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4" r:id="rId7"/>
    <p:sldId id="261" r:id="rId8"/>
    <p:sldId id="265" r:id="rId9"/>
    <p:sldId id="262" r:id="rId10"/>
    <p:sldId id="263" r:id="rId11"/>
    <p:sldId id="266" r:id="rId12"/>
  </p:sldIdLst>
  <p:sldSz cx="9144000" cy="6858000" type="screen4x3"/>
  <p:notesSz cx="6858000" cy="9144000"/>
  <p:embeddedFontLst>
    <p:embeddedFont>
      <p:font typeface="Calibri" pitchFamily="34" charset="0"/>
      <p:regular r:id="rId13"/>
      <p:bold r:id="rId14"/>
      <p:italic r:id="rId15"/>
      <p:boldItalic r:id="rId16"/>
    </p:embeddedFont>
    <p:embeddedFont>
      <p:font typeface="Trebuchet MS" pitchFamily="34" charset="0"/>
      <p:regular r:id="rId17"/>
      <p:bold r:id="rId18"/>
      <p:italic r:id="rId19"/>
      <p:boldItalic r:id="rId20"/>
    </p:embeddedFont>
    <p:embeddedFont>
      <p:font typeface="Comic Sans MS" pitchFamily="66" charset="0"/>
      <p:regular r:id="rId21"/>
      <p:bold r:id="rId22"/>
    </p:embeddedFont>
    <p:embeddedFont>
      <p:font typeface="Cooper Black" pitchFamily="18" charset="0"/>
      <p:regular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2B0"/>
    <a:srgbClr val="003300"/>
    <a:srgbClr val="6385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2" autoAdjust="0"/>
    <p:restoredTop sz="94660"/>
  </p:normalViewPr>
  <p:slideViewPr>
    <p:cSldViewPr>
      <p:cViewPr varScale="1">
        <p:scale>
          <a:sx n="103" d="100"/>
          <a:sy n="103"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01A49-B102-4377-B33E-299E986A44E3}" type="doc">
      <dgm:prSet loTypeId="urn:microsoft.com/office/officeart/2005/8/layout/hierarchy1" loCatId="hierarchy" qsTypeId="urn:microsoft.com/office/officeart/2005/8/quickstyle/3d1" qsCatId="3D" csTypeId="urn:microsoft.com/office/officeart/2005/8/colors/colorful1" csCatId="colorful" phldr="1"/>
      <dgm:spPr/>
      <dgm:t>
        <a:bodyPr/>
        <a:lstStyle/>
        <a:p>
          <a:endParaRPr lang="es-ES"/>
        </a:p>
      </dgm:t>
    </dgm:pt>
    <dgm:pt modelId="{57D66C74-B61D-472D-B8E6-C31738A6F7C8}">
      <dgm:prSet phldrT="[Texto]"/>
      <dgm:spPr/>
      <dgm:t>
        <a:bodyPr/>
        <a:lstStyle/>
        <a:p>
          <a:r>
            <a:rPr lang="es-ES" dirty="0" err="1" smtClean="0"/>
            <a:t>ISUS</a:t>
          </a:r>
          <a:r>
            <a:rPr lang="es-ES" dirty="0" smtClean="0"/>
            <a:t> SI </a:t>
          </a:r>
          <a:r>
            <a:rPr lang="es-ES" dirty="0" err="1" smtClean="0"/>
            <a:t>SABATUL</a:t>
          </a:r>
          <a:endParaRPr lang="es-ES" dirty="0"/>
        </a:p>
      </dgm:t>
    </dgm:pt>
    <dgm:pt modelId="{412F2665-F5C1-47F4-9E6D-6B170407DE33}" type="parTrans" cxnId="{34F3D819-70E7-4A3F-8CEE-F3C3CCA1D2A2}">
      <dgm:prSet/>
      <dgm:spPr/>
      <dgm:t>
        <a:bodyPr/>
        <a:lstStyle/>
        <a:p>
          <a:endParaRPr lang="es-ES"/>
        </a:p>
      </dgm:t>
    </dgm:pt>
    <dgm:pt modelId="{D9BEA5EA-F028-4DE8-9353-C2F36D761429}" type="sibTrans" cxnId="{34F3D819-70E7-4A3F-8CEE-F3C3CCA1D2A2}">
      <dgm:prSet/>
      <dgm:spPr/>
      <dgm:t>
        <a:bodyPr/>
        <a:lstStyle/>
        <a:p>
          <a:endParaRPr lang="es-ES"/>
        </a:p>
      </dgm:t>
    </dgm:pt>
    <dgm:pt modelId="{F51744E1-3CE8-46E2-909B-B7E5864D04DF}">
      <dgm:prSet phldrT="[Texto]"/>
      <dgm:spPr/>
      <dgm:t>
        <a:bodyPr/>
        <a:lstStyle/>
        <a:p>
          <a:r>
            <a:rPr lang="es-ES" dirty="0" err="1" smtClean="0"/>
            <a:t>CREATOR</a:t>
          </a:r>
          <a:endParaRPr lang="es-ES" dirty="0"/>
        </a:p>
      </dgm:t>
    </dgm:pt>
    <dgm:pt modelId="{D8A270F1-C847-41F8-BF81-1DE851F5C7E0}" type="parTrans" cxnId="{3EFE77BB-6B09-4D7D-8E6B-23863253170D}">
      <dgm:prSet/>
      <dgm:spPr/>
      <dgm:t>
        <a:bodyPr/>
        <a:lstStyle/>
        <a:p>
          <a:endParaRPr lang="es-ES"/>
        </a:p>
      </dgm:t>
    </dgm:pt>
    <dgm:pt modelId="{B6923435-03A2-4580-A14C-DB134ECF9F6E}" type="sibTrans" cxnId="{3EFE77BB-6B09-4D7D-8E6B-23863253170D}">
      <dgm:prSet/>
      <dgm:spPr/>
      <dgm:t>
        <a:bodyPr/>
        <a:lstStyle/>
        <a:p>
          <a:endParaRPr lang="es-ES"/>
        </a:p>
      </dgm:t>
    </dgm:pt>
    <dgm:pt modelId="{34B62637-8DC6-459F-AB99-87447BB2CD8B}">
      <dgm:prSet phldrT="[Texto]"/>
      <dgm:spPr/>
      <dgm:t>
        <a:bodyPr/>
        <a:lstStyle/>
        <a:p>
          <a:r>
            <a:rPr lang="es-ES" dirty="0" err="1" smtClean="0"/>
            <a:t>Timp</a:t>
          </a:r>
          <a:r>
            <a:rPr lang="es-ES" dirty="0" smtClean="0"/>
            <a:t> de </a:t>
          </a:r>
          <a:r>
            <a:rPr lang="es-ES" dirty="0" err="1" smtClean="0"/>
            <a:t>odihnă</a:t>
          </a:r>
          <a:r>
            <a:rPr lang="es-ES" dirty="0" smtClean="0"/>
            <a:t> </a:t>
          </a:r>
          <a:r>
            <a:rPr lang="es-ES" dirty="0" err="1" smtClean="0"/>
            <a:t>și</a:t>
          </a:r>
          <a:r>
            <a:rPr lang="es-ES" dirty="0" smtClean="0"/>
            <a:t> </a:t>
          </a:r>
          <a:r>
            <a:rPr lang="es-ES" dirty="0" err="1" smtClean="0"/>
            <a:t>închinare</a:t>
          </a:r>
          <a:endParaRPr lang="es-ES" dirty="0"/>
        </a:p>
      </dgm:t>
    </dgm:pt>
    <dgm:pt modelId="{62F88704-5ECF-4F46-9E90-33332C52DA62}" type="parTrans" cxnId="{40E588DF-D8A4-4FD1-835F-1D6A563BA4D4}">
      <dgm:prSet/>
      <dgm:spPr/>
      <dgm:t>
        <a:bodyPr/>
        <a:lstStyle/>
        <a:p>
          <a:endParaRPr lang="es-ES"/>
        </a:p>
      </dgm:t>
    </dgm:pt>
    <dgm:pt modelId="{CA9CF3CA-BE89-4B9A-99DB-E97E42C4E3E4}" type="sibTrans" cxnId="{40E588DF-D8A4-4FD1-835F-1D6A563BA4D4}">
      <dgm:prSet/>
      <dgm:spPr/>
      <dgm:t>
        <a:bodyPr/>
        <a:lstStyle/>
        <a:p>
          <a:endParaRPr lang="es-ES"/>
        </a:p>
      </dgm:t>
    </dgm:pt>
    <dgm:pt modelId="{F184DE5C-FC99-473A-A1FA-B0658F16CEF7}">
      <dgm:prSet phldrT="[Texto]"/>
      <dgm:spPr/>
      <dgm:t>
        <a:bodyPr/>
        <a:lstStyle/>
        <a:p>
          <a:r>
            <a:rPr lang="es-ES" dirty="0" err="1" smtClean="0"/>
            <a:t>Timp</a:t>
          </a:r>
          <a:r>
            <a:rPr lang="es-ES" dirty="0" smtClean="0"/>
            <a:t> de </a:t>
          </a:r>
          <a:r>
            <a:rPr lang="es-ES" dirty="0" err="1" smtClean="0"/>
            <a:t>bucurie</a:t>
          </a:r>
          <a:endParaRPr lang="es-ES" dirty="0"/>
        </a:p>
      </dgm:t>
    </dgm:pt>
    <dgm:pt modelId="{4594B6B4-78BF-48AE-9B07-821A1CAEF354}" type="parTrans" cxnId="{165F12BE-AC23-4614-A8F8-5FA37C938951}">
      <dgm:prSet/>
      <dgm:spPr/>
      <dgm:t>
        <a:bodyPr/>
        <a:lstStyle/>
        <a:p>
          <a:endParaRPr lang="es-ES"/>
        </a:p>
      </dgm:t>
    </dgm:pt>
    <dgm:pt modelId="{E3F9E972-3604-4CEC-8571-0E429C520A2E}" type="sibTrans" cxnId="{165F12BE-AC23-4614-A8F8-5FA37C938951}">
      <dgm:prSet/>
      <dgm:spPr/>
      <dgm:t>
        <a:bodyPr/>
        <a:lstStyle/>
        <a:p>
          <a:endParaRPr lang="es-ES"/>
        </a:p>
      </dgm:t>
    </dgm:pt>
    <dgm:pt modelId="{5A6FCC4A-5A5A-413F-AAA9-668239ECA2B3}">
      <dgm:prSet phldrT="[Texto]"/>
      <dgm:spPr/>
      <dgm:t>
        <a:bodyPr/>
        <a:lstStyle/>
        <a:p>
          <a:r>
            <a:rPr lang="es-ES" dirty="0" err="1" smtClean="0"/>
            <a:t>Timp</a:t>
          </a:r>
          <a:r>
            <a:rPr lang="es-ES" dirty="0" smtClean="0"/>
            <a:t> de </a:t>
          </a:r>
          <a:r>
            <a:rPr lang="es-ES" dirty="0" err="1" smtClean="0"/>
            <a:t>vindecare</a:t>
          </a:r>
          <a:endParaRPr lang="es-ES" dirty="0"/>
        </a:p>
      </dgm:t>
    </dgm:pt>
    <dgm:pt modelId="{CB3DFFF3-D22C-49C8-831B-2152F9F31EE2}" type="parTrans" cxnId="{71ADCAB6-1BA1-4F35-9E6F-0D0128243E1D}">
      <dgm:prSet/>
      <dgm:spPr/>
      <dgm:t>
        <a:bodyPr/>
        <a:lstStyle/>
        <a:p>
          <a:endParaRPr lang="es-ES"/>
        </a:p>
      </dgm:t>
    </dgm:pt>
    <dgm:pt modelId="{877C9D64-21CF-44C8-9EA9-EED83B77BD12}" type="sibTrans" cxnId="{71ADCAB6-1BA1-4F35-9E6F-0D0128243E1D}">
      <dgm:prSet/>
      <dgm:spPr/>
      <dgm:t>
        <a:bodyPr/>
        <a:lstStyle/>
        <a:p>
          <a:endParaRPr lang="es-ES"/>
        </a:p>
      </dgm:t>
    </dgm:pt>
    <dgm:pt modelId="{B10E78AA-DFBE-459A-AD2F-010525896CE6}">
      <dgm:prSet phldrT="[Texto]"/>
      <dgm:spPr/>
      <dgm:t>
        <a:bodyPr/>
        <a:lstStyle/>
        <a:p>
          <a:r>
            <a:rPr lang="es-ES" dirty="0" err="1" smtClean="0"/>
            <a:t>MANTUITOR</a:t>
          </a:r>
          <a:endParaRPr lang="es-ES" dirty="0"/>
        </a:p>
      </dgm:t>
    </dgm:pt>
    <dgm:pt modelId="{C9756E02-470A-4CE6-B93B-98A5A2CF2CC4}" type="parTrans" cxnId="{16F046AC-0061-4CB2-8D79-C9B61E0BA9E8}">
      <dgm:prSet/>
      <dgm:spPr/>
      <dgm:t>
        <a:bodyPr/>
        <a:lstStyle/>
        <a:p>
          <a:endParaRPr lang="es-ES"/>
        </a:p>
      </dgm:t>
    </dgm:pt>
    <dgm:pt modelId="{7476D388-9084-48F9-9448-5E29C91C6D3A}" type="sibTrans" cxnId="{16F046AC-0061-4CB2-8D79-C9B61E0BA9E8}">
      <dgm:prSet/>
      <dgm:spPr/>
      <dgm:t>
        <a:bodyPr/>
        <a:lstStyle/>
        <a:p>
          <a:endParaRPr lang="es-ES"/>
        </a:p>
      </dgm:t>
    </dgm:pt>
    <dgm:pt modelId="{61931C19-DC19-42EF-9E0E-2CA93F4E80FD}">
      <dgm:prSet phldrT="[Texto]"/>
      <dgm:spPr/>
      <dgm:t>
        <a:bodyPr/>
        <a:lstStyle/>
        <a:p>
          <a:r>
            <a:rPr lang="es-ES" dirty="0" err="1" smtClean="0"/>
            <a:t>PAZITOR</a:t>
          </a:r>
          <a:endParaRPr lang="es-ES" dirty="0"/>
        </a:p>
      </dgm:t>
    </dgm:pt>
    <dgm:pt modelId="{05F54F58-C6A9-40AD-99BA-EE3C69B9734B}" type="parTrans" cxnId="{7187796E-6B59-4575-9A54-05FC760FE5CD}">
      <dgm:prSet/>
      <dgm:spPr/>
      <dgm:t>
        <a:bodyPr/>
        <a:lstStyle/>
        <a:p>
          <a:endParaRPr lang="es-ES"/>
        </a:p>
      </dgm:t>
    </dgm:pt>
    <dgm:pt modelId="{11A7BE31-36BC-4832-B690-3AC48435159F}" type="sibTrans" cxnId="{7187796E-6B59-4575-9A54-05FC760FE5CD}">
      <dgm:prSet/>
      <dgm:spPr/>
      <dgm:t>
        <a:bodyPr/>
        <a:lstStyle/>
        <a:p>
          <a:endParaRPr lang="es-ES"/>
        </a:p>
      </dgm:t>
    </dgm:pt>
    <dgm:pt modelId="{F14CC713-87AA-4DF4-942E-91BBB411E28C}" type="pres">
      <dgm:prSet presAssocID="{76B01A49-B102-4377-B33E-299E986A44E3}" presName="hierChild1" presStyleCnt="0">
        <dgm:presLayoutVars>
          <dgm:chPref val="1"/>
          <dgm:dir/>
          <dgm:animOne val="branch"/>
          <dgm:animLvl val="lvl"/>
          <dgm:resizeHandles/>
        </dgm:presLayoutVars>
      </dgm:prSet>
      <dgm:spPr/>
      <dgm:t>
        <a:bodyPr/>
        <a:lstStyle/>
        <a:p>
          <a:endParaRPr lang="es-ES"/>
        </a:p>
      </dgm:t>
    </dgm:pt>
    <dgm:pt modelId="{CBF18B0C-899F-4D92-8A6D-7C41594FAA81}" type="pres">
      <dgm:prSet presAssocID="{57D66C74-B61D-472D-B8E6-C31738A6F7C8}" presName="hierRoot1" presStyleCnt="0"/>
      <dgm:spPr/>
      <dgm:t>
        <a:bodyPr/>
        <a:lstStyle/>
        <a:p>
          <a:endParaRPr lang="es-ES"/>
        </a:p>
      </dgm:t>
    </dgm:pt>
    <dgm:pt modelId="{EECDAC78-43ED-4BB9-A89B-16D50D684E3C}" type="pres">
      <dgm:prSet presAssocID="{57D66C74-B61D-472D-B8E6-C31738A6F7C8}" presName="composite" presStyleCnt="0"/>
      <dgm:spPr/>
      <dgm:t>
        <a:bodyPr/>
        <a:lstStyle/>
        <a:p>
          <a:endParaRPr lang="es-ES"/>
        </a:p>
      </dgm:t>
    </dgm:pt>
    <dgm:pt modelId="{DBC08036-6B42-4203-8E25-C78551DDF2AB}" type="pres">
      <dgm:prSet presAssocID="{57D66C74-B61D-472D-B8E6-C31738A6F7C8}" presName="background" presStyleLbl="node0" presStyleIdx="0" presStyleCnt="1"/>
      <dgm:spPr/>
      <dgm:t>
        <a:bodyPr/>
        <a:lstStyle/>
        <a:p>
          <a:endParaRPr lang="es-ES"/>
        </a:p>
      </dgm:t>
    </dgm:pt>
    <dgm:pt modelId="{033A0C5B-DC9A-4406-81BC-663E2F69B9C8}" type="pres">
      <dgm:prSet presAssocID="{57D66C74-B61D-472D-B8E6-C31738A6F7C8}" presName="text" presStyleLbl="fgAcc0" presStyleIdx="0" presStyleCnt="1">
        <dgm:presLayoutVars>
          <dgm:chPref val="3"/>
        </dgm:presLayoutVars>
      </dgm:prSet>
      <dgm:spPr/>
      <dgm:t>
        <a:bodyPr/>
        <a:lstStyle/>
        <a:p>
          <a:endParaRPr lang="es-ES"/>
        </a:p>
      </dgm:t>
    </dgm:pt>
    <dgm:pt modelId="{66CAB599-FCB5-4DD7-895F-B83AEF5CF366}" type="pres">
      <dgm:prSet presAssocID="{57D66C74-B61D-472D-B8E6-C31738A6F7C8}" presName="hierChild2" presStyleCnt="0"/>
      <dgm:spPr/>
      <dgm:t>
        <a:bodyPr/>
        <a:lstStyle/>
        <a:p>
          <a:endParaRPr lang="es-ES"/>
        </a:p>
      </dgm:t>
    </dgm:pt>
    <dgm:pt modelId="{35EBED34-4214-4454-B7A2-4A587F1C1941}" type="pres">
      <dgm:prSet presAssocID="{D8A270F1-C847-41F8-BF81-1DE851F5C7E0}" presName="Name10" presStyleLbl="parChTrans1D2" presStyleIdx="0" presStyleCnt="3"/>
      <dgm:spPr/>
      <dgm:t>
        <a:bodyPr/>
        <a:lstStyle/>
        <a:p>
          <a:endParaRPr lang="es-ES"/>
        </a:p>
      </dgm:t>
    </dgm:pt>
    <dgm:pt modelId="{B1771FF6-8347-42B4-A778-1B020194CA8C}" type="pres">
      <dgm:prSet presAssocID="{F51744E1-3CE8-46E2-909B-B7E5864D04DF}" presName="hierRoot2" presStyleCnt="0"/>
      <dgm:spPr/>
      <dgm:t>
        <a:bodyPr/>
        <a:lstStyle/>
        <a:p>
          <a:endParaRPr lang="es-ES"/>
        </a:p>
      </dgm:t>
    </dgm:pt>
    <dgm:pt modelId="{1090AF26-40AD-421D-8C91-13614F22D488}" type="pres">
      <dgm:prSet presAssocID="{F51744E1-3CE8-46E2-909B-B7E5864D04DF}" presName="composite2" presStyleCnt="0"/>
      <dgm:spPr/>
      <dgm:t>
        <a:bodyPr/>
        <a:lstStyle/>
        <a:p>
          <a:endParaRPr lang="es-ES"/>
        </a:p>
      </dgm:t>
    </dgm:pt>
    <dgm:pt modelId="{1CD570EE-8E30-4535-87C1-41DE901E50AB}" type="pres">
      <dgm:prSet presAssocID="{F51744E1-3CE8-46E2-909B-B7E5864D04DF}" presName="background2" presStyleLbl="node2" presStyleIdx="0" presStyleCnt="3"/>
      <dgm:spPr/>
      <dgm:t>
        <a:bodyPr/>
        <a:lstStyle/>
        <a:p>
          <a:endParaRPr lang="es-ES"/>
        </a:p>
      </dgm:t>
    </dgm:pt>
    <dgm:pt modelId="{EA2093DC-F805-4DEE-BA95-01CCF4CD5C6B}" type="pres">
      <dgm:prSet presAssocID="{F51744E1-3CE8-46E2-909B-B7E5864D04DF}" presName="text2" presStyleLbl="fgAcc2" presStyleIdx="0" presStyleCnt="3">
        <dgm:presLayoutVars>
          <dgm:chPref val="3"/>
        </dgm:presLayoutVars>
      </dgm:prSet>
      <dgm:spPr/>
      <dgm:t>
        <a:bodyPr/>
        <a:lstStyle/>
        <a:p>
          <a:endParaRPr lang="es-ES"/>
        </a:p>
      </dgm:t>
    </dgm:pt>
    <dgm:pt modelId="{746B8A25-38B7-4447-B063-4ED5EAFB436B}" type="pres">
      <dgm:prSet presAssocID="{F51744E1-3CE8-46E2-909B-B7E5864D04DF}" presName="hierChild3" presStyleCnt="0"/>
      <dgm:spPr/>
      <dgm:t>
        <a:bodyPr/>
        <a:lstStyle/>
        <a:p>
          <a:endParaRPr lang="es-ES"/>
        </a:p>
      </dgm:t>
    </dgm:pt>
    <dgm:pt modelId="{0C7B007C-AFF2-49E4-9040-7A701046276D}" type="pres">
      <dgm:prSet presAssocID="{05F54F58-C6A9-40AD-99BA-EE3C69B9734B}" presName="Name10" presStyleLbl="parChTrans1D2" presStyleIdx="1" presStyleCnt="3"/>
      <dgm:spPr/>
      <dgm:t>
        <a:bodyPr/>
        <a:lstStyle/>
        <a:p>
          <a:endParaRPr lang="es-ES"/>
        </a:p>
      </dgm:t>
    </dgm:pt>
    <dgm:pt modelId="{83138492-C474-42E4-BDD2-7AEF01897EF4}" type="pres">
      <dgm:prSet presAssocID="{61931C19-DC19-42EF-9E0E-2CA93F4E80FD}" presName="hierRoot2" presStyleCnt="0"/>
      <dgm:spPr/>
      <dgm:t>
        <a:bodyPr/>
        <a:lstStyle/>
        <a:p>
          <a:endParaRPr lang="es-ES"/>
        </a:p>
      </dgm:t>
    </dgm:pt>
    <dgm:pt modelId="{6EAC638E-B2DF-4D42-ACBF-F9418B8AF8CD}" type="pres">
      <dgm:prSet presAssocID="{61931C19-DC19-42EF-9E0E-2CA93F4E80FD}" presName="composite2" presStyleCnt="0"/>
      <dgm:spPr/>
      <dgm:t>
        <a:bodyPr/>
        <a:lstStyle/>
        <a:p>
          <a:endParaRPr lang="es-ES"/>
        </a:p>
      </dgm:t>
    </dgm:pt>
    <dgm:pt modelId="{6F5D9728-4262-499E-9498-F1A64905CF14}" type="pres">
      <dgm:prSet presAssocID="{61931C19-DC19-42EF-9E0E-2CA93F4E80FD}" presName="background2" presStyleLbl="node2" presStyleIdx="1" presStyleCnt="3"/>
      <dgm:spPr/>
      <dgm:t>
        <a:bodyPr/>
        <a:lstStyle/>
        <a:p>
          <a:endParaRPr lang="es-ES"/>
        </a:p>
      </dgm:t>
    </dgm:pt>
    <dgm:pt modelId="{928EE7E8-5D0C-4760-912C-643DCB78E3D8}" type="pres">
      <dgm:prSet presAssocID="{61931C19-DC19-42EF-9E0E-2CA93F4E80FD}" presName="text2" presStyleLbl="fgAcc2" presStyleIdx="1" presStyleCnt="3">
        <dgm:presLayoutVars>
          <dgm:chPref val="3"/>
        </dgm:presLayoutVars>
      </dgm:prSet>
      <dgm:spPr/>
      <dgm:t>
        <a:bodyPr/>
        <a:lstStyle/>
        <a:p>
          <a:endParaRPr lang="es-ES"/>
        </a:p>
      </dgm:t>
    </dgm:pt>
    <dgm:pt modelId="{00909624-2267-4CE3-BBDF-DCB6970A8C77}" type="pres">
      <dgm:prSet presAssocID="{61931C19-DC19-42EF-9E0E-2CA93F4E80FD}" presName="hierChild3" presStyleCnt="0"/>
      <dgm:spPr/>
      <dgm:t>
        <a:bodyPr/>
        <a:lstStyle/>
        <a:p>
          <a:endParaRPr lang="es-ES"/>
        </a:p>
      </dgm:t>
    </dgm:pt>
    <dgm:pt modelId="{2640BFF7-E0B6-4149-B90C-4E39985ECD70}" type="pres">
      <dgm:prSet presAssocID="{62F88704-5ECF-4F46-9E90-33332C52DA62}" presName="Name17" presStyleLbl="parChTrans1D3" presStyleIdx="0" presStyleCnt="3"/>
      <dgm:spPr/>
      <dgm:t>
        <a:bodyPr/>
        <a:lstStyle/>
        <a:p>
          <a:endParaRPr lang="es-ES"/>
        </a:p>
      </dgm:t>
    </dgm:pt>
    <dgm:pt modelId="{51087A01-AF4D-49E5-B525-C286542ADCA5}" type="pres">
      <dgm:prSet presAssocID="{34B62637-8DC6-459F-AB99-87447BB2CD8B}" presName="hierRoot3" presStyleCnt="0"/>
      <dgm:spPr/>
      <dgm:t>
        <a:bodyPr/>
        <a:lstStyle/>
        <a:p>
          <a:endParaRPr lang="es-ES"/>
        </a:p>
      </dgm:t>
    </dgm:pt>
    <dgm:pt modelId="{2B7A9036-7BB4-4906-B01C-A73ED4AC5540}" type="pres">
      <dgm:prSet presAssocID="{34B62637-8DC6-459F-AB99-87447BB2CD8B}" presName="composite3" presStyleCnt="0"/>
      <dgm:spPr/>
      <dgm:t>
        <a:bodyPr/>
        <a:lstStyle/>
        <a:p>
          <a:endParaRPr lang="es-ES"/>
        </a:p>
      </dgm:t>
    </dgm:pt>
    <dgm:pt modelId="{6F90EABE-F0AD-4F97-83D1-7863A1FD3ED2}" type="pres">
      <dgm:prSet presAssocID="{34B62637-8DC6-459F-AB99-87447BB2CD8B}" presName="background3" presStyleLbl="node3" presStyleIdx="0" presStyleCnt="3"/>
      <dgm:spPr/>
      <dgm:t>
        <a:bodyPr/>
        <a:lstStyle/>
        <a:p>
          <a:endParaRPr lang="es-ES"/>
        </a:p>
      </dgm:t>
    </dgm:pt>
    <dgm:pt modelId="{8C234758-D148-46D9-AC01-F8D4458A7DFE}" type="pres">
      <dgm:prSet presAssocID="{34B62637-8DC6-459F-AB99-87447BB2CD8B}" presName="text3" presStyleLbl="fgAcc3" presStyleIdx="0" presStyleCnt="3" custLinFactNeighborY="64919">
        <dgm:presLayoutVars>
          <dgm:chPref val="3"/>
        </dgm:presLayoutVars>
      </dgm:prSet>
      <dgm:spPr/>
      <dgm:t>
        <a:bodyPr/>
        <a:lstStyle/>
        <a:p>
          <a:endParaRPr lang="es-ES"/>
        </a:p>
      </dgm:t>
    </dgm:pt>
    <dgm:pt modelId="{38A6F614-55D6-46BD-90DA-5C7CFBF4889E}" type="pres">
      <dgm:prSet presAssocID="{34B62637-8DC6-459F-AB99-87447BB2CD8B}" presName="hierChild4" presStyleCnt="0"/>
      <dgm:spPr/>
      <dgm:t>
        <a:bodyPr/>
        <a:lstStyle/>
        <a:p>
          <a:endParaRPr lang="es-ES"/>
        </a:p>
      </dgm:t>
    </dgm:pt>
    <dgm:pt modelId="{D91FD5CF-70E0-4426-BDC2-DA67C0DBB0BD}" type="pres">
      <dgm:prSet presAssocID="{4594B6B4-78BF-48AE-9B07-821A1CAEF354}" presName="Name17" presStyleLbl="parChTrans1D3" presStyleIdx="1" presStyleCnt="3"/>
      <dgm:spPr/>
      <dgm:t>
        <a:bodyPr/>
        <a:lstStyle/>
        <a:p>
          <a:endParaRPr lang="es-ES"/>
        </a:p>
      </dgm:t>
    </dgm:pt>
    <dgm:pt modelId="{57CBAFF6-CFC5-45BE-A476-33FCB966C577}" type="pres">
      <dgm:prSet presAssocID="{F184DE5C-FC99-473A-A1FA-B0658F16CEF7}" presName="hierRoot3" presStyleCnt="0"/>
      <dgm:spPr/>
      <dgm:t>
        <a:bodyPr/>
        <a:lstStyle/>
        <a:p>
          <a:endParaRPr lang="es-ES"/>
        </a:p>
      </dgm:t>
    </dgm:pt>
    <dgm:pt modelId="{E0DBF3F6-E38E-4A3B-9E84-FC8EAB31C3A6}" type="pres">
      <dgm:prSet presAssocID="{F184DE5C-FC99-473A-A1FA-B0658F16CEF7}" presName="composite3" presStyleCnt="0"/>
      <dgm:spPr/>
      <dgm:t>
        <a:bodyPr/>
        <a:lstStyle/>
        <a:p>
          <a:endParaRPr lang="es-ES"/>
        </a:p>
      </dgm:t>
    </dgm:pt>
    <dgm:pt modelId="{A49BADD1-92F6-4BA9-8558-43F31E2EC1D0}" type="pres">
      <dgm:prSet presAssocID="{F184DE5C-FC99-473A-A1FA-B0658F16CEF7}" presName="background3" presStyleLbl="node3" presStyleIdx="1" presStyleCnt="3"/>
      <dgm:spPr/>
      <dgm:t>
        <a:bodyPr/>
        <a:lstStyle/>
        <a:p>
          <a:endParaRPr lang="es-ES"/>
        </a:p>
      </dgm:t>
    </dgm:pt>
    <dgm:pt modelId="{51B96FA0-C740-4AAD-AE61-5F9DC2449627}" type="pres">
      <dgm:prSet presAssocID="{F184DE5C-FC99-473A-A1FA-B0658F16CEF7}" presName="text3" presStyleLbl="fgAcc3" presStyleIdx="1" presStyleCnt="3" custLinFactNeighborY="64919">
        <dgm:presLayoutVars>
          <dgm:chPref val="3"/>
        </dgm:presLayoutVars>
      </dgm:prSet>
      <dgm:spPr/>
      <dgm:t>
        <a:bodyPr/>
        <a:lstStyle/>
        <a:p>
          <a:endParaRPr lang="es-ES"/>
        </a:p>
      </dgm:t>
    </dgm:pt>
    <dgm:pt modelId="{2E7F03E5-FE82-4E88-8071-80D364F58CBB}" type="pres">
      <dgm:prSet presAssocID="{F184DE5C-FC99-473A-A1FA-B0658F16CEF7}" presName="hierChild4" presStyleCnt="0"/>
      <dgm:spPr/>
      <dgm:t>
        <a:bodyPr/>
        <a:lstStyle/>
        <a:p>
          <a:endParaRPr lang="es-ES"/>
        </a:p>
      </dgm:t>
    </dgm:pt>
    <dgm:pt modelId="{86444C4E-5E6A-47CC-930D-1A0DEFC41EDE}" type="pres">
      <dgm:prSet presAssocID="{CB3DFFF3-D22C-49C8-831B-2152F9F31EE2}" presName="Name17" presStyleLbl="parChTrans1D3" presStyleIdx="2" presStyleCnt="3"/>
      <dgm:spPr/>
      <dgm:t>
        <a:bodyPr/>
        <a:lstStyle/>
        <a:p>
          <a:endParaRPr lang="es-ES"/>
        </a:p>
      </dgm:t>
    </dgm:pt>
    <dgm:pt modelId="{32AA8A70-85D3-49A4-B213-55230A59335E}" type="pres">
      <dgm:prSet presAssocID="{5A6FCC4A-5A5A-413F-AAA9-668239ECA2B3}" presName="hierRoot3" presStyleCnt="0"/>
      <dgm:spPr/>
      <dgm:t>
        <a:bodyPr/>
        <a:lstStyle/>
        <a:p>
          <a:endParaRPr lang="es-ES"/>
        </a:p>
      </dgm:t>
    </dgm:pt>
    <dgm:pt modelId="{D84A4CEE-E220-4CCB-8274-BC7D5550559A}" type="pres">
      <dgm:prSet presAssocID="{5A6FCC4A-5A5A-413F-AAA9-668239ECA2B3}" presName="composite3" presStyleCnt="0"/>
      <dgm:spPr/>
      <dgm:t>
        <a:bodyPr/>
        <a:lstStyle/>
        <a:p>
          <a:endParaRPr lang="es-ES"/>
        </a:p>
      </dgm:t>
    </dgm:pt>
    <dgm:pt modelId="{5832E772-C539-4CA4-A615-E86BB67026F1}" type="pres">
      <dgm:prSet presAssocID="{5A6FCC4A-5A5A-413F-AAA9-668239ECA2B3}" presName="background3" presStyleLbl="node3" presStyleIdx="2" presStyleCnt="3"/>
      <dgm:spPr/>
      <dgm:t>
        <a:bodyPr/>
        <a:lstStyle/>
        <a:p>
          <a:endParaRPr lang="es-ES"/>
        </a:p>
      </dgm:t>
    </dgm:pt>
    <dgm:pt modelId="{955781D0-5642-4831-AF21-2897E3B3E40C}" type="pres">
      <dgm:prSet presAssocID="{5A6FCC4A-5A5A-413F-AAA9-668239ECA2B3}" presName="text3" presStyleLbl="fgAcc3" presStyleIdx="2" presStyleCnt="3" custLinFactNeighborY="64919">
        <dgm:presLayoutVars>
          <dgm:chPref val="3"/>
        </dgm:presLayoutVars>
      </dgm:prSet>
      <dgm:spPr/>
      <dgm:t>
        <a:bodyPr/>
        <a:lstStyle/>
        <a:p>
          <a:endParaRPr lang="es-ES"/>
        </a:p>
      </dgm:t>
    </dgm:pt>
    <dgm:pt modelId="{E1860D67-74A2-4EB3-971F-07A09E0A809B}" type="pres">
      <dgm:prSet presAssocID="{5A6FCC4A-5A5A-413F-AAA9-668239ECA2B3}" presName="hierChild4" presStyleCnt="0"/>
      <dgm:spPr/>
      <dgm:t>
        <a:bodyPr/>
        <a:lstStyle/>
        <a:p>
          <a:endParaRPr lang="es-ES"/>
        </a:p>
      </dgm:t>
    </dgm:pt>
    <dgm:pt modelId="{789047FD-170E-4FC6-B99E-EB5447335EE7}" type="pres">
      <dgm:prSet presAssocID="{C9756E02-470A-4CE6-B93B-98A5A2CF2CC4}" presName="Name10" presStyleLbl="parChTrans1D2" presStyleIdx="2" presStyleCnt="3"/>
      <dgm:spPr/>
      <dgm:t>
        <a:bodyPr/>
        <a:lstStyle/>
        <a:p>
          <a:endParaRPr lang="es-ES"/>
        </a:p>
      </dgm:t>
    </dgm:pt>
    <dgm:pt modelId="{92F2B20B-951F-4FD4-82F1-0701C1431759}" type="pres">
      <dgm:prSet presAssocID="{B10E78AA-DFBE-459A-AD2F-010525896CE6}" presName="hierRoot2" presStyleCnt="0"/>
      <dgm:spPr/>
      <dgm:t>
        <a:bodyPr/>
        <a:lstStyle/>
        <a:p>
          <a:endParaRPr lang="es-ES"/>
        </a:p>
      </dgm:t>
    </dgm:pt>
    <dgm:pt modelId="{10F47EC0-87E1-40D0-9189-6A70AD24B6A3}" type="pres">
      <dgm:prSet presAssocID="{B10E78AA-DFBE-459A-AD2F-010525896CE6}" presName="composite2" presStyleCnt="0"/>
      <dgm:spPr/>
      <dgm:t>
        <a:bodyPr/>
        <a:lstStyle/>
        <a:p>
          <a:endParaRPr lang="es-ES"/>
        </a:p>
      </dgm:t>
    </dgm:pt>
    <dgm:pt modelId="{67F43F8B-6345-488B-BBD6-DCAB4AAA841A}" type="pres">
      <dgm:prSet presAssocID="{B10E78AA-DFBE-459A-AD2F-010525896CE6}" presName="background2" presStyleLbl="node2" presStyleIdx="2" presStyleCnt="3"/>
      <dgm:spPr/>
      <dgm:t>
        <a:bodyPr/>
        <a:lstStyle/>
        <a:p>
          <a:endParaRPr lang="es-ES"/>
        </a:p>
      </dgm:t>
    </dgm:pt>
    <dgm:pt modelId="{DA9886D6-1468-4AE9-A6AA-459F9D711C5F}" type="pres">
      <dgm:prSet presAssocID="{B10E78AA-DFBE-459A-AD2F-010525896CE6}" presName="text2" presStyleLbl="fgAcc2" presStyleIdx="2" presStyleCnt="3">
        <dgm:presLayoutVars>
          <dgm:chPref val="3"/>
        </dgm:presLayoutVars>
      </dgm:prSet>
      <dgm:spPr/>
      <dgm:t>
        <a:bodyPr/>
        <a:lstStyle/>
        <a:p>
          <a:endParaRPr lang="es-ES"/>
        </a:p>
      </dgm:t>
    </dgm:pt>
    <dgm:pt modelId="{03A3209A-F3A4-4748-9372-A62C3A00CD97}" type="pres">
      <dgm:prSet presAssocID="{B10E78AA-DFBE-459A-AD2F-010525896CE6}" presName="hierChild3" presStyleCnt="0"/>
      <dgm:spPr/>
      <dgm:t>
        <a:bodyPr/>
        <a:lstStyle/>
        <a:p>
          <a:endParaRPr lang="es-ES"/>
        </a:p>
      </dgm:t>
    </dgm:pt>
  </dgm:ptLst>
  <dgm:cxnLst>
    <dgm:cxn modelId="{5E8F16E7-5F57-4DDA-BB35-EDB5854BA047}" type="presOf" srcId="{F51744E1-3CE8-46E2-909B-B7E5864D04DF}" destId="{EA2093DC-F805-4DEE-BA95-01CCF4CD5C6B}" srcOrd="0" destOrd="0" presId="urn:microsoft.com/office/officeart/2005/8/layout/hierarchy1"/>
    <dgm:cxn modelId="{250DC143-D84A-47D4-8180-4394096F1F50}" type="presOf" srcId="{05F54F58-C6A9-40AD-99BA-EE3C69B9734B}" destId="{0C7B007C-AFF2-49E4-9040-7A701046276D}" srcOrd="0" destOrd="0" presId="urn:microsoft.com/office/officeart/2005/8/layout/hierarchy1"/>
    <dgm:cxn modelId="{CB523130-3276-4E68-94D7-2451EB2D30B2}" type="presOf" srcId="{5A6FCC4A-5A5A-413F-AAA9-668239ECA2B3}" destId="{955781D0-5642-4831-AF21-2897E3B3E40C}" srcOrd="0" destOrd="0" presId="urn:microsoft.com/office/officeart/2005/8/layout/hierarchy1"/>
    <dgm:cxn modelId="{F972D824-6CD1-483B-8E07-F09E6A49BC76}" type="presOf" srcId="{CB3DFFF3-D22C-49C8-831B-2152F9F31EE2}" destId="{86444C4E-5E6A-47CC-930D-1A0DEFC41EDE}" srcOrd="0" destOrd="0" presId="urn:microsoft.com/office/officeart/2005/8/layout/hierarchy1"/>
    <dgm:cxn modelId="{06FF3A55-06AB-4786-B129-54CD1DF46E4E}" type="presOf" srcId="{34B62637-8DC6-459F-AB99-87447BB2CD8B}" destId="{8C234758-D148-46D9-AC01-F8D4458A7DFE}" srcOrd="0" destOrd="0" presId="urn:microsoft.com/office/officeart/2005/8/layout/hierarchy1"/>
    <dgm:cxn modelId="{7187796E-6B59-4575-9A54-05FC760FE5CD}" srcId="{57D66C74-B61D-472D-B8E6-C31738A6F7C8}" destId="{61931C19-DC19-42EF-9E0E-2CA93F4E80FD}" srcOrd="1" destOrd="0" parTransId="{05F54F58-C6A9-40AD-99BA-EE3C69B9734B}" sibTransId="{11A7BE31-36BC-4832-B690-3AC48435159F}"/>
    <dgm:cxn modelId="{71ADCAB6-1BA1-4F35-9E6F-0D0128243E1D}" srcId="{61931C19-DC19-42EF-9E0E-2CA93F4E80FD}" destId="{5A6FCC4A-5A5A-413F-AAA9-668239ECA2B3}" srcOrd="2" destOrd="0" parTransId="{CB3DFFF3-D22C-49C8-831B-2152F9F31EE2}" sibTransId="{877C9D64-21CF-44C8-9EA9-EED83B77BD12}"/>
    <dgm:cxn modelId="{34F3D819-70E7-4A3F-8CEE-F3C3CCA1D2A2}" srcId="{76B01A49-B102-4377-B33E-299E986A44E3}" destId="{57D66C74-B61D-472D-B8E6-C31738A6F7C8}" srcOrd="0" destOrd="0" parTransId="{412F2665-F5C1-47F4-9E6D-6B170407DE33}" sibTransId="{D9BEA5EA-F028-4DE8-9353-C2F36D761429}"/>
    <dgm:cxn modelId="{98D57466-A317-4B7D-9EC0-B05DA4AE4E69}" type="presOf" srcId="{76B01A49-B102-4377-B33E-299E986A44E3}" destId="{F14CC713-87AA-4DF4-942E-91BBB411E28C}" srcOrd="0" destOrd="0" presId="urn:microsoft.com/office/officeart/2005/8/layout/hierarchy1"/>
    <dgm:cxn modelId="{6BF9034E-69A5-453B-B620-6C0A98419B40}" type="presOf" srcId="{C9756E02-470A-4CE6-B93B-98A5A2CF2CC4}" destId="{789047FD-170E-4FC6-B99E-EB5447335EE7}" srcOrd="0" destOrd="0" presId="urn:microsoft.com/office/officeart/2005/8/layout/hierarchy1"/>
    <dgm:cxn modelId="{6F73679F-186C-43ED-8895-BCD17F472E49}" type="presOf" srcId="{61931C19-DC19-42EF-9E0E-2CA93F4E80FD}" destId="{928EE7E8-5D0C-4760-912C-643DCB78E3D8}" srcOrd="0" destOrd="0" presId="urn:microsoft.com/office/officeart/2005/8/layout/hierarchy1"/>
    <dgm:cxn modelId="{40E588DF-D8A4-4FD1-835F-1D6A563BA4D4}" srcId="{61931C19-DC19-42EF-9E0E-2CA93F4E80FD}" destId="{34B62637-8DC6-459F-AB99-87447BB2CD8B}" srcOrd="0" destOrd="0" parTransId="{62F88704-5ECF-4F46-9E90-33332C52DA62}" sibTransId="{CA9CF3CA-BE89-4B9A-99DB-E97E42C4E3E4}"/>
    <dgm:cxn modelId="{2502CC01-58B7-422A-A1C0-ED6B9FB83450}" type="presOf" srcId="{62F88704-5ECF-4F46-9E90-33332C52DA62}" destId="{2640BFF7-E0B6-4149-B90C-4E39985ECD70}" srcOrd="0" destOrd="0" presId="urn:microsoft.com/office/officeart/2005/8/layout/hierarchy1"/>
    <dgm:cxn modelId="{5234555A-5F74-41FE-9A37-F9BB6AFBC287}" type="presOf" srcId="{D8A270F1-C847-41F8-BF81-1DE851F5C7E0}" destId="{35EBED34-4214-4454-B7A2-4A587F1C1941}" srcOrd="0" destOrd="0" presId="urn:microsoft.com/office/officeart/2005/8/layout/hierarchy1"/>
    <dgm:cxn modelId="{3EFE77BB-6B09-4D7D-8E6B-23863253170D}" srcId="{57D66C74-B61D-472D-B8E6-C31738A6F7C8}" destId="{F51744E1-3CE8-46E2-909B-B7E5864D04DF}" srcOrd="0" destOrd="0" parTransId="{D8A270F1-C847-41F8-BF81-1DE851F5C7E0}" sibTransId="{B6923435-03A2-4580-A14C-DB134ECF9F6E}"/>
    <dgm:cxn modelId="{9DE6A4F2-8A3C-417E-A5BE-B7CCDD9B0422}" type="presOf" srcId="{4594B6B4-78BF-48AE-9B07-821A1CAEF354}" destId="{D91FD5CF-70E0-4426-BDC2-DA67C0DBB0BD}" srcOrd="0" destOrd="0" presId="urn:microsoft.com/office/officeart/2005/8/layout/hierarchy1"/>
    <dgm:cxn modelId="{5F0CA46B-25FD-4EAC-B2E6-23A46B48FACC}" type="presOf" srcId="{B10E78AA-DFBE-459A-AD2F-010525896CE6}" destId="{DA9886D6-1468-4AE9-A6AA-459F9D711C5F}" srcOrd="0" destOrd="0" presId="urn:microsoft.com/office/officeart/2005/8/layout/hierarchy1"/>
    <dgm:cxn modelId="{16F046AC-0061-4CB2-8D79-C9B61E0BA9E8}" srcId="{57D66C74-B61D-472D-B8E6-C31738A6F7C8}" destId="{B10E78AA-DFBE-459A-AD2F-010525896CE6}" srcOrd="2" destOrd="0" parTransId="{C9756E02-470A-4CE6-B93B-98A5A2CF2CC4}" sibTransId="{7476D388-9084-48F9-9448-5E29C91C6D3A}"/>
    <dgm:cxn modelId="{A13C951D-E542-4551-86F3-D39F57F1382F}" type="presOf" srcId="{57D66C74-B61D-472D-B8E6-C31738A6F7C8}" destId="{033A0C5B-DC9A-4406-81BC-663E2F69B9C8}" srcOrd="0" destOrd="0" presId="urn:microsoft.com/office/officeart/2005/8/layout/hierarchy1"/>
    <dgm:cxn modelId="{272352F9-DB13-4411-B9BB-FB6B030F6793}" type="presOf" srcId="{F184DE5C-FC99-473A-A1FA-B0658F16CEF7}" destId="{51B96FA0-C740-4AAD-AE61-5F9DC2449627}" srcOrd="0" destOrd="0" presId="urn:microsoft.com/office/officeart/2005/8/layout/hierarchy1"/>
    <dgm:cxn modelId="{165F12BE-AC23-4614-A8F8-5FA37C938951}" srcId="{61931C19-DC19-42EF-9E0E-2CA93F4E80FD}" destId="{F184DE5C-FC99-473A-A1FA-B0658F16CEF7}" srcOrd="1" destOrd="0" parTransId="{4594B6B4-78BF-48AE-9B07-821A1CAEF354}" sibTransId="{E3F9E972-3604-4CEC-8571-0E429C520A2E}"/>
    <dgm:cxn modelId="{E6ADC338-00A2-41CD-9998-0CE731CE3E08}" type="presParOf" srcId="{F14CC713-87AA-4DF4-942E-91BBB411E28C}" destId="{CBF18B0C-899F-4D92-8A6D-7C41594FAA81}" srcOrd="0" destOrd="0" presId="urn:microsoft.com/office/officeart/2005/8/layout/hierarchy1"/>
    <dgm:cxn modelId="{F0C43DB9-2947-4438-BBEB-8860348F40C8}" type="presParOf" srcId="{CBF18B0C-899F-4D92-8A6D-7C41594FAA81}" destId="{EECDAC78-43ED-4BB9-A89B-16D50D684E3C}" srcOrd="0" destOrd="0" presId="urn:microsoft.com/office/officeart/2005/8/layout/hierarchy1"/>
    <dgm:cxn modelId="{9EA68EBF-B126-463C-8B3E-62E6023262A2}" type="presParOf" srcId="{EECDAC78-43ED-4BB9-A89B-16D50D684E3C}" destId="{DBC08036-6B42-4203-8E25-C78551DDF2AB}" srcOrd="0" destOrd="0" presId="urn:microsoft.com/office/officeart/2005/8/layout/hierarchy1"/>
    <dgm:cxn modelId="{683AFAA9-664E-419F-AA7D-C778D0B383AB}" type="presParOf" srcId="{EECDAC78-43ED-4BB9-A89B-16D50D684E3C}" destId="{033A0C5B-DC9A-4406-81BC-663E2F69B9C8}" srcOrd="1" destOrd="0" presId="urn:microsoft.com/office/officeart/2005/8/layout/hierarchy1"/>
    <dgm:cxn modelId="{0DB8ED77-886C-4965-A56E-11509ECD13D9}" type="presParOf" srcId="{CBF18B0C-899F-4D92-8A6D-7C41594FAA81}" destId="{66CAB599-FCB5-4DD7-895F-B83AEF5CF366}" srcOrd="1" destOrd="0" presId="urn:microsoft.com/office/officeart/2005/8/layout/hierarchy1"/>
    <dgm:cxn modelId="{56127837-D87B-4097-A198-F018392B3520}" type="presParOf" srcId="{66CAB599-FCB5-4DD7-895F-B83AEF5CF366}" destId="{35EBED34-4214-4454-B7A2-4A587F1C1941}" srcOrd="0" destOrd="0" presId="urn:microsoft.com/office/officeart/2005/8/layout/hierarchy1"/>
    <dgm:cxn modelId="{DAB272B0-6634-40B8-B91E-109ECC2F4821}" type="presParOf" srcId="{66CAB599-FCB5-4DD7-895F-B83AEF5CF366}" destId="{B1771FF6-8347-42B4-A778-1B020194CA8C}" srcOrd="1" destOrd="0" presId="urn:microsoft.com/office/officeart/2005/8/layout/hierarchy1"/>
    <dgm:cxn modelId="{8DC3F23A-CA30-45DD-A32D-D9A1B5BC62A7}" type="presParOf" srcId="{B1771FF6-8347-42B4-A778-1B020194CA8C}" destId="{1090AF26-40AD-421D-8C91-13614F22D488}" srcOrd="0" destOrd="0" presId="urn:microsoft.com/office/officeart/2005/8/layout/hierarchy1"/>
    <dgm:cxn modelId="{84C6EACE-588D-451A-9C8D-5EFF3B7B0484}" type="presParOf" srcId="{1090AF26-40AD-421D-8C91-13614F22D488}" destId="{1CD570EE-8E30-4535-87C1-41DE901E50AB}" srcOrd="0" destOrd="0" presId="urn:microsoft.com/office/officeart/2005/8/layout/hierarchy1"/>
    <dgm:cxn modelId="{77594ADB-0053-4A33-AEA0-4F41A8B76F58}" type="presParOf" srcId="{1090AF26-40AD-421D-8C91-13614F22D488}" destId="{EA2093DC-F805-4DEE-BA95-01CCF4CD5C6B}" srcOrd="1" destOrd="0" presId="urn:microsoft.com/office/officeart/2005/8/layout/hierarchy1"/>
    <dgm:cxn modelId="{68B6F0B1-44A9-44F1-AD65-D36BCCC8580C}" type="presParOf" srcId="{B1771FF6-8347-42B4-A778-1B020194CA8C}" destId="{746B8A25-38B7-4447-B063-4ED5EAFB436B}" srcOrd="1" destOrd="0" presId="urn:microsoft.com/office/officeart/2005/8/layout/hierarchy1"/>
    <dgm:cxn modelId="{047A3402-9FD1-4D2C-A4AF-F6B39B503D72}" type="presParOf" srcId="{66CAB599-FCB5-4DD7-895F-B83AEF5CF366}" destId="{0C7B007C-AFF2-49E4-9040-7A701046276D}" srcOrd="2" destOrd="0" presId="urn:microsoft.com/office/officeart/2005/8/layout/hierarchy1"/>
    <dgm:cxn modelId="{FB48C3AF-BDE3-427A-A111-B03A11B1244D}" type="presParOf" srcId="{66CAB599-FCB5-4DD7-895F-B83AEF5CF366}" destId="{83138492-C474-42E4-BDD2-7AEF01897EF4}" srcOrd="3" destOrd="0" presId="urn:microsoft.com/office/officeart/2005/8/layout/hierarchy1"/>
    <dgm:cxn modelId="{0FA996CB-6C15-4381-AE99-406D1FF1327A}" type="presParOf" srcId="{83138492-C474-42E4-BDD2-7AEF01897EF4}" destId="{6EAC638E-B2DF-4D42-ACBF-F9418B8AF8CD}" srcOrd="0" destOrd="0" presId="urn:microsoft.com/office/officeart/2005/8/layout/hierarchy1"/>
    <dgm:cxn modelId="{6F1897D4-BCF1-4E4E-B61A-0617B474827A}" type="presParOf" srcId="{6EAC638E-B2DF-4D42-ACBF-F9418B8AF8CD}" destId="{6F5D9728-4262-499E-9498-F1A64905CF14}" srcOrd="0" destOrd="0" presId="urn:microsoft.com/office/officeart/2005/8/layout/hierarchy1"/>
    <dgm:cxn modelId="{10815A05-D216-412D-B4CE-D5782671743E}" type="presParOf" srcId="{6EAC638E-B2DF-4D42-ACBF-F9418B8AF8CD}" destId="{928EE7E8-5D0C-4760-912C-643DCB78E3D8}" srcOrd="1" destOrd="0" presId="urn:microsoft.com/office/officeart/2005/8/layout/hierarchy1"/>
    <dgm:cxn modelId="{7C280A38-19A2-4350-ABB1-12C3329FBF8D}" type="presParOf" srcId="{83138492-C474-42E4-BDD2-7AEF01897EF4}" destId="{00909624-2267-4CE3-BBDF-DCB6970A8C77}" srcOrd="1" destOrd="0" presId="urn:microsoft.com/office/officeart/2005/8/layout/hierarchy1"/>
    <dgm:cxn modelId="{19FE91BF-B2E7-4C9C-9445-5BE5A45F250F}" type="presParOf" srcId="{00909624-2267-4CE3-BBDF-DCB6970A8C77}" destId="{2640BFF7-E0B6-4149-B90C-4E39985ECD70}" srcOrd="0" destOrd="0" presId="urn:microsoft.com/office/officeart/2005/8/layout/hierarchy1"/>
    <dgm:cxn modelId="{9A501030-4233-491A-9389-4C9F14FE38B3}" type="presParOf" srcId="{00909624-2267-4CE3-BBDF-DCB6970A8C77}" destId="{51087A01-AF4D-49E5-B525-C286542ADCA5}" srcOrd="1" destOrd="0" presId="urn:microsoft.com/office/officeart/2005/8/layout/hierarchy1"/>
    <dgm:cxn modelId="{C57FE832-1F5C-4729-ADA6-23B8F2D14D4B}" type="presParOf" srcId="{51087A01-AF4D-49E5-B525-C286542ADCA5}" destId="{2B7A9036-7BB4-4906-B01C-A73ED4AC5540}" srcOrd="0" destOrd="0" presId="urn:microsoft.com/office/officeart/2005/8/layout/hierarchy1"/>
    <dgm:cxn modelId="{A36E33A6-C497-43CC-85D2-9F5657CD01F9}" type="presParOf" srcId="{2B7A9036-7BB4-4906-B01C-A73ED4AC5540}" destId="{6F90EABE-F0AD-4F97-83D1-7863A1FD3ED2}" srcOrd="0" destOrd="0" presId="urn:microsoft.com/office/officeart/2005/8/layout/hierarchy1"/>
    <dgm:cxn modelId="{CBB7DD01-46A6-4A94-A737-6191F8142D0D}" type="presParOf" srcId="{2B7A9036-7BB4-4906-B01C-A73ED4AC5540}" destId="{8C234758-D148-46D9-AC01-F8D4458A7DFE}" srcOrd="1" destOrd="0" presId="urn:microsoft.com/office/officeart/2005/8/layout/hierarchy1"/>
    <dgm:cxn modelId="{6B12D38D-F8BF-4E1B-B083-633770A12EBE}" type="presParOf" srcId="{51087A01-AF4D-49E5-B525-C286542ADCA5}" destId="{38A6F614-55D6-46BD-90DA-5C7CFBF4889E}" srcOrd="1" destOrd="0" presId="urn:microsoft.com/office/officeart/2005/8/layout/hierarchy1"/>
    <dgm:cxn modelId="{3F45DDB3-C797-4135-8D53-6064235FA0EE}" type="presParOf" srcId="{00909624-2267-4CE3-BBDF-DCB6970A8C77}" destId="{D91FD5CF-70E0-4426-BDC2-DA67C0DBB0BD}" srcOrd="2" destOrd="0" presId="urn:microsoft.com/office/officeart/2005/8/layout/hierarchy1"/>
    <dgm:cxn modelId="{64F0CC32-EC8E-4610-949A-F1D6421ABFD0}" type="presParOf" srcId="{00909624-2267-4CE3-BBDF-DCB6970A8C77}" destId="{57CBAFF6-CFC5-45BE-A476-33FCB966C577}" srcOrd="3" destOrd="0" presId="urn:microsoft.com/office/officeart/2005/8/layout/hierarchy1"/>
    <dgm:cxn modelId="{105F67B0-7DDB-402A-B693-0DE211BCEF5A}" type="presParOf" srcId="{57CBAFF6-CFC5-45BE-A476-33FCB966C577}" destId="{E0DBF3F6-E38E-4A3B-9E84-FC8EAB31C3A6}" srcOrd="0" destOrd="0" presId="urn:microsoft.com/office/officeart/2005/8/layout/hierarchy1"/>
    <dgm:cxn modelId="{2CD4B5D2-28A3-4E06-ACC2-0A31A5FC1620}" type="presParOf" srcId="{E0DBF3F6-E38E-4A3B-9E84-FC8EAB31C3A6}" destId="{A49BADD1-92F6-4BA9-8558-43F31E2EC1D0}" srcOrd="0" destOrd="0" presId="urn:microsoft.com/office/officeart/2005/8/layout/hierarchy1"/>
    <dgm:cxn modelId="{88B9CC67-D32F-40DE-9CFC-C5071E031ABD}" type="presParOf" srcId="{E0DBF3F6-E38E-4A3B-9E84-FC8EAB31C3A6}" destId="{51B96FA0-C740-4AAD-AE61-5F9DC2449627}" srcOrd="1" destOrd="0" presId="urn:microsoft.com/office/officeart/2005/8/layout/hierarchy1"/>
    <dgm:cxn modelId="{6BDC97C2-6504-4A42-995F-1646392D546D}" type="presParOf" srcId="{57CBAFF6-CFC5-45BE-A476-33FCB966C577}" destId="{2E7F03E5-FE82-4E88-8071-80D364F58CBB}" srcOrd="1" destOrd="0" presId="urn:microsoft.com/office/officeart/2005/8/layout/hierarchy1"/>
    <dgm:cxn modelId="{3020D6B9-B0EC-42AF-A2A9-8AB782FD60EE}" type="presParOf" srcId="{00909624-2267-4CE3-BBDF-DCB6970A8C77}" destId="{86444C4E-5E6A-47CC-930D-1A0DEFC41EDE}" srcOrd="4" destOrd="0" presId="urn:microsoft.com/office/officeart/2005/8/layout/hierarchy1"/>
    <dgm:cxn modelId="{CF9E22F4-575A-4147-A3A5-6F203BBD8328}" type="presParOf" srcId="{00909624-2267-4CE3-BBDF-DCB6970A8C77}" destId="{32AA8A70-85D3-49A4-B213-55230A59335E}" srcOrd="5" destOrd="0" presId="urn:microsoft.com/office/officeart/2005/8/layout/hierarchy1"/>
    <dgm:cxn modelId="{284B6BC0-D074-41F2-9EC9-D5A8DB7EE832}" type="presParOf" srcId="{32AA8A70-85D3-49A4-B213-55230A59335E}" destId="{D84A4CEE-E220-4CCB-8274-BC7D5550559A}" srcOrd="0" destOrd="0" presId="urn:microsoft.com/office/officeart/2005/8/layout/hierarchy1"/>
    <dgm:cxn modelId="{E2FDB9E9-F2C6-4D44-BD32-81B07A34D7E3}" type="presParOf" srcId="{D84A4CEE-E220-4CCB-8274-BC7D5550559A}" destId="{5832E772-C539-4CA4-A615-E86BB67026F1}" srcOrd="0" destOrd="0" presId="urn:microsoft.com/office/officeart/2005/8/layout/hierarchy1"/>
    <dgm:cxn modelId="{1DA0CCDB-BA67-4F39-9994-770D47F137B9}" type="presParOf" srcId="{D84A4CEE-E220-4CCB-8274-BC7D5550559A}" destId="{955781D0-5642-4831-AF21-2897E3B3E40C}" srcOrd="1" destOrd="0" presId="urn:microsoft.com/office/officeart/2005/8/layout/hierarchy1"/>
    <dgm:cxn modelId="{B82EA32B-23EA-4BE8-9938-0C16967B2FE2}" type="presParOf" srcId="{32AA8A70-85D3-49A4-B213-55230A59335E}" destId="{E1860D67-74A2-4EB3-971F-07A09E0A809B}" srcOrd="1" destOrd="0" presId="urn:microsoft.com/office/officeart/2005/8/layout/hierarchy1"/>
    <dgm:cxn modelId="{3325F83E-66F8-4F05-9AC3-A9F6A5631129}" type="presParOf" srcId="{66CAB599-FCB5-4DD7-895F-B83AEF5CF366}" destId="{789047FD-170E-4FC6-B99E-EB5447335EE7}" srcOrd="4" destOrd="0" presId="urn:microsoft.com/office/officeart/2005/8/layout/hierarchy1"/>
    <dgm:cxn modelId="{3CA8C919-8BE6-499F-84F3-0E673CD40BFD}" type="presParOf" srcId="{66CAB599-FCB5-4DD7-895F-B83AEF5CF366}" destId="{92F2B20B-951F-4FD4-82F1-0701C1431759}" srcOrd="5" destOrd="0" presId="urn:microsoft.com/office/officeart/2005/8/layout/hierarchy1"/>
    <dgm:cxn modelId="{8B15768D-E5DE-40EC-B5CE-57DE8C92BCBD}" type="presParOf" srcId="{92F2B20B-951F-4FD4-82F1-0701C1431759}" destId="{10F47EC0-87E1-40D0-9189-6A70AD24B6A3}" srcOrd="0" destOrd="0" presId="urn:microsoft.com/office/officeart/2005/8/layout/hierarchy1"/>
    <dgm:cxn modelId="{46C89F81-3D16-41C6-BFC3-57E96A21A54F}" type="presParOf" srcId="{10F47EC0-87E1-40D0-9189-6A70AD24B6A3}" destId="{67F43F8B-6345-488B-BBD6-DCAB4AAA841A}" srcOrd="0" destOrd="0" presId="urn:microsoft.com/office/officeart/2005/8/layout/hierarchy1"/>
    <dgm:cxn modelId="{0D101FB1-3957-486D-B645-F4ECAD030CDA}" type="presParOf" srcId="{10F47EC0-87E1-40D0-9189-6A70AD24B6A3}" destId="{DA9886D6-1468-4AE9-A6AA-459F9D711C5F}" srcOrd="1" destOrd="0" presId="urn:microsoft.com/office/officeart/2005/8/layout/hierarchy1"/>
    <dgm:cxn modelId="{36B442AA-CABD-46DC-8704-135EC4CBD13D}" type="presParOf" srcId="{92F2B20B-951F-4FD4-82F1-0701C1431759}" destId="{03A3209A-F3A4-4748-9372-A62C3A00CD97}"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DA05BD78-699A-4BA5-B094-6596E95A8C43}"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s-ES"/>
        </a:p>
      </dgm:t>
    </dgm:pt>
    <dgm:pt modelId="{6BAE4B34-F04C-47F4-B621-9B1296DC3041}">
      <dgm:prSet custT="1"/>
      <dgm:spPr/>
      <dgm:t>
        <a:bodyPr/>
        <a:lstStyle/>
        <a:p>
          <a:pPr rtl="0"/>
          <a:r>
            <a:rPr lang="ro-RO" sz="1600" b="1" dirty="0" smtClean="0">
              <a:solidFill>
                <a:schemeClr val="tx1"/>
              </a:solidFill>
            </a:rPr>
            <a:t>“În ziua Sabatului, au intrat în sinagogă şi au şezut jos” (Fapte. 13:14)</a:t>
          </a:r>
          <a:endParaRPr lang="es-ES" sz="1600" b="1" dirty="0">
            <a:solidFill>
              <a:schemeClr val="tx1"/>
            </a:solidFill>
          </a:endParaRPr>
        </a:p>
      </dgm:t>
    </dgm:pt>
    <dgm:pt modelId="{934E2C70-DF8D-4983-BA3A-3FEAB130958A}" type="parTrans" cxnId="{32224108-4D02-4B17-A02D-60DC845BA5E9}">
      <dgm:prSet/>
      <dgm:spPr/>
      <dgm:t>
        <a:bodyPr/>
        <a:lstStyle/>
        <a:p>
          <a:endParaRPr lang="es-ES" sz="2000" b="1"/>
        </a:p>
      </dgm:t>
    </dgm:pt>
    <dgm:pt modelId="{00A88BA4-1A86-406E-A8F4-64741B4279A7}" type="sibTrans" cxnId="{32224108-4D02-4B17-A02D-60DC845BA5E9}">
      <dgm:prSet/>
      <dgm:spPr/>
      <dgm:t>
        <a:bodyPr/>
        <a:lstStyle/>
        <a:p>
          <a:endParaRPr lang="es-ES" sz="2000" b="1"/>
        </a:p>
      </dgm:t>
    </dgm:pt>
    <dgm:pt modelId="{E1FA2A26-C212-49F1-8CBB-7108033E3DD3}">
      <dgm:prSet custT="1"/>
      <dgm:spPr/>
      <dgm:t>
        <a:bodyPr/>
        <a:lstStyle/>
        <a:p>
          <a:pPr rtl="0"/>
          <a:r>
            <a:rPr lang="ro-RO" sz="1600" b="1" dirty="0" smtClean="0">
              <a:solidFill>
                <a:schemeClr val="tx1"/>
              </a:solidFill>
            </a:rPr>
            <a:t>“Neamurile i-au rugat să le vorbească şi în Sabatul viitor despre aceleaşi lucruri” (Fapte. 13:42)</a:t>
          </a:r>
          <a:endParaRPr lang="es-ES" sz="1600" b="1" dirty="0">
            <a:solidFill>
              <a:schemeClr val="tx1"/>
            </a:solidFill>
          </a:endParaRPr>
        </a:p>
      </dgm:t>
    </dgm:pt>
    <dgm:pt modelId="{C76EA6E1-BD08-451C-BE40-DF5F6C1CEEA8}" type="parTrans" cxnId="{AEE7DB34-E8ED-437F-8C82-D520294E68CE}">
      <dgm:prSet/>
      <dgm:spPr/>
      <dgm:t>
        <a:bodyPr/>
        <a:lstStyle/>
        <a:p>
          <a:endParaRPr lang="es-ES" sz="2000" b="1"/>
        </a:p>
      </dgm:t>
    </dgm:pt>
    <dgm:pt modelId="{CFCF8892-0CDD-4E96-B9EF-EE99FF95EAD4}" type="sibTrans" cxnId="{AEE7DB34-E8ED-437F-8C82-D520294E68CE}">
      <dgm:prSet/>
      <dgm:spPr/>
      <dgm:t>
        <a:bodyPr/>
        <a:lstStyle/>
        <a:p>
          <a:endParaRPr lang="es-ES" sz="2000" b="1"/>
        </a:p>
      </dgm:t>
    </dgm:pt>
    <dgm:pt modelId="{93586C5C-9773-43AD-BBC7-723BC6A97C31}">
      <dgm:prSet custT="1"/>
      <dgm:spPr/>
      <dgm:t>
        <a:bodyPr/>
        <a:lstStyle/>
        <a:p>
          <a:pPr rtl="0"/>
          <a:r>
            <a:rPr lang="ro-RO" sz="1600" b="1" dirty="0" smtClean="0">
              <a:solidFill>
                <a:schemeClr val="tx1"/>
              </a:solidFill>
            </a:rPr>
            <a:t>“În Sabatul viitor, aproape toată cetatea s-a adunat ca să audă Cuvântul lui Dumnezeu.” (Fapte. 13:44)</a:t>
          </a:r>
          <a:endParaRPr lang="es-ES" sz="1600" b="1" dirty="0">
            <a:solidFill>
              <a:schemeClr val="tx1"/>
            </a:solidFill>
          </a:endParaRPr>
        </a:p>
      </dgm:t>
    </dgm:pt>
    <dgm:pt modelId="{69861A8F-8B8C-4A2D-8327-65FE9F4F99EF}" type="parTrans" cxnId="{563E3887-192E-474F-A3FB-6E22CF3261F4}">
      <dgm:prSet/>
      <dgm:spPr/>
      <dgm:t>
        <a:bodyPr/>
        <a:lstStyle/>
        <a:p>
          <a:endParaRPr lang="es-ES" sz="2000" b="1"/>
        </a:p>
      </dgm:t>
    </dgm:pt>
    <dgm:pt modelId="{DB1E1495-0D9C-4E02-9898-79AC83B5D73C}" type="sibTrans" cxnId="{563E3887-192E-474F-A3FB-6E22CF3261F4}">
      <dgm:prSet/>
      <dgm:spPr/>
      <dgm:t>
        <a:bodyPr/>
        <a:lstStyle/>
        <a:p>
          <a:endParaRPr lang="es-ES" sz="2000" b="1"/>
        </a:p>
      </dgm:t>
    </dgm:pt>
    <dgm:pt modelId="{E08C2C47-F3FD-4BE3-8661-ABE6C9A5D68F}">
      <dgm:prSet custT="1"/>
      <dgm:spPr/>
      <dgm:t>
        <a:bodyPr/>
        <a:lstStyle/>
        <a:p>
          <a:pPr rtl="0"/>
          <a:r>
            <a:rPr lang="ro-RO" sz="1600" b="1" dirty="0" smtClean="0"/>
            <a:t>“În ziua Sabatului am ieşit afară pe poarta cetăţii, lângă un râu, unde credeam că se află un loc de rugăciune” (Fapte. 16:13)</a:t>
          </a:r>
          <a:endParaRPr lang="es-ES" sz="1600" b="1" dirty="0"/>
        </a:p>
      </dgm:t>
    </dgm:pt>
    <dgm:pt modelId="{2387CD4C-A004-49E6-84B8-DAAE525DC50E}" type="parTrans" cxnId="{3338E13E-2653-4D2F-A393-FCB2AC427EE2}">
      <dgm:prSet/>
      <dgm:spPr/>
      <dgm:t>
        <a:bodyPr/>
        <a:lstStyle/>
        <a:p>
          <a:endParaRPr lang="es-ES" sz="2000" b="1"/>
        </a:p>
      </dgm:t>
    </dgm:pt>
    <dgm:pt modelId="{2CCBB940-FC4F-4687-A7E9-ABBA641702B9}" type="sibTrans" cxnId="{3338E13E-2653-4D2F-A393-FCB2AC427EE2}">
      <dgm:prSet/>
      <dgm:spPr/>
      <dgm:t>
        <a:bodyPr/>
        <a:lstStyle/>
        <a:p>
          <a:endParaRPr lang="es-ES" sz="2000" b="1"/>
        </a:p>
      </dgm:t>
    </dgm:pt>
    <dgm:pt modelId="{922D95BF-9D9F-42DA-9666-3EB8DB49D869}">
      <dgm:prSet custT="1"/>
      <dgm:spPr/>
      <dgm:t>
        <a:bodyPr/>
        <a:lstStyle/>
        <a:p>
          <a:pPr rtl="0"/>
          <a:r>
            <a:rPr lang="ro-RO" sz="1600" b="1" dirty="0" smtClean="0"/>
            <a:t>“Pavel, după obiceiul său, a intrat în sinagogă. Trei zile de Sabat a vorbit cu ei”</a:t>
          </a:r>
          <a:r>
            <a:rPr lang="es-ES" sz="1600" b="1" dirty="0" smtClean="0"/>
            <a:t> </a:t>
          </a:r>
          <a:r>
            <a:rPr lang="ro-RO" sz="1600" b="1" dirty="0" smtClean="0"/>
            <a:t>(Fapte. 17:2)</a:t>
          </a:r>
          <a:endParaRPr lang="es-ES" sz="1600" b="1" dirty="0"/>
        </a:p>
      </dgm:t>
    </dgm:pt>
    <dgm:pt modelId="{439E4DD4-B6D8-4A28-BDE2-15C7889DB95C}" type="parTrans" cxnId="{FCDD6D66-1A01-4CC5-89F1-0998FD06B682}">
      <dgm:prSet/>
      <dgm:spPr/>
      <dgm:t>
        <a:bodyPr/>
        <a:lstStyle/>
        <a:p>
          <a:endParaRPr lang="es-ES" sz="2000" b="1"/>
        </a:p>
      </dgm:t>
    </dgm:pt>
    <dgm:pt modelId="{7D485FF5-B3E8-4DFD-99F6-2E157650A8AF}" type="sibTrans" cxnId="{FCDD6D66-1A01-4CC5-89F1-0998FD06B682}">
      <dgm:prSet/>
      <dgm:spPr/>
      <dgm:t>
        <a:bodyPr/>
        <a:lstStyle/>
        <a:p>
          <a:endParaRPr lang="es-ES" sz="2000" b="1"/>
        </a:p>
      </dgm:t>
    </dgm:pt>
    <dgm:pt modelId="{314EEFFF-556A-4A97-A794-8235659A9B6C}">
      <dgm:prSet custT="1"/>
      <dgm:spPr/>
      <dgm:t>
        <a:bodyPr/>
        <a:lstStyle/>
        <a:p>
          <a:pPr rtl="0"/>
          <a:r>
            <a:rPr lang="ro-RO" sz="1600" b="1" dirty="0" smtClean="0"/>
            <a:t>“Pavel vorbea în sinagogă în fiecare zi de Sabat şi îndupleca pe iudei şi pe greci.” (Fapte. 18:4)</a:t>
          </a:r>
          <a:endParaRPr lang="es-ES" sz="1600" b="1" dirty="0"/>
        </a:p>
      </dgm:t>
    </dgm:pt>
    <dgm:pt modelId="{53608E35-168A-4AFA-B885-57E771031CAF}" type="parTrans" cxnId="{B7C9D67D-EE20-436E-9E9F-581E4C724D31}">
      <dgm:prSet/>
      <dgm:spPr/>
      <dgm:t>
        <a:bodyPr/>
        <a:lstStyle/>
        <a:p>
          <a:endParaRPr lang="es-ES" sz="2000" b="1"/>
        </a:p>
      </dgm:t>
    </dgm:pt>
    <dgm:pt modelId="{8C392838-C8B4-4430-B5BD-40A8424BC7B9}" type="sibTrans" cxnId="{B7C9D67D-EE20-436E-9E9F-581E4C724D31}">
      <dgm:prSet/>
      <dgm:spPr/>
      <dgm:t>
        <a:bodyPr/>
        <a:lstStyle/>
        <a:p>
          <a:endParaRPr lang="es-ES" sz="2000" b="1"/>
        </a:p>
      </dgm:t>
    </dgm:pt>
    <dgm:pt modelId="{3BA58272-B7FB-49C6-AD30-7661FD1144DC}" type="pres">
      <dgm:prSet presAssocID="{DA05BD78-699A-4BA5-B094-6596E95A8C43}" presName="Name0" presStyleCnt="0">
        <dgm:presLayoutVars>
          <dgm:dir/>
          <dgm:resizeHandles val="exact"/>
        </dgm:presLayoutVars>
      </dgm:prSet>
      <dgm:spPr/>
      <dgm:t>
        <a:bodyPr/>
        <a:lstStyle/>
        <a:p>
          <a:endParaRPr lang="es-ES"/>
        </a:p>
      </dgm:t>
    </dgm:pt>
    <dgm:pt modelId="{17339A3B-C294-481F-B24B-B995749ADAA0}" type="pres">
      <dgm:prSet presAssocID="{6BAE4B34-F04C-47F4-B621-9B1296DC3041}" presName="node" presStyleLbl="node1" presStyleIdx="0" presStyleCnt="6">
        <dgm:presLayoutVars>
          <dgm:bulletEnabled val="1"/>
        </dgm:presLayoutVars>
      </dgm:prSet>
      <dgm:spPr/>
      <dgm:t>
        <a:bodyPr/>
        <a:lstStyle/>
        <a:p>
          <a:endParaRPr lang="es-ES"/>
        </a:p>
      </dgm:t>
    </dgm:pt>
    <dgm:pt modelId="{D367A1A3-5C2E-4226-A8AC-E8689BEB3B1E}" type="pres">
      <dgm:prSet presAssocID="{00A88BA4-1A86-406E-A8F4-64741B4279A7}" presName="sibTrans" presStyleCnt="0"/>
      <dgm:spPr/>
      <dgm:t>
        <a:bodyPr/>
        <a:lstStyle/>
        <a:p>
          <a:endParaRPr lang="es-ES"/>
        </a:p>
      </dgm:t>
    </dgm:pt>
    <dgm:pt modelId="{987B16C1-7F79-41AC-9C49-3ECEDB58EA5F}" type="pres">
      <dgm:prSet presAssocID="{E1FA2A26-C212-49F1-8CBB-7108033E3DD3}" presName="node" presStyleLbl="node1" presStyleIdx="1" presStyleCnt="6">
        <dgm:presLayoutVars>
          <dgm:bulletEnabled val="1"/>
        </dgm:presLayoutVars>
      </dgm:prSet>
      <dgm:spPr/>
      <dgm:t>
        <a:bodyPr/>
        <a:lstStyle/>
        <a:p>
          <a:endParaRPr lang="es-ES"/>
        </a:p>
      </dgm:t>
    </dgm:pt>
    <dgm:pt modelId="{8C6C5A6F-421D-4B36-9C7E-3717CBE81AEB}" type="pres">
      <dgm:prSet presAssocID="{CFCF8892-0CDD-4E96-B9EF-EE99FF95EAD4}" presName="sibTrans" presStyleCnt="0"/>
      <dgm:spPr/>
      <dgm:t>
        <a:bodyPr/>
        <a:lstStyle/>
        <a:p>
          <a:endParaRPr lang="es-ES"/>
        </a:p>
      </dgm:t>
    </dgm:pt>
    <dgm:pt modelId="{6E1F02FE-3C3A-492D-AC12-5A7C7E17FC44}" type="pres">
      <dgm:prSet presAssocID="{93586C5C-9773-43AD-BBC7-723BC6A97C31}" presName="node" presStyleLbl="node1" presStyleIdx="2" presStyleCnt="6">
        <dgm:presLayoutVars>
          <dgm:bulletEnabled val="1"/>
        </dgm:presLayoutVars>
      </dgm:prSet>
      <dgm:spPr/>
      <dgm:t>
        <a:bodyPr/>
        <a:lstStyle/>
        <a:p>
          <a:endParaRPr lang="es-ES"/>
        </a:p>
      </dgm:t>
    </dgm:pt>
    <dgm:pt modelId="{BC0F98A0-98CE-4F6F-892F-FAF29F3DCD4B}" type="pres">
      <dgm:prSet presAssocID="{DB1E1495-0D9C-4E02-9898-79AC83B5D73C}" presName="sibTrans" presStyleCnt="0"/>
      <dgm:spPr/>
      <dgm:t>
        <a:bodyPr/>
        <a:lstStyle/>
        <a:p>
          <a:endParaRPr lang="es-ES"/>
        </a:p>
      </dgm:t>
    </dgm:pt>
    <dgm:pt modelId="{5C2C5AB8-4ACB-42E9-8F07-982EC671B2C1}" type="pres">
      <dgm:prSet presAssocID="{E08C2C47-F3FD-4BE3-8661-ABE6C9A5D68F}" presName="node" presStyleLbl="node1" presStyleIdx="3" presStyleCnt="6">
        <dgm:presLayoutVars>
          <dgm:bulletEnabled val="1"/>
        </dgm:presLayoutVars>
      </dgm:prSet>
      <dgm:spPr/>
      <dgm:t>
        <a:bodyPr/>
        <a:lstStyle/>
        <a:p>
          <a:endParaRPr lang="es-ES"/>
        </a:p>
      </dgm:t>
    </dgm:pt>
    <dgm:pt modelId="{DE2B2967-2D61-4A41-8A1C-869B1C0E6499}" type="pres">
      <dgm:prSet presAssocID="{2CCBB940-FC4F-4687-A7E9-ABBA641702B9}" presName="sibTrans" presStyleCnt="0"/>
      <dgm:spPr/>
      <dgm:t>
        <a:bodyPr/>
        <a:lstStyle/>
        <a:p>
          <a:endParaRPr lang="es-ES"/>
        </a:p>
      </dgm:t>
    </dgm:pt>
    <dgm:pt modelId="{EDBD6820-5DEF-4ADB-9C71-4E9537228D30}" type="pres">
      <dgm:prSet presAssocID="{922D95BF-9D9F-42DA-9666-3EB8DB49D869}" presName="node" presStyleLbl="node1" presStyleIdx="4" presStyleCnt="6">
        <dgm:presLayoutVars>
          <dgm:bulletEnabled val="1"/>
        </dgm:presLayoutVars>
      </dgm:prSet>
      <dgm:spPr/>
      <dgm:t>
        <a:bodyPr/>
        <a:lstStyle/>
        <a:p>
          <a:endParaRPr lang="es-ES"/>
        </a:p>
      </dgm:t>
    </dgm:pt>
    <dgm:pt modelId="{923AA04F-CD76-4359-A1C1-18ED9760A1BE}" type="pres">
      <dgm:prSet presAssocID="{7D485FF5-B3E8-4DFD-99F6-2E157650A8AF}" presName="sibTrans" presStyleCnt="0"/>
      <dgm:spPr/>
      <dgm:t>
        <a:bodyPr/>
        <a:lstStyle/>
        <a:p>
          <a:endParaRPr lang="es-ES"/>
        </a:p>
      </dgm:t>
    </dgm:pt>
    <dgm:pt modelId="{BD719C2E-B414-4820-BE21-FB0392000685}" type="pres">
      <dgm:prSet presAssocID="{314EEFFF-556A-4A97-A794-8235659A9B6C}" presName="node" presStyleLbl="node1" presStyleIdx="5" presStyleCnt="6">
        <dgm:presLayoutVars>
          <dgm:bulletEnabled val="1"/>
        </dgm:presLayoutVars>
      </dgm:prSet>
      <dgm:spPr/>
      <dgm:t>
        <a:bodyPr/>
        <a:lstStyle/>
        <a:p>
          <a:endParaRPr lang="es-ES"/>
        </a:p>
      </dgm:t>
    </dgm:pt>
  </dgm:ptLst>
  <dgm:cxnLst>
    <dgm:cxn modelId="{34855D9D-7E19-4AF8-A362-1B6A8CF70B8F}" type="presOf" srcId="{DA05BD78-699A-4BA5-B094-6596E95A8C43}" destId="{3BA58272-B7FB-49C6-AD30-7661FD1144DC}" srcOrd="0" destOrd="0" presId="urn:microsoft.com/office/officeart/2005/8/layout/hList6"/>
    <dgm:cxn modelId="{563E3887-192E-474F-A3FB-6E22CF3261F4}" srcId="{DA05BD78-699A-4BA5-B094-6596E95A8C43}" destId="{93586C5C-9773-43AD-BBC7-723BC6A97C31}" srcOrd="2" destOrd="0" parTransId="{69861A8F-8B8C-4A2D-8327-65FE9F4F99EF}" sibTransId="{DB1E1495-0D9C-4E02-9898-79AC83B5D73C}"/>
    <dgm:cxn modelId="{DE62EDF2-6E0B-49C8-B891-F8FBC5C327E8}" type="presOf" srcId="{E1FA2A26-C212-49F1-8CBB-7108033E3DD3}" destId="{987B16C1-7F79-41AC-9C49-3ECEDB58EA5F}" srcOrd="0" destOrd="0" presId="urn:microsoft.com/office/officeart/2005/8/layout/hList6"/>
    <dgm:cxn modelId="{46FADE22-FB5A-44B1-8188-509BF2F9EA4A}" type="presOf" srcId="{E08C2C47-F3FD-4BE3-8661-ABE6C9A5D68F}" destId="{5C2C5AB8-4ACB-42E9-8F07-982EC671B2C1}" srcOrd="0" destOrd="0" presId="urn:microsoft.com/office/officeart/2005/8/layout/hList6"/>
    <dgm:cxn modelId="{AEE7DB34-E8ED-437F-8C82-D520294E68CE}" srcId="{DA05BD78-699A-4BA5-B094-6596E95A8C43}" destId="{E1FA2A26-C212-49F1-8CBB-7108033E3DD3}" srcOrd="1" destOrd="0" parTransId="{C76EA6E1-BD08-451C-BE40-DF5F6C1CEEA8}" sibTransId="{CFCF8892-0CDD-4E96-B9EF-EE99FF95EAD4}"/>
    <dgm:cxn modelId="{73021F11-4D67-4654-BAE3-CB8DBD09420A}" type="presOf" srcId="{922D95BF-9D9F-42DA-9666-3EB8DB49D869}" destId="{EDBD6820-5DEF-4ADB-9C71-4E9537228D30}" srcOrd="0" destOrd="0" presId="urn:microsoft.com/office/officeart/2005/8/layout/hList6"/>
    <dgm:cxn modelId="{30CFDA2D-E9D0-465B-A866-F759B14A7216}" type="presOf" srcId="{6BAE4B34-F04C-47F4-B621-9B1296DC3041}" destId="{17339A3B-C294-481F-B24B-B995749ADAA0}" srcOrd="0" destOrd="0" presId="urn:microsoft.com/office/officeart/2005/8/layout/hList6"/>
    <dgm:cxn modelId="{2ED92F56-B276-49CB-880F-DD113379C571}" type="presOf" srcId="{314EEFFF-556A-4A97-A794-8235659A9B6C}" destId="{BD719C2E-B414-4820-BE21-FB0392000685}" srcOrd="0" destOrd="0" presId="urn:microsoft.com/office/officeart/2005/8/layout/hList6"/>
    <dgm:cxn modelId="{3338E13E-2653-4D2F-A393-FCB2AC427EE2}" srcId="{DA05BD78-699A-4BA5-B094-6596E95A8C43}" destId="{E08C2C47-F3FD-4BE3-8661-ABE6C9A5D68F}" srcOrd="3" destOrd="0" parTransId="{2387CD4C-A004-49E6-84B8-DAAE525DC50E}" sibTransId="{2CCBB940-FC4F-4687-A7E9-ABBA641702B9}"/>
    <dgm:cxn modelId="{B7C9D67D-EE20-436E-9E9F-581E4C724D31}" srcId="{DA05BD78-699A-4BA5-B094-6596E95A8C43}" destId="{314EEFFF-556A-4A97-A794-8235659A9B6C}" srcOrd="5" destOrd="0" parTransId="{53608E35-168A-4AFA-B885-57E771031CAF}" sibTransId="{8C392838-C8B4-4430-B5BD-40A8424BC7B9}"/>
    <dgm:cxn modelId="{32224108-4D02-4B17-A02D-60DC845BA5E9}" srcId="{DA05BD78-699A-4BA5-B094-6596E95A8C43}" destId="{6BAE4B34-F04C-47F4-B621-9B1296DC3041}" srcOrd="0" destOrd="0" parTransId="{934E2C70-DF8D-4983-BA3A-3FEAB130958A}" sibTransId="{00A88BA4-1A86-406E-A8F4-64741B4279A7}"/>
    <dgm:cxn modelId="{001644AA-A8F7-4E94-BC1D-7FC893953990}" type="presOf" srcId="{93586C5C-9773-43AD-BBC7-723BC6A97C31}" destId="{6E1F02FE-3C3A-492D-AC12-5A7C7E17FC44}" srcOrd="0" destOrd="0" presId="urn:microsoft.com/office/officeart/2005/8/layout/hList6"/>
    <dgm:cxn modelId="{FCDD6D66-1A01-4CC5-89F1-0998FD06B682}" srcId="{DA05BD78-699A-4BA5-B094-6596E95A8C43}" destId="{922D95BF-9D9F-42DA-9666-3EB8DB49D869}" srcOrd="4" destOrd="0" parTransId="{439E4DD4-B6D8-4A28-BDE2-15C7889DB95C}" sibTransId="{7D485FF5-B3E8-4DFD-99F6-2E157650A8AF}"/>
    <dgm:cxn modelId="{74C08F83-DA91-4770-939D-BB936D082B88}" type="presParOf" srcId="{3BA58272-B7FB-49C6-AD30-7661FD1144DC}" destId="{17339A3B-C294-481F-B24B-B995749ADAA0}" srcOrd="0" destOrd="0" presId="urn:microsoft.com/office/officeart/2005/8/layout/hList6"/>
    <dgm:cxn modelId="{49C83F98-72DB-4A0B-BECB-27D8358FC33D}" type="presParOf" srcId="{3BA58272-B7FB-49C6-AD30-7661FD1144DC}" destId="{D367A1A3-5C2E-4226-A8AC-E8689BEB3B1E}" srcOrd="1" destOrd="0" presId="urn:microsoft.com/office/officeart/2005/8/layout/hList6"/>
    <dgm:cxn modelId="{B45020D9-2BD9-43C7-AD09-23CCB3B251D8}" type="presParOf" srcId="{3BA58272-B7FB-49C6-AD30-7661FD1144DC}" destId="{987B16C1-7F79-41AC-9C49-3ECEDB58EA5F}" srcOrd="2" destOrd="0" presId="urn:microsoft.com/office/officeart/2005/8/layout/hList6"/>
    <dgm:cxn modelId="{44411764-4EDD-425E-B191-A70B19BD32B5}" type="presParOf" srcId="{3BA58272-B7FB-49C6-AD30-7661FD1144DC}" destId="{8C6C5A6F-421D-4B36-9C7E-3717CBE81AEB}" srcOrd="3" destOrd="0" presId="urn:microsoft.com/office/officeart/2005/8/layout/hList6"/>
    <dgm:cxn modelId="{469FC3FC-DF0E-408C-85DE-338AEFF9CBFB}" type="presParOf" srcId="{3BA58272-B7FB-49C6-AD30-7661FD1144DC}" destId="{6E1F02FE-3C3A-492D-AC12-5A7C7E17FC44}" srcOrd="4" destOrd="0" presId="urn:microsoft.com/office/officeart/2005/8/layout/hList6"/>
    <dgm:cxn modelId="{8688C2B0-18B0-437C-9AA5-8BC3C861AC53}" type="presParOf" srcId="{3BA58272-B7FB-49C6-AD30-7661FD1144DC}" destId="{BC0F98A0-98CE-4F6F-892F-FAF29F3DCD4B}" srcOrd="5" destOrd="0" presId="urn:microsoft.com/office/officeart/2005/8/layout/hList6"/>
    <dgm:cxn modelId="{CD2EF7AC-AFEB-4277-A1E9-AE65DF5DCF00}" type="presParOf" srcId="{3BA58272-B7FB-49C6-AD30-7661FD1144DC}" destId="{5C2C5AB8-4ACB-42E9-8F07-982EC671B2C1}" srcOrd="6" destOrd="0" presId="urn:microsoft.com/office/officeart/2005/8/layout/hList6"/>
    <dgm:cxn modelId="{90148660-DF83-4C25-A1F8-2E41BF11052B}" type="presParOf" srcId="{3BA58272-B7FB-49C6-AD30-7661FD1144DC}" destId="{DE2B2967-2D61-4A41-8A1C-869B1C0E6499}" srcOrd="7" destOrd="0" presId="urn:microsoft.com/office/officeart/2005/8/layout/hList6"/>
    <dgm:cxn modelId="{7432AE28-5409-4AC5-95B2-02C1662B7E9A}" type="presParOf" srcId="{3BA58272-B7FB-49C6-AD30-7661FD1144DC}" destId="{EDBD6820-5DEF-4ADB-9C71-4E9537228D30}" srcOrd="8" destOrd="0" presId="urn:microsoft.com/office/officeart/2005/8/layout/hList6"/>
    <dgm:cxn modelId="{C96B4427-C21D-459B-8EAB-D18CDF5F9AC4}" type="presParOf" srcId="{3BA58272-B7FB-49C6-AD30-7661FD1144DC}" destId="{923AA04F-CD76-4359-A1C1-18ED9760A1BE}" srcOrd="9" destOrd="0" presId="urn:microsoft.com/office/officeart/2005/8/layout/hList6"/>
    <dgm:cxn modelId="{4BFB50D7-7539-409C-9BCB-E2BA7228F37E}" type="presParOf" srcId="{3BA58272-B7FB-49C6-AD30-7661FD1144DC}" destId="{BD719C2E-B414-4820-BE21-FB0392000685}" srcOrd="10"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EEF60C96-0F7D-420C-85CC-60E5DD79A960}" type="doc">
      <dgm:prSet loTypeId="urn:microsoft.com/office/officeart/2005/8/layout/hChevron3" loCatId="process" qsTypeId="urn:microsoft.com/office/officeart/2005/8/quickstyle/3d2" qsCatId="3D" csTypeId="urn:microsoft.com/office/officeart/2005/8/colors/colorful1" csCatId="colorful" phldr="1"/>
      <dgm:spPr/>
    </dgm:pt>
    <dgm:pt modelId="{F47F8123-206E-44F6-94D6-AAB41CA82D34}">
      <dgm:prSet phldrT="[Texto]"/>
      <dgm:spPr/>
      <dgm:t>
        <a:bodyPr lIns="0" tIns="0" rIns="0" bIns="0" anchor="ctr" anchorCtr="0"/>
        <a:lstStyle/>
        <a:p>
          <a:r>
            <a:rPr lang="ro-RO" b="1" dirty="0" smtClean="0"/>
            <a:t>Dumnezeu dă omului Sabatul înainte de păcat</a:t>
          </a:r>
          <a:endParaRPr lang="es-ES" b="1" dirty="0"/>
        </a:p>
      </dgm:t>
    </dgm:pt>
    <dgm:pt modelId="{CC37C8CD-B6E9-45A8-AA13-68EA49EEF631}" type="parTrans" cxnId="{D181A406-764B-45E8-91CE-B7D276CDBE96}">
      <dgm:prSet/>
      <dgm:spPr/>
      <dgm:t>
        <a:bodyPr/>
        <a:lstStyle/>
        <a:p>
          <a:endParaRPr lang="es-ES" b="1"/>
        </a:p>
      </dgm:t>
    </dgm:pt>
    <dgm:pt modelId="{054CBE32-2077-4554-ACA5-DA0F1BC20F4E}" type="sibTrans" cxnId="{D181A406-764B-45E8-91CE-B7D276CDBE96}">
      <dgm:prSet/>
      <dgm:spPr/>
      <dgm:t>
        <a:bodyPr/>
        <a:lstStyle/>
        <a:p>
          <a:endParaRPr lang="es-ES" b="1"/>
        </a:p>
      </dgm:t>
    </dgm:pt>
    <dgm:pt modelId="{C0D3991F-5099-42A8-959F-1D625765BD9F}">
      <dgm:prSet phldrT="[Texto]"/>
      <dgm:spPr/>
      <dgm:t>
        <a:bodyPr/>
        <a:lstStyle/>
        <a:p>
          <a:r>
            <a:rPr lang="ro-RO" b="1" dirty="0" smtClean="0"/>
            <a:t>Dumnezeu face din Sabat un semn de Creațiune și Răscumpărare</a:t>
          </a:r>
          <a:endParaRPr lang="es-ES" b="1" dirty="0"/>
        </a:p>
      </dgm:t>
    </dgm:pt>
    <dgm:pt modelId="{B6C444CA-95B1-41B4-A335-76A4263F9E04}" type="parTrans" cxnId="{A65F640E-0C80-4C72-9E00-51F22FB08C95}">
      <dgm:prSet/>
      <dgm:spPr/>
      <dgm:t>
        <a:bodyPr/>
        <a:lstStyle/>
        <a:p>
          <a:endParaRPr lang="es-ES" b="1"/>
        </a:p>
      </dgm:t>
    </dgm:pt>
    <dgm:pt modelId="{E3541A03-466B-4D77-90CD-752C7C521D47}" type="sibTrans" cxnId="{A65F640E-0C80-4C72-9E00-51F22FB08C95}">
      <dgm:prSet/>
      <dgm:spPr/>
      <dgm:t>
        <a:bodyPr/>
        <a:lstStyle/>
        <a:p>
          <a:endParaRPr lang="es-ES" b="1"/>
        </a:p>
      </dgm:t>
    </dgm:pt>
    <dgm:pt modelId="{456D29AD-AAFA-4CB1-92D1-0E39EF5BC42E}">
      <dgm:prSet phldrT="[Texto]"/>
      <dgm:spPr/>
      <dgm:t>
        <a:bodyPr/>
        <a:lstStyle/>
        <a:p>
          <a:r>
            <a:rPr lang="ro-RO" b="1" dirty="0" smtClean="0"/>
            <a:t>Dumnezeu dă Sabatul omului răscumpărat</a:t>
          </a:r>
          <a:endParaRPr lang="es-ES" b="1" dirty="0"/>
        </a:p>
      </dgm:t>
    </dgm:pt>
    <dgm:pt modelId="{1ABA54BB-7D0A-4A15-B8F6-AF5FA14E3F3C}" type="parTrans" cxnId="{7CDF154A-1E6C-4D52-B530-C148C777EA67}">
      <dgm:prSet/>
      <dgm:spPr/>
      <dgm:t>
        <a:bodyPr/>
        <a:lstStyle/>
        <a:p>
          <a:endParaRPr lang="es-ES" b="1"/>
        </a:p>
      </dgm:t>
    </dgm:pt>
    <dgm:pt modelId="{1CACEC02-DB91-434D-AC11-E18670FDD948}" type="sibTrans" cxnId="{7CDF154A-1E6C-4D52-B530-C148C777EA67}">
      <dgm:prSet/>
      <dgm:spPr/>
      <dgm:t>
        <a:bodyPr/>
        <a:lstStyle/>
        <a:p>
          <a:endParaRPr lang="es-ES" b="1"/>
        </a:p>
      </dgm:t>
    </dgm:pt>
    <dgm:pt modelId="{B9B2C022-C994-4BFD-B6E8-4A061DC4AA5F}" type="pres">
      <dgm:prSet presAssocID="{EEF60C96-0F7D-420C-85CC-60E5DD79A960}" presName="Name0" presStyleCnt="0">
        <dgm:presLayoutVars>
          <dgm:dir/>
          <dgm:resizeHandles val="exact"/>
        </dgm:presLayoutVars>
      </dgm:prSet>
      <dgm:spPr/>
    </dgm:pt>
    <dgm:pt modelId="{115352FE-BB10-4B6E-B02E-BE3C515FC4DE}" type="pres">
      <dgm:prSet presAssocID="{F47F8123-206E-44F6-94D6-AAB41CA82D34}" presName="parTxOnly" presStyleLbl="node1" presStyleIdx="0" presStyleCnt="3">
        <dgm:presLayoutVars>
          <dgm:bulletEnabled val="1"/>
        </dgm:presLayoutVars>
      </dgm:prSet>
      <dgm:spPr/>
      <dgm:t>
        <a:bodyPr/>
        <a:lstStyle/>
        <a:p>
          <a:endParaRPr lang="es-ES"/>
        </a:p>
      </dgm:t>
    </dgm:pt>
    <dgm:pt modelId="{31C8CD65-D12E-44A3-9A0C-A1287ABEA395}" type="pres">
      <dgm:prSet presAssocID="{054CBE32-2077-4554-ACA5-DA0F1BC20F4E}" presName="parSpace" presStyleCnt="0"/>
      <dgm:spPr/>
    </dgm:pt>
    <dgm:pt modelId="{E0B378C4-0EDC-4DB8-A00D-432678E1F30B}" type="pres">
      <dgm:prSet presAssocID="{C0D3991F-5099-42A8-959F-1D625765BD9F}" presName="parTxOnly" presStyleLbl="node1" presStyleIdx="1" presStyleCnt="3">
        <dgm:presLayoutVars>
          <dgm:bulletEnabled val="1"/>
        </dgm:presLayoutVars>
      </dgm:prSet>
      <dgm:spPr/>
      <dgm:t>
        <a:bodyPr/>
        <a:lstStyle/>
        <a:p>
          <a:endParaRPr lang="es-ES"/>
        </a:p>
      </dgm:t>
    </dgm:pt>
    <dgm:pt modelId="{31DF70DC-57F2-4E56-B6AF-076C5027A059}" type="pres">
      <dgm:prSet presAssocID="{E3541A03-466B-4D77-90CD-752C7C521D47}" presName="parSpace" presStyleCnt="0"/>
      <dgm:spPr/>
    </dgm:pt>
    <dgm:pt modelId="{94485E19-1E51-40CC-8EA8-786C1AADF9EA}" type="pres">
      <dgm:prSet presAssocID="{456D29AD-AAFA-4CB1-92D1-0E39EF5BC42E}" presName="parTxOnly" presStyleLbl="node1" presStyleIdx="2" presStyleCnt="3">
        <dgm:presLayoutVars>
          <dgm:bulletEnabled val="1"/>
        </dgm:presLayoutVars>
      </dgm:prSet>
      <dgm:spPr/>
      <dgm:t>
        <a:bodyPr/>
        <a:lstStyle/>
        <a:p>
          <a:endParaRPr lang="es-ES"/>
        </a:p>
      </dgm:t>
    </dgm:pt>
  </dgm:ptLst>
  <dgm:cxnLst>
    <dgm:cxn modelId="{D181A406-764B-45E8-91CE-B7D276CDBE96}" srcId="{EEF60C96-0F7D-420C-85CC-60E5DD79A960}" destId="{F47F8123-206E-44F6-94D6-AAB41CA82D34}" srcOrd="0" destOrd="0" parTransId="{CC37C8CD-B6E9-45A8-AA13-68EA49EEF631}" sibTransId="{054CBE32-2077-4554-ACA5-DA0F1BC20F4E}"/>
    <dgm:cxn modelId="{084D9861-D7D3-4A17-9985-B4E9157C13CC}" type="presOf" srcId="{C0D3991F-5099-42A8-959F-1D625765BD9F}" destId="{E0B378C4-0EDC-4DB8-A00D-432678E1F30B}" srcOrd="0" destOrd="0" presId="urn:microsoft.com/office/officeart/2005/8/layout/hChevron3"/>
    <dgm:cxn modelId="{EC760F50-DF51-497F-BE4D-DA296AA1FFD3}" type="presOf" srcId="{456D29AD-AAFA-4CB1-92D1-0E39EF5BC42E}" destId="{94485E19-1E51-40CC-8EA8-786C1AADF9EA}" srcOrd="0" destOrd="0" presId="urn:microsoft.com/office/officeart/2005/8/layout/hChevron3"/>
    <dgm:cxn modelId="{A65F640E-0C80-4C72-9E00-51F22FB08C95}" srcId="{EEF60C96-0F7D-420C-85CC-60E5DD79A960}" destId="{C0D3991F-5099-42A8-959F-1D625765BD9F}" srcOrd="1" destOrd="0" parTransId="{B6C444CA-95B1-41B4-A335-76A4263F9E04}" sibTransId="{E3541A03-466B-4D77-90CD-752C7C521D47}"/>
    <dgm:cxn modelId="{84C55CB0-4BCB-4DF8-99B8-E08B08932012}" type="presOf" srcId="{EEF60C96-0F7D-420C-85CC-60E5DD79A960}" destId="{B9B2C022-C994-4BFD-B6E8-4A061DC4AA5F}" srcOrd="0" destOrd="0" presId="urn:microsoft.com/office/officeart/2005/8/layout/hChevron3"/>
    <dgm:cxn modelId="{7CDF154A-1E6C-4D52-B530-C148C777EA67}" srcId="{EEF60C96-0F7D-420C-85CC-60E5DD79A960}" destId="{456D29AD-AAFA-4CB1-92D1-0E39EF5BC42E}" srcOrd="2" destOrd="0" parTransId="{1ABA54BB-7D0A-4A15-B8F6-AF5FA14E3F3C}" sibTransId="{1CACEC02-DB91-434D-AC11-E18670FDD948}"/>
    <dgm:cxn modelId="{58504700-A71A-455A-9FC3-C4A9CCD4DF26}" type="presOf" srcId="{F47F8123-206E-44F6-94D6-AAB41CA82D34}" destId="{115352FE-BB10-4B6E-B02E-BE3C515FC4DE}" srcOrd="0" destOrd="0" presId="urn:microsoft.com/office/officeart/2005/8/layout/hChevron3"/>
    <dgm:cxn modelId="{432EF769-881E-42F0-AA83-31F260D63642}" type="presParOf" srcId="{B9B2C022-C994-4BFD-B6E8-4A061DC4AA5F}" destId="{115352FE-BB10-4B6E-B02E-BE3C515FC4DE}" srcOrd="0" destOrd="0" presId="urn:microsoft.com/office/officeart/2005/8/layout/hChevron3"/>
    <dgm:cxn modelId="{FED8F6BC-FA71-477A-A81D-BE4FD215C06D}" type="presParOf" srcId="{B9B2C022-C994-4BFD-B6E8-4A061DC4AA5F}" destId="{31C8CD65-D12E-44A3-9A0C-A1287ABEA395}" srcOrd="1" destOrd="0" presId="urn:microsoft.com/office/officeart/2005/8/layout/hChevron3"/>
    <dgm:cxn modelId="{5BB9C75D-C5D5-4127-A245-67701481E835}" type="presParOf" srcId="{B9B2C022-C994-4BFD-B6E8-4A061DC4AA5F}" destId="{E0B378C4-0EDC-4DB8-A00D-432678E1F30B}" srcOrd="2" destOrd="0" presId="urn:microsoft.com/office/officeart/2005/8/layout/hChevron3"/>
    <dgm:cxn modelId="{4EF5E4EA-B1FC-4FC6-89D4-93C383DFABBA}" type="presParOf" srcId="{B9B2C022-C994-4BFD-B6E8-4A061DC4AA5F}" destId="{31DF70DC-57F2-4E56-B6AF-076C5027A059}" srcOrd="3" destOrd="0" presId="urn:microsoft.com/office/officeart/2005/8/layout/hChevron3"/>
    <dgm:cxn modelId="{2AEF89B3-4311-49B7-BF9E-10D7445B4B50}" type="presParOf" srcId="{B9B2C022-C994-4BFD-B6E8-4A061DC4AA5F}" destId="{94485E19-1E51-40CC-8EA8-786C1AADF9EA}" srcOrd="4"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501624-298C-4051-9E0D-8FCC980D4C96}"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970A6BC-8946-45F0-8719-51E51628BB6C}"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01624-298C-4051-9E0D-8FCC980D4C96}" type="datetimeFigureOut">
              <a:rPr lang="es-ES" smtClean="0"/>
              <a:pPr/>
              <a:t>27/04/2014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A6BC-8946-45F0-8719-51E51628BB6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191982"/>
            <a:ext cx="5786446" cy="2308324"/>
          </a:xfrm>
          <a:prstGeom prst="rect">
            <a:avLst/>
          </a:prstGeom>
          <a:noFill/>
        </p:spPr>
        <p:txBody>
          <a:bodyPr wrap="square" rtlCol="0">
            <a:spAutoFit/>
            <a:scene3d>
              <a:camera prst="orthographicFront"/>
              <a:lightRig rig="sunrise" dir="t"/>
            </a:scene3d>
            <a:sp3d extrusionH="57150" contourW="12700">
              <a:bevelT w="38100" h="38100" prst="relaxedInset"/>
              <a:contourClr>
                <a:schemeClr val="accent5">
                  <a:lumMod val="40000"/>
                  <a:lumOff val="60000"/>
                </a:schemeClr>
              </a:contourClr>
            </a:sp3d>
          </a:bodyPr>
          <a:lstStyle/>
          <a:p>
            <a:pPr algn="ctr"/>
            <a:r>
              <a:rPr lang="es-ES" sz="7200" b="1" dirty="0" err="1" smtClean="0">
                <a:ln w="24500" cmpd="dbl">
                  <a:solidFill>
                    <a:schemeClr val="accent5">
                      <a:lumMod val="60000"/>
                      <a:lumOff val="4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HRISTOS</a:t>
            </a:r>
            <a:r>
              <a:rPr lang="es-ES" sz="7200" b="1" dirty="0" smtClean="0">
                <a:ln w="24500" cmpd="dbl">
                  <a:solidFill>
                    <a:schemeClr val="accent5">
                      <a:lumMod val="60000"/>
                      <a:lumOff val="4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 SI </a:t>
            </a:r>
            <a:r>
              <a:rPr lang="es-ES" sz="7200" b="1" dirty="0" err="1" smtClean="0">
                <a:ln w="24500" cmpd="dbl">
                  <a:solidFill>
                    <a:schemeClr val="accent5">
                      <a:lumMod val="60000"/>
                      <a:lumOff val="4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SABATUL</a:t>
            </a:r>
            <a:endParaRPr lang="es-ES" sz="7200" b="1" dirty="0">
              <a:ln w="24500" cmpd="dbl">
                <a:solidFill>
                  <a:schemeClr val="accent5">
                    <a:lumMod val="60000"/>
                    <a:lumOff val="40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
        <p:nvSpPr>
          <p:cNvPr id="6" name="5 CuadroTexto"/>
          <p:cNvSpPr txBox="1"/>
          <p:nvPr/>
        </p:nvSpPr>
        <p:spPr>
          <a:xfrm>
            <a:off x="0" y="6488668"/>
            <a:ext cx="3212739" cy="369332"/>
          </a:xfrm>
          <a:prstGeom prst="rect">
            <a:avLst/>
          </a:prstGeom>
          <a:noFill/>
        </p:spPr>
        <p:txBody>
          <a:bodyPr wrap="none" rtlCol="0">
            <a:spAutoFit/>
          </a:bodyPr>
          <a:lstStyle/>
          <a:p>
            <a:r>
              <a:rPr lang="it-IT" b="1" dirty="0" smtClean="0">
                <a:solidFill>
                  <a:schemeClr val="bg1"/>
                </a:solidFill>
              </a:rPr>
              <a:t>Studiul 5 pentru 3 mai 2014</a:t>
            </a:r>
            <a:endParaRPr lang="es-E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3357554" cy="1323439"/>
          </a:xfrm>
          <a:prstGeom prst="rect">
            <a:avLst/>
          </a:prstGeom>
          <a:noFill/>
        </p:spPr>
        <p:txBody>
          <a:bodyPr wrap="square" rtlCol="0">
            <a:spAutoFit/>
          </a:bodyPr>
          <a:lstStyle/>
          <a:p>
            <a:pPr algn="ctr"/>
            <a:r>
              <a:rPr lang="es-E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VIITORUL</a:t>
            </a:r>
            <a:r>
              <a:rPr lang="es-E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 </a:t>
            </a:r>
            <a:r>
              <a:rPr lang="es-E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SABATULUI</a:t>
            </a:r>
            <a:endParaRPr lang="es-E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ndParaRPr>
          </a:p>
        </p:txBody>
      </p:sp>
      <p:sp>
        <p:nvSpPr>
          <p:cNvPr id="3" name="2 Rectángulo"/>
          <p:cNvSpPr/>
          <p:nvPr/>
        </p:nvSpPr>
        <p:spPr>
          <a:xfrm>
            <a:off x="5786446" y="84118"/>
            <a:ext cx="3286116"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b="1" dirty="0" smtClean="0">
                <a:latin typeface="Comic Sans MS" pitchFamily="66" charset="0"/>
              </a:rPr>
              <a:t>“</a:t>
            </a:r>
            <a:r>
              <a:rPr lang="vi-VN" b="1" dirty="0" smtClean="0">
                <a:latin typeface="Comic Sans MS" pitchFamily="66" charset="0"/>
              </a:rPr>
              <a:t>Căci, după cum cerurile cele noi şi pământul cel nou, pe care le voi face, vor dăinui înaintea Mea – zice Domnul – aşa va dăinui şi sămânţa voastră şi numele vostru. În fiecare lună nouă şi în fiecare Sabat, va veni orice făptură să se închine înaintea Mea – zice Domnul</a:t>
            </a:r>
            <a:r>
              <a:rPr lang="es-ES" b="1" dirty="0" smtClean="0">
                <a:latin typeface="Comic Sans MS" pitchFamily="66" charset="0"/>
              </a:rPr>
              <a:t>” </a:t>
            </a:r>
            <a:r>
              <a:rPr lang="es-ES" sz="1100" b="1" dirty="0" smtClean="0">
                <a:latin typeface="Comic Sans MS" pitchFamily="66" charset="0"/>
              </a:rPr>
              <a:t>(</a:t>
            </a:r>
            <a:r>
              <a:rPr lang="es-ES" sz="1100" b="1" dirty="0" err="1" smtClean="0">
                <a:latin typeface="Comic Sans MS" pitchFamily="66" charset="0"/>
              </a:rPr>
              <a:t>Isaia</a:t>
            </a:r>
            <a:r>
              <a:rPr lang="es-ES" sz="1100" b="1" dirty="0" smtClean="0">
                <a:latin typeface="Comic Sans MS" pitchFamily="66" charset="0"/>
              </a:rPr>
              <a:t> 66:22-23</a:t>
            </a:r>
            <a:r>
              <a:rPr lang="es-ES" sz="1100" b="1" dirty="0" smtClean="0">
                <a:latin typeface="Comic Sans MS" pitchFamily="66" charset="0"/>
              </a:rPr>
              <a:t>)</a:t>
            </a:r>
            <a:endParaRPr lang="es-ES" b="1" dirty="0">
              <a:latin typeface="Comic Sans MS" pitchFamily="66" charset="0"/>
            </a:endParaRPr>
          </a:p>
        </p:txBody>
      </p:sp>
      <p:graphicFrame>
        <p:nvGraphicFramePr>
          <p:cNvPr id="4" name="3 Diagrama"/>
          <p:cNvGraphicFramePr/>
          <p:nvPr/>
        </p:nvGraphicFramePr>
        <p:xfrm>
          <a:off x="142876" y="4071942"/>
          <a:ext cx="9001156"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graphicEl>
                                              <a:dgm id="{115352FE-BB10-4B6E-B02E-BE3C515FC4DE}"/>
                                            </p:graphicEl>
                                          </p:spTgt>
                                        </p:tgtEl>
                                        <p:attrNameLst>
                                          <p:attrName>style.visibility</p:attrName>
                                        </p:attrNameLst>
                                      </p:cBhvr>
                                      <p:to>
                                        <p:strVal val="visible"/>
                                      </p:to>
                                    </p:set>
                                    <p:anim calcmode="lin" valueType="num">
                                      <p:cBhvr>
                                        <p:cTn id="28" dur="500" fill="hold"/>
                                        <p:tgtEl>
                                          <p:spTgt spid="4">
                                            <p:graphicEl>
                                              <a:dgm id="{115352FE-BB10-4B6E-B02E-BE3C515FC4DE}"/>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4">
                                            <p:graphicEl>
                                              <a:dgm id="{115352FE-BB10-4B6E-B02E-BE3C515FC4DE}"/>
                                            </p:graphicEl>
                                          </p:spTgt>
                                        </p:tgtEl>
                                        <p:attrNameLst>
                                          <p:attrName>ppt_y</p:attrName>
                                        </p:attrNameLst>
                                      </p:cBhvr>
                                      <p:tavLst>
                                        <p:tav tm="0">
                                          <p:val>
                                            <p:strVal val="#ppt_y"/>
                                          </p:val>
                                        </p:tav>
                                        <p:tav tm="100000">
                                          <p:val>
                                            <p:strVal val="#ppt_y"/>
                                          </p:val>
                                        </p:tav>
                                      </p:tavLst>
                                    </p:anim>
                                    <p:anim calcmode="lin" valueType="num">
                                      <p:cBhvr>
                                        <p:cTn id="30" dur="500" fill="hold"/>
                                        <p:tgtEl>
                                          <p:spTgt spid="4">
                                            <p:graphicEl>
                                              <a:dgm id="{115352FE-BB10-4B6E-B02E-BE3C515FC4DE}"/>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115352FE-BB10-4B6E-B02E-BE3C515FC4DE}"/>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4">
                                            <p:graphicEl>
                                              <a:dgm id="{E0B378C4-0EDC-4DB8-A00D-432678E1F30B}"/>
                                            </p:graphicEl>
                                          </p:spTgt>
                                        </p:tgtEl>
                                        <p:attrNameLst>
                                          <p:attrName>style.visibility</p:attrName>
                                        </p:attrNameLst>
                                      </p:cBhvr>
                                      <p:to>
                                        <p:strVal val="visible"/>
                                      </p:to>
                                    </p:set>
                                    <p:anim calcmode="lin" valueType="num">
                                      <p:cBhvr>
                                        <p:cTn id="36" dur="500" fill="hold"/>
                                        <p:tgtEl>
                                          <p:spTgt spid="4">
                                            <p:graphicEl>
                                              <a:dgm id="{E0B378C4-0EDC-4DB8-A00D-432678E1F30B}"/>
                                            </p:graphicEl>
                                          </p:spTgt>
                                        </p:tgtEl>
                                        <p:attrNameLst>
                                          <p:attrName>ppt_x</p:attrName>
                                        </p:attrNameLst>
                                      </p:cBhvr>
                                      <p:tavLst>
                                        <p:tav tm="0">
                                          <p:val>
                                            <p:strVal val="#ppt_x-#ppt_w/2"/>
                                          </p:val>
                                        </p:tav>
                                        <p:tav tm="100000">
                                          <p:val>
                                            <p:strVal val="#ppt_x"/>
                                          </p:val>
                                        </p:tav>
                                      </p:tavLst>
                                    </p:anim>
                                    <p:anim calcmode="lin" valueType="num">
                                      <p:cBhvr>
                                        <p:cTn id="37" dur="500" fill="hold"/>
                                        <p:tgtEl>
                                          <p:spTgt spid="4">
                                            <p:graphicEl>
                                              <a:dgm id="{E0B378C4-0EDC-4DB8-A00D-432678E1F30B}"/>
                                            </p:graphicEl>
                                          </p:spTgt>
                                        </p:tgtEl>
                                        <p:attrNameLst>
                                          <p:attrName>ppt_y</p:attrName>
                                        </p:attrNameLst>
                                      </p:cBhvr>
                                      <p:tavLst>
                                        <p:tav tm="0">
                                          <p:val>
                                            <p:strVal val="#ppt_y"/>
                                          </p:val>
                                        </p:tav>
                                        <p:tav tm="100000">
                                          <p:val>
                                            <p:strVal val="#ppt_y"/>
                                          </p:val>
                                        </p:tav>
                                      </p:tavLst>
                                    </p:anim>
                                    <p:anim calcmode="lin" valueType="num">
                                      <p:cBhvr>
                                        <p:cTn id="38" dur="500" fill="hold"/>
                                        <p:tgtEl>
                                          <p:spTgt spid="4">
                                            <p:graphicEl>
                                              <a:dgm id="{E0B378C4-0EDC-4DB8-A00D-432678E1F30B}"/>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E0B378C4-0EDC-4DB8-A00D-432678E1F30B}"/>
                                            </p:graphic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4">
                                            <p:graphicEl>
                                              <a:dgm id="{94485E19-1E51-40CC-8EA8-786C1AADF9EA}"/>
                                            </p:graphicEl>
                                          </p:spTgt>
                                        </p:tgtEl>
                                        <p:attrNameLst>
                                          <p:attrName>style.visibility</p:attrName>
                                        </p:attrNameLst>
                                      </p:cBhvr>
                                      <p:to>
                                        <p:strVal val="visible"/>
                                      </p:to>
                                    </p:set>
                                    <p:anim calcmode="lin" valueType="num">
                                      <p:cBhvr>
                                        <p:cTn id="44" dur="500" fill="hold"/>
                                        <p:tgtEl>
                                          <p:spTgt spid="4">
                                            <p:graphicEl>
                                              <a:dgm id="{94485E19-1E51-40CC-8EA8-786C1AADF9EA}"/>
                                            </p:graphicEl>
                                          </p:spTgt>
                                        </p:tgtEl>
                                        <p:attrNameLst>
                                          <p:attrName>ppt_x</p:attrName>
                                        </p:attrNameLst>
                                      </p:cBhvr>
                                      <p:tavLst>
                                        <p:tav tm="0">
                                          <p:val>
                                            <p:strVal val="#ppt_x-#ppt_w/2"/>
                                          </p:val>
                                        </p:tav>
                                        <p:tav tm="100000">
                                          <p:val>
                                            <p:strVal val="#ppt_x"/>
                                          </p:val>
                                        </p:tav>
                                      </p:tavLst>
                                    </p:anim>
                                    <p:anim calcmode="lin" valueType="num">
                                      <p:cBhvr>
                                        <p:cTn id="45" dur="500" fill="hold"/>
                                        <p:tgtEl>
                                          <p:spTgt spid="4">
                                            <p:graphicEl>
                                              <a:dgm id="{94485E19-1E51-40CC-8EA8-786C1AADF9EA}"/>
                                            </p:graphicEl>
                                          </p:spTgt>
                                        </p:tgtEl>
                                        <p:attrNameLst>
                                          <p:attrName>ppt_y</p:attrName>
                                        </p:attrNameLst>
                                      </p:cBhvr>
                                      <p:tavLst>
                                        <p:tav tm="0">
                                          <p:val>
                                            <p:strVal val="#ppt_y"/>
                                          </p:val>
                                        </p:tav>
                                        <p:tav tm="100000">
                                          <p:val>
                                            <p:strVal val="#ppt_y"/>
                                          </p:val>
                                        </p:tav>
                                      </p:tavLst>
                                    </p:anim>
                                    <p:anim calcmode="lin" valueType="num">
                                      <p:cBhvr>
                                        <p:cTn id="46" dur="500" fill="hold"/>
                                        <p:tgtEl>
                                          <p:spTgt spid="4">
                                            <p:graphicEl>
                                              <a:dgm id="{94485E19-1E51-40CC-8EA8-786C1AADF9EA}"/>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94485E19-1E51-40CC-8EA8-786C1AADF9EA}"/>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pic>
        <p:nvPicPr>
          <p:cNvPr id="5" name="4 Imagen" descr="05 (9).jpg"/>
          <p:cNvPicPr>
            <a:picLocks noChangeAspect="1"/>
          </p:cNvPicPr>
          <p:nvPr/>
        </p:nvPicPr>
        <p:blipFill>
          <a:blip r:embed="rId3" cstate="email"/>
          <a:stretch>
            <a:fillRect/>
          </a:stretch>
        </p:blipFill>
        <p:spPr>
          <a:xfrm>
            <a:off x="0" y="0"/>
            <a:ext cx="9144000" cy="6858000"/>
          </a:xfrm>
          <a:prstGeom prst="rect">
            <a:avLst/>
          </a:prstGeom>
        </p:spPr>
      </p:pic>
      <p:sp>
        <p:nvSpPr>
          <p:cNvPr id="4" name="3 Rectángulo"/>
          <p:cNvSpPr/>
          <p:nvPr/>
        </p:nvSpPr>
        <p:spPr>
          <a:xfrm>
            <a:off x="428596" y="428604"/>
            <a:ext cx="8215370" cy="5929354"/>
          </a:xfrm>
          <a:prstGeom prst="rect">
            <a:avLst/>
          </a:prstGeom>
          <a:blipFill dpi="0" rotWithShape="1">
            <a:blip r:embed="rId4" cstate="email">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500034" y="428604"/>
            <a:ext cx="8286808" cy="6001643"/>
          </a:xfrm>
          <a:prstGeom prst="rect">
            <a:avLst/>
          </a:prstGeom>
        </p:spPr>
        <p:txBody>
          <a:bodyPr wrap="square">
            <a:spAutoFit/>
          </a:bodyPr>
          <a:lstStyle/>
          <a:p>
            <a:r>
              <a:rPr lang="vi-VN" sz="2400" dirty="0" smtClean="0">
                <a:latin typeface="Cooper Black" pitchFamily="18" charset="0"/>
              </a:rPr>
              <a:t>“La început, Tatăl și Fiul S-au odihnit în Sabat după lucrarea de creațiune. Când "au terminat de făcut cerurile și pământul, și toată oștirea lor" (Geneza 2:01), Creatorul și toate ființele cerești se bucurau în contemplarea scenei glorioase. "Toate stelele dimineții izbucneau împreună și toți fiii lui Dumnezeu scoteau strigăte de bucurie." Iov 38:7... Când va avea loc "Restaurarea tuturor lucrurilor, despre care Dumnezeu a vorbit prin gura sfinților Săi prooroci, care au fost din cele mai vechi timpuri," crearea Sabatului, din ziua în care Hristos sa odihnit în mormântul lui Iosif, va fi în continuare o zi de odihnă și bucurie. Cerul și pământul se vor uni în laude în timp ce "din zi de odihnă în zi de odihna [sâmbătă]," neamurile celor mântuiți se vor închina cu bucurie lui Dumnezeu și Mielului”</a:t>
            </a:r>
            <a:endParaRPr lang="es-ES" sz="2400" dirty="0">
              <a:latin typeface="Cooper Black" pitchFamily="18" charset="0"/>
            </a:endParaRPr>
          </a:p>
        </p:txBody>
      </p:sp>
      <p:sp>
        <p:nvSpPr>
          <p:cNvPr id="3" name="2 CuadroTexto"/>
          <p:cNvSpPr txBox="1"/>
          <p:nvPr/>
        </p:nvSpPr>
        <p:spPr>
          <a:xfrm>
            <a:off x="2404869" y="6500834"/>
            <a:ext cx="4334263" cy="307777"/>
          </a:xfrm>
          <a:prstGeom prst="rect">
            <a:avLst/>
          </a:prstGeom>
          <a:noFill/>
        </p:spPr>
        <p:txBody>
          <a:bodyPr wrap="none" rtlCol="0">
            <a:spAutoFit/>
          </a:bodyPr>
          <a:lstStyle/>
          <a:p>
            <a:pPr algn="ctr"/>
            <a:r>
              <a:rPr lang="es-ES" sz="1400" b="1" dirty="0" smtClean="0"/>
              <a:t>E.G.W. </a:t>
            </a:r>
            <a:r>
              <a:rPr lang="es-ES" sz="1400" b="1" dirty="0" smtClean="0"/>
              <a:t>(¡</a:t>
            </a:r>
            <a:r>
              <a:rPr lang="it-IT" sz="1400" b="1" dirty="0" smtClean="0"/>
              <a:t> Maranata, Domnul vine!, 29 decembrie</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afterEffect">
                                  <p:stCondLst>
                                    <p:cond delay="100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3000"/>
          </a:stretch>
        </a:blipFill>
        <a:effectLst/>
      </p:bgPr>
    </p:bg>
    <p:spTree>
      <p:nvGrpSpPr>
        <p:cNvPr id="1" name=""/>
        <p:cNvGrpSpPr/>
        <p:nvPr/>
      </p:nvGrpSpPr>
      <p:grpSpPr>
        <a:xfrm>
          <a:off x="0" y="0"/>
          <a:ext cx="0" cy="0"/>
          <a:chOff x="0" y="0"/>
          <a:chExt cx="0" cy="0"/>
        </a:xfrm>
      </p:grpSpPr>
      <p:graphicFrame>
        <p:nvGraphicFramePr>
          <p:cNvPr id="3" name="2 Diagrama"/>
          <p:cNvGraphicFramePr/>
          <p:nvPr/>
        </p:nvGraphicFramePr>
        <p:xfrm>
          <a:off x="142844" y="2000240"/>
          <a:ext cx="5715040"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graphicEl>
                                              <a:dgm id="{DBC08036-6B42-4203-8E25-C78551DDF2AB}"/>
                                            </p:graphicEl>
                                          </p:spTgt>
                                        </p:tgtEl>
                                        <p:attrNameLst>
                                          <p:attrName>style.visibility</p:attrName>
                                        </p:attrNameLst>
                                      </p:cBhvr>
                                      <p:to>
                                        <p:strVal val="visible"/>
                                      </p:to>
                                    </p:set>
                                    <p:animEffect transition="in" filter="fade">
                                      <p:cBhvr>
                                        <p:cTn id="7" dur="1000"/>
                                        <p:tgtEl>
                                          <p:spTgt spid="3">
                                            <p:graphicEl>
                                              <a:dgm id="{DBC08036-6B42-4203-8E25-C78551DDF2AB}"/>
                                            </p:graphicEl>
                                          </p:spTgt>
                                        </p:tgtEl>
                                      </p:cBhvr>
                                    </p:animEffect>
                                    <p:anim calcmode="lin" valueType="num">
                                      <p:cBhvr>
                                        <p:cTn id="8" dur="1000" fill="hold"/>
                                        <p:tgtEl>
                                          <p:spTgt spid="3">
                                            <p:graphicEl>
                                              <a:dgm id="{DBC08036-6B42-4203-8E25-C78551DDF2AB}"/>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DBC08036-6B42-4203-8E25-C78551DDF2AB}"/>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graphicEl>
                                              <a:dgm id="{033A0C5B-DC9A-4406-81BC-663E2F69B9C8}"/>
                                            </p:graphicEl>
                                          </p:spTgt>
                                        </p:tgtEl>
                                        <p:attrNameLst>
                                          <p:attrName>style.visibility</p:attrName>
                                        </p:attrNameLst>
                                      </p:cBhvr>
                                      <p:to>
                                        <p:strVal val="visible"/>
                                      </p:to>
                                    </p:set>
                                    <p:animEffect transition="in" filter="fade">
                                      <p:cBhvr>
                                        <p:cTn id="12" dur="1000"/>
                                        <p:tgtEl>
                                          <p:spTgt spid="3">
                                            <p:graphicEl>
                                              <a:dgm id="{033A0C5B-DC9A-4406-81BC-663E2F69B9C8}"/>
                                            </p:graphicEl>
                                          </p:spTgt>
                                        </p:tgtEl>
                                      </p:cBhvr>
                                    </p:animEffect>
                                    <p:anim calcmode="lin" valueType="num">
                                      <p:cBhvr>
                                        <p:cTn id="13" dur="1000" fill="hold"/>
                                        <p:tgtEl>
                                          <p:spTgt spid="3">
                                            <p:graphicEl>
                                              <a:dgm id="{033A0C5B-DC9A-4406-81BC-663E2F69B9C8}"/>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033A0C5B-DC9A-4406-81BC-663E2F69B9C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graphicEl>
                                              <a:dgm id="{35EBED34-4214-4454-B7A2-4A587F1C1941}"/>
                                            </p:graphicEl>
                                          </p:spTgt>
                                        </p:tgtEl>
                                        <p:attrNameLst>
                                          <p:attrName>style.visibility</p:attrName>
                                        </p:attrNameLst>
                                      </p:cBhvr>
                                      <p:to>
                                        <p:strVal val="visible"/>
                                      </p:to>
                                    </p:set>
                                    <p:animEffect transition="in" filter="fade">
                                      <p:cBhvr>
                                        <p:cTn id="19" dur="1000"/>
                                        <p:tgtEl>
                                          <p:spTgt spid="3">
                                            <p:graphicEl>
                                              <a:dgm id="{35EBED34-4214-4454-B7A2-4A587F1C1941}"/>
                                            </p:graphicEl>
                                          </p:spTgt>
                                        </p:tgtEl>
                                      </p:cBhvr>
                                    </p:animEffect>
                                    <p:anim calcmode="lin" valueType="num">
                                      <p:cBhvr>
                                        <p:cTn id="20" dur="1000" fill="hold"/>
                                        <p:tgtEl>
                                          <p:spTgt spid="3">
                                            <p:graphicEl>
                                              <a:dgm id="{35EBED34-4214-4454-B7A2-4A587F1C1941}"/>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35EBED34-4214-4454-B7A2-4A587F1C1941}"/>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graphicEl>
                                              <a:dgm id="{1CD570EE-8E30-4535-87C1-41DE901E50AB}"/>
                                            </p:graphicEl>
                                          </p:spTgt>
                                        </p:tgtEl>
                                        <p:attrNameLst>
                                          <p:attrName>style.visibility</p:attrName>
                                        </p:attrNameLst>
                                      </p:cBhvr>
                                      <p:to>
                                        <p:strVal val="visible"/>
                                      </p:to>
                                    </p:set>
                                    <p:animEffect transition="in" filter="fade">
                                      <p:cBhvr>
                                        <p:cTn id="24" dur="1000"/>
                                        <p:tgtEl>
                                          <p:spTgt spid="3">
                                            <p:graphicEl>
                                              <a:dgm id="{1CD570EE-8E30-4535-87C1-41DE901E50AB}"/>
                                            </p:graphicEl>
                                          </p:spTgt>
                                        </p:tgtEl>
                                      </p:cBhvr>
                                    </p:animEffect>
                                    <p:anim calcmode="lin" valueType="num">
                                      <p:cBhvr>
                                        <p:cTn id="25" dur="1000" fill="hold"/>
                                        <p:tgtEl>
                                          <p:spTgt spid="3">
                                            <p:graphicEl>
                                              <a:dgm id="{1CD570EE-8E30-4535-87C1-41DE901E50AB}"/>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1CD570EE-8E30-4535-87C1-41DE901E50AB}"/>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
                                            <p:graphicEl>
                                              <a:dgm id="{EA2093DC-F805-4DEE-BA95-01CCF4CD5C6B}"/>
                                            </p:graphicEl>
                                          </p:spTgt>
                                        </p:tgtEl>
                                        <p:attrNameLst>
                                          <p:attrName>style.visibility</p:attrName>
                                        </p:attrNameLst>
                                      </p:cBhvr>
                                      <p:to>
                                        <p:strVal val="visible"/>
                                      </p:to>
                                    </p:set>
                                    <p:animEffect transition="in" filter="fade">
                                      <p:cBhvr>
                                        <p:cTn id="29" dur="1000"/>
                                        <p:tgtEl>
                                          <p:spTgt spid="3">
                                            <p:graphicEl>
                                              <a:dgm id="{EA2093DC-F805-4DEE-BA95-01CCF4CD5C6B}"/>
                                            </p:graphicEl>
                                          </p:spTgt>
                                        </p:tgtEl>
                                      </p:cBhvr>
                                    </p:animEffect>
                                    <p:anim calcmode="lin" valueType="num">
                                      <p:cBhvr>
                                        <p:cTn id="30" dur="1000" fill="hold"/>
                                        <p:tgtEl>
                                          <p:spTgt spid="3">
                                            <p:graphicEl>
                                              <a:dgm id="{EA2093DC-F805-4DEE-BA95-01CCF4CD5C6B}"/>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EA2093DC-F805-4DEE-BA95-01CCF4CD5C6B}"/>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
                                            <p:graphicEl>
                                              <a:dgm id="{0C7B007C-AFF2-49E4-9040-7A701046276D}"/>
                                            </p:graphicEl>
                                          </p:spTgt>
                                        </p:tgtEl>
                                        <p:attrNameLst>
                                          <p:attrName>style.visibility</p:attrName>
                                        </p:attrNameLst>
                                      </p:cBhvr>
                                      <p:to>
                                        <p:strVal val="visible"/>
                                      </p:to>
                                    </p:set>
                                    <p:animEffect transition="in" filter="fade">
                                      <p:cBhvr>
                                        <p:cTn id="36" dur="1000"/>
                                        <p:tgtEl>
                                          <p:spTgt spid="3">
                                            <p:graphicEl>
                                              <a:dgm id="{0C7B007C-AFF2-49E4-9040-7A701046276D}"/>
                                            </p:graphicEl>
                                          </p:spTgt>
                                        </p:tgtEl>
                                      </p:cBhvr>
                                    </p:animEffect>
                                    <p:anim calcmode="lin" valueType="num">
                                      <p:cBhvr>
                                        <p:cTn id="37" dur="1000" fill="hold"/>
                                        <p:tgtEl>
                                          <p:spTgt spid="3">
                                            <p:graphicEl>
                                              <a:dgm id="{0C7B007C-AFF2-49E4-9040-7A701046276D}"/>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0C7B007C-AFF2-49E4-9040-7A701046276D}"/>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
                                            <p:graphicEl>
                                              <a:dgm id="{6F5D9728-4262-499E-9498-F1A64905CF14}"/>
                                            </p:graphicEl>
                                          </p:spTgt>
                                        </p:tgtEl>
                                        <p:attrNameLst>
                                          <p:attrName>style.visibility</p:attrName>
                                        </p:attrNameLst>
                                      </p:cBhvr>
                                      <p:to>
                                        <p:strVal val="visible"/>
                                      </p:to>
                                    </p:set>
                                    <p:animEffect transition="in" filter="fade">
                                      <p:cBhvr>
                                        <p:cTn id="41" dur="1000"/>
                                        <p:tgtEl>
                                          <p:spTgt spid="3">
                                            <p:graphicEl>
                                              <a:dgm id="{6F5D9728-4262-499E-9498-F1A64905CF14}"/>
                                            </p:graphicEl>
                                          </p:spTgt>
                                        </p:tgtEl>
                                      </p:cBhvr>
                                    </p:animEffect>
                                    <p:anim calcmode="lin" valueType="num">
                                      <p:cBhvr>
                                        <p:cTn id="42" dur="1000" fill="hold"/>
                                        <p:tgtEl>
                                          <p:spTgt spid="3">
                                            <p:graphicEl>
                                              <a:dgm id="{6F5D9728-4262-499E-9498-F1A64905CF14}"/>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6F5D9728-4262-499E-9498-F1A64905CF14}"/>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
                                            <p:graphicEl>
                                              <a:dgm id="{928EE7E8-5D0C-4760-912C-643DCB78E3D8}"/>
                                            </p:graphicEl>
                                          </p:spTgt>
                                        </p:tgtEl>
                                        <p:attrNameLst>
                                          <p:attrName>style.visibility</p:attrName>
                                        </p:attrNameLst>
                                      </p:cBhvr>
                                      <p:to>
                                        <p:strVal val="visible"/>
                                      </p:to>
                                    </p:set>
                                    <p:animEffect transition="in" filter="fade">
                                      <p:cBhvr>
                                        <p:cTn id="46" dur="1000"/>
                                        <p:tgtEl>
                                          <p:spTgt spid="3">
                                            <p:graphicEl>
                                              <a:dgm id="{928EE7E8-5D0C-4760-912C-643DCB78E3D8}"/>
                                            </p:graphicEl>
                                          </p:spTgt>
                                        </p:tgtEl>
                                      </p:cBhvr>
                                    </p:animEffect>
                                    <p:anim calcmode="lin" valueType="num">
                                      <p:cBhvr>
                                        <p:cTn id="47" dur="1000" fill="hold"/>
                                        <p:tgtEl>
                                          <p:spTgt spid="3">
                                            <p:graphicEl>
                                              <a:dgm id="{928EE7E8-5D0C-4760-912C-643DCB78E3D8}"/>
                                            </p:graphicEl>
                                          </p:spTgt>
                                        </p:tgtEl>
                                        <p:attrNameLst>
                                          <p:attrName>ppt_x</p:attrName>
                                        </p:attrNameLst>
                                      </p:cBhvr>
                                      <p:tavLst>
                                        <p:tav tm="0">
                                          <p:val>
                                            <p:strVal val="#ppt_x"/>
                                          </p:val>
                                        </p:tav>
                                        <p:tav tm="100000">
                                          <p:val>
                                            <p:strVal val="#ppt_x"/>
                                          </p:val>
                                        </p:tav>
                                      </p:tavLst>
                                    </p:anim>
                                    <p:anim calcmode="lin" valueType="num">
                                      <p:cBhvr>
                                        <p:cTn id="48" dur="1000" fill="hold"/>
                                        <p:tgtEl>
                                          <p:spTgt spid="3">
                                            <p:graphicEl>
                                              <a:dgm id="{928EE7E8-5D0C-4760-912C-643DCB78E3D8}"/>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3">
                                            <p:graphicEl>
                                              <a:dgm id="{2640BFF7-E0B6-4149-B90C-4E39985ECD70}"/>
                                            </p:graphicEl>
                                          </p:spTgt>
                                        </p:tgtEl>
                                        <p:attrNameLst>
                                          <p:attrName>style.visibility</p:attrName>
                                        </p:attrNameLst>
                                      </p:cBhvr>
                                      <p:to>
                                        <p:strVal val="visible"/>
                                      </p:to>
                                    </p:set>
                                    <p:animEffect transition="in" filter="fade">
                                      <p:cBhvr>
                                        <p:cTn id="52" dur="1000"/>
                                        <p:tgtEl>
                                          <p:spTgt spid="3">
                                            <p:graphicEl>
                                              <a:dgm id="{2640BFF7-E0B6-4149-B90C-4E39985ECD70}"/>
                                            </p:graphicEl>
                                          </p:spTgt>
                                        </p:tgtEl>
                                      </p:cBhvr>
                                    </p:animEffect>
                                    <p:anim calcmode="lin" valueType="num">
                                      <p:cBhvr>
                                        <p:cTn id="53" dur="1000" fill="hold"/>
                                        <p:tgtEl>
                                          <p:spTgt spid="3">
                                            <p:graphicEl>
                                              <a:dgm id="{2640BFF7-E0B6-4149-B90C-4E39985ECD70}"/>
                                            </p:graphicEl>
                                          </p:spTgt>
                                        </p:tgtEl>
                                        <p:attrNameLst>
                                          <p:attrName>ppt_x</p:attrName>
                                        </p:attrNameLst>
                                      </p:cBhvr>
                                      <p:tavLst>
                                        <p:tav tm="0">
                                          <p:val>
                                            <p:strVal val="#ppt_x"/>
                                          </p:val>
                                        </p:tav>
                                        <p:tav tm="100000">
                                          <p:val>
                                            <p:strVal val="#ppt_x"/>
                                          </p:val>
                                        </p:tav>
                                      </p:tavLst>
                                    </p:anim>
                                    <p:anim calcmode="lin" valueType="num">
                                      <p:cBhvr>
                                        <p:cTn id="54" dur="1000" fill="hold"/>
                                        <p:tgtEl>
                                          <p:spTgt spid="3">
                                            <p:graphicEl>
                                              <a:dgm id="{2640BFF7-E0B6-4149-B90C-4E39985ECD70}"/>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
                                            <p:graphicEl>
                                              <a:dgm id="{6F90EABE-F0AD-4F97-83D1-7863A1FD3ED2}"/>
                                            </p:graphicEl>
                                          </p:spTgt>
                                        </p:tgtEl>
                                        <p:attrNameLst>
                                          <p:attrName>style.visibility</p:attrName>
                                        </p:attrNameLst>
                                      </p:cBhvr>
                                      <p:to>
                                        <p:strVal val="visible"/>
                                      </p:to>
                                    </p:set>
                                    <p:animEffect transition="in" filter="fade">
                                      <p:cBhvr>
                                        <p:cTn id="57" dur="1000"/>
                                        <p:tgtEl>
                                          <p:spTgt spid="3">
                                            <p:graphicEl>
                                              <a:dgm id="{6F90EABE-F0AD-4F97-83D1-7863A1FD3ED2}"/>
                                            </p:graphicEl>
                                          </p:spTgt>
                                        </p:tgtEl>
                                      </p:cBhvr>
                                    </p:animEffect>
                                    <p:anim calcmode="lin" valueType="num">
                                      <p:cBhvr>
                                        <p:cTn id="58" dur="1000" fill="hold"/>
                                        <p:tgtEl>
                                          <p:spTgt spid="3">
                                            <p:graphicEl>
                                              <a:dgm id="{6F90EABE-F0AD-4F97-83D1-7863A1FD3ED2}"/>
                                            </p:graphicEl>
                                          </p:spTgt>
                                        </p:tgtEl>
                                        <p:attrNameLst>
                                          <p:attrName>ppt_x</p:attrName>
                                        </p:attrNameLst>
                                      </p:cBhvr>
                                      <p:tavLst>
                                        <p:tav tm="0">
                                          <p:val>
                                            <p:strVal val="#ppt_x"/>
                                          </p:val>
                                        </p:tav>
                                        <p:tav tm="100000">
                                          <p:val>
                                            <p:strVal val="#ppt_x"/>
                                          </p:val>
                                        </p:tav>
                                      </p:tavLst>
                                    </p:anim>
                                    <p:anim calcmode="lin" valueType="num">
                                      <p:cBhvr>
                                        <p:cTn id="59" dur="1000" fill="hold"/>
                                        <p:tgtEl>
                                          <p:spTgt spid="3">
                                            <p:graphicEl>
                                              <a:dgm id="{6F90EABE-F0AD-4F97-83D1-7863A1FD3ED2}"/>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
                                            <p:graphicEl>
                                              <a:dgm id="{8C234758-D148-46D9-AC01-F8D4458A7DFE}"/>
                                            </p:graphicEl>
                                          </p:spTgt>
                                        </p:tgtEl>
                                        <p:attrNameLst>
                                          <p:attrName>style.visibility</p:attrName>
                                        </p:attrNameLst>
                                      </p:cBhvr>
                                      <p:to>
                                        <p:strVal val="visible"/>
                                      </p:to>
                                    </p:set>
                                    <p:animEffect transition="in" filter="fade">
                                      <p:cBhvr>
                                        <p:cTn id="62" dur="1000"/>
                                        <p:tgtEl>
                                          <p:spTgt spid="3">
                                            <p:graphicEl>
                                              <a:dgm id="{8C234758-D148-46D9-AC01-F8D4458A7DFE}"/>
                                            </p:graphicEl>
                                          </p:spTgt>
                                        </p:tgtEl>
                                      </p:cBhvr>
                                    </p:animEffect>
                                    <p:anim calcmode="lin" valueType="num">
                                      <p:cBhvr>
                                        <p:cTn id="63" dur="1000" fill="hold"/>
                                        <p:tgtEl>
                                          <p:spTgt spid="3">
                                            <p:graphicEl>
                                              <a:dgm id="{8C234758-D148-46D9-AC01-F8D4458A7DFE}"/>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8C234758-D148-46D9-AC01-F8D4458A7DFE}"/>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
                                            <p:graphicEl>
                                              <a:dgm id="{D91FD5CF-70E0-4426-BDC2-DA67C0DBB0BD}"/>
                                            </p:graphicEl>
                                          </p:spTgt>
                                        </p:tgtEl>
                                        <p:attrNameLst>
                                          <p:attrName>style.visibility</p:attrName>
                                        </p:attrNameLst>
                                      </p:cBhvr>
                                      <p:to>
                                        <p:strVal val="visible"/>
                                      </p:to>
                                    </p:set>
                                    <p:animEffect transition="in" filter="fade">
                                      <p:cBhvr>
                                        <p:cTn id="69" dur="1000"/>
                                        <p:tgtEl>
                                          <p:spTgt spid="3">
                                            <p:graphicEl>
                                              <a:dgm id="{D91FD5CF-70E0-4426-BDC2-DA67C0DBB0BD}"/>
                                            </p:graphicEl>
                                          </p:spTgt>
                                        </p:tgtEl>
                                      </p:cBhvr>
                                    </p:animEffect>
                                    <p:anim calcmode="lin" valueType="num">
                                      <p:cBhvr>
                                        <p:cTn id="70" dur="1000" fill="hold"/>
                                        <p:tgtEl>
                                          <p:spTgt spid="3">
                                            <p:graphicEl>
                                              <a:dgm id="{D91FD5CF-70E0-4426-BDC2-DA67C0DBB0BD}"/>
                                            </p:graphicEl>
                                          </p:spTgt>
                                        </p:tgtEl>
                                        <p:attrNameLst>
                                          <p:attrName>ppt_x</p:attrName>
                                        </p:attrNameLst>
                                      </p:cBhvr>
                                      <p:tavLst>
                                        <p:tav tm="0">
                                          <p:val>
                                            <p:strVal val="#ppt_x"/>
                                          </p:val>
                                        </p:tav>
                                        <p:tav tm="100000">
                                          <p:val>
                                            <p:strVal val="#ppt_x"/>
                                          </p:val>
                                        </p:tav>
                                      </p:tavLst>
                                    </p:anim>
                                    <p:anim calcmode="lin" valueType="num">
                                      <p:cBhvr>
                                        <p:cTn id="71" dur="1000" fill="hold"/>
                                        <p:tgtEl>
                                          <p:spTgt spid="3">
                                            <p:graphicEl>
                                              <a:dgm id="{D91FD5CF-70E0-4426-BDC2-DA67C0DBB0BD}"/>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
                                            <p:graphicEl>
                                              <a:dgm id="{A49BADD1-92F6-4BA9-8558-43F31E2EC1D0}"/>
                                            </p:graphicEl>
                                          </p:spTgt>
                                        </p:tgtEl>
                                        <p:attrNameLst>
                                          <p:attrName>style.visibility</p:attrName>
                                        </p:attrNameLst>
                                      </p:cBhvr>
                                      <p:to>
                                        <p:strVal val="visible"/>
                                      </p:to>
                                    </p:set>
                                    <p:animEffect transition="in" filter="fade">
                                      <p:cBhvr>
                                        <p:cTn id="74" dur="1000"/>
                                        <p:tgtEl>
                                          <p:spTgt spid="3">
                                            <p:graphicEl>
                                              <a:dgm id="{A49BADD1-92F6-4BA9-8558-43F31E2EC1D0}"/>
                                            </p:graphicEl>
                                          </p:spTgt>
                                        </p:tgtEl>
                                      </p:cBhvr>
                                    </p:animEffect>
                                    <p:anim calcmode="lin" valueType="num">
                                      <p:cBhvr>
                                        <p:cTn id="75" dur="1000" fill="hold"/>
                                        <p:tgtEl>
                                          <p:spTgt spid="3">
                                            <p:graphicEl>
                                              <a:dgm id="{A49BADD1-92F6-4BA9-8558-43F31E2EC1D0}"/>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A49BADD1-92F6-4BA9-8558-43F31E2EC1D0}"/>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
                                            <p:graphicEl>
                                              <a:dgm id="{51B96FA0-C740-4AAD-AE61-5F9DC2449627}"/>
                                            </p:graphicEl>
                                          </p:spTgt>
                                        </p:tgtEl>
                                        <p:attrNameLst>
                                          <p:attrName>style.visibility</p:attrName>
                                        </p:attrNameLst>
                                      </p:cBhvr>
                                      <p:to>
                                        <p:strVal val="visible"/>
                                      </p:to>
                                    </p:set>
                                    <p:animEffect transition="in" filter="fade">
                                      <p:cBhvr>
                                        <p:cTn id="79" dur="1000"/>
                                        <p:tgtEl>
                                          <p:spTgt spid="3">
                                            <p:graphicEl>
                                              <a:dgm id="{51B96FA0-C740-4AAD-AE61-5F9DC2449627}"/>
                                            </p:graphicEl>
                                          </p:spTgt>
                                        </p:tgtEl>
                                      </p:cBhvr>
                                    </p:animEffect>
                                    <p:anim calcmode="lin" valueType="num">
                                      <p:cBhvr>
                                        <p:cTn id="80" dur="1000" fill="hold"/>
                                        <p:tgtEl>
                                          <p:spTgt spid="3">
                                            <p:graphicEl>
                                              <a:dgm id="{51B96FA0-C740-4AAD-AE61-5F9DC2449627}"/>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51B96FA0-C740-4AAD-AE61-5F9DC2449627}"/>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
                                            <p:graphicEl>
                                              <a:dgm id="{86444C4E-5E6A-47CC-930D-1A0DEFC41EDE}"/>
                                            </p:graphicEl>
                                          </p:spTgt>
                                        </p:tgtEl>
                                        <p:attrNameLst>
                                          <p:attrName>style.visibility</p:attrName>
                                        </p:attrNameLst>
                                      </p:cBhvr>
                                      <p:to>
                                        <p:strVal val="visible"/>
                                      </p:to>
                                    </p:set>
                                    <p:animEffect transition="in" filter="fade">
                                      <p:cBhvr>
                                        <p:cTn id="86" dur="1000"/>
                                        <p:tgtEl>
                                          <p:spTgt spid="3">
                                            <p:graphicEl>
                                              <a:dgm id="{86444C4E-5E6A-47CC-930D-1A0DEFC41EDE}"/>
                                            </p:graphicEl>
                                          </p:spTgt>
                                        </p:tgtEl>
                                      </p:cBhvr>
                                    </p:animEffect>
                                    <p:anim calcmode="lin" valueType="num">
                                      <p:cBhvr>
                                        <p:cTn id="87" dur="1000" fill="hold"/>
                                        <p:tgtEl>
                                          <p:spTgt spid="3">
                                            <p:graphicEl>
                                              <a:dgm id="{86444C4E-5E6A-47CC-930D-1A0DEFC41EDE}"/>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86444C4E-5E6A-47CC-930D-1A0DEFC41EDE}"/>
                                            </p:graphicEl>
                                          </p:spTgt>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3">
                                            <p:graphicEl>
                                              <a:dgm id="{5832E772-C539-4CA4-A615-E86BB67026F1}"/>
                                            </p:graphicEl>
                                          </p:spTgt>
                                        </p:tgtEl>
                                        <p:attrNameLst>
                                          <p:attrName>style.visibility</p:attrName>
                                        </p:attrNameLst>
                                      </p:cBhvr>
                                      <p:to>
                                        <p:strVal val="visible"/>
                                      </p:to>
                                    </p:set>
                                    <p:animEffect transition="in" filter="fade">
                                      <p:cBhvr>
                                        <p:cTn id="91" dur="1000"/>
                                        <p:tgtEl>
                                          <p:spTgt spid="3">
                                            <p:graphicEl>
                                              <a:dgm id="{5832E772-C539-4CA4-A615-E86BB67026F1}"/>
                                            </p:graphicEl>
                                          </p:spTgt>
                                        </p:tgtEl>
                                      </p:cBhvr>
                                    </p:animEffect>
                                    <p:anim calcmode="lin" valueType="num">
                                      <p:cBhvr>
                                        <p:cTn id="92" dur="1000" fill="hold"/>
                                        <p:tgtEl>
                                          <p:spTgt spid="3">
                                            <p:graphicEl>
                                              <a:dgm id="{5832E772-C539-4CA4-A615-E86BB67026F1}"/>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5832E772-C539-4CA4-A615-E86BB67026F1}"/>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
                                            <p:graphicEl>
                                              <a:dgm id="{955781D0-5642-4831-AF21-2897E3B3E40C}"/>
                                            </p:graphicEl>
                                          </p:spTgt>
                                        </p:tgtEl>
                                        <p:attrNameLst>
                                          <p:attrName>style.visibility</p:attrName>
                                        </p:attrNameLst>
                                      </p:cBhvr>
                                      <p:to>
                                        <p:strVal val="visible"/>
                                      </p:to>
                                    </p:set>
                                    <p:animEffect transition="in" filter="fade">
                                      <p:cBhvr>
                                        <p:cTn id="96" dur="1000"/>
                                        <p:tgtEl>
                                          <p:spTgt spid="3">
                                            <p:graphicEl>
                                              <a:dgm id="{955781D0-5642-4831-AF21-2897E3B3E40C}"/>
                                            </p:graphicEl>
                                          </p:spTgt>
                                        </p:tgtEl>
                                      </p:cBhvr>
                                    </p:animEffect>
                                    <p:anim calcmode="lin" valueType="num">
                                      <p:cBhvr>
                                        <p:cTn id="97" dur="1000" fill="hold"/>
                                        <p:tgtEl>
                                          <p:spTgt spid="3">
                                            <p:graphicEl>
                                              <a:dgm id="{955781D0-5642-4831-AF21-2897E3B3E40C}"/>
                                            </p:graphicEl>
                                          </p:spTgt>
                                        </p:tgtEl>
                                        <p:attrNameLst>
                                          <p:attrName>ppt_x</p:attrName>
                                        </p:attrNameLst>
                                      </p:cBhvr>
                                      <p:tavLst>
                                        <p:tav tm="0">
                                          <p:val>
                                            <p:strVal val="#ppt_x"/>
                                          </p:val>
                                        </p:tav>
                                        <p:tav tm="100000">
                                          <p:val>
                                            <p:strVal val="#ppt_x"/>
                                          </p:val>
                                        </p:tav>
                                      </p:tavLst>
                                    </p:anim>
                                    <p:anim calcmode="lin" valueType="num">
                                      <p:cBhvr>
                                        <p:cTn id="98" dur="1000" fill="hold"/>
                                        <p:tgtEl>
                                          <p:spTgt spid="3">
                                            <p:graphicEl>
                                              <a:dgm id="{955781D0-5642-4831-AF21-2897E3B3E40C}"/>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3">
                                            <p:graphicEl>
                                              <a:dgm id="{789047FD-170E-4FC6-B99E-EB5447335EE7}"/>
                                            </p:graphicEl>
                                          </p:spTgt>
                                        </p:tgtEl>
                                        <p:attrNameLst>
                                          <p:attrName>style.visibility</p:attrName>
                                        </p:attrNameLst>
                                      </p:cBhvr>
                                      <p:to>
                                        <p:strVal val="visible"/>
                                      </p:to>
                                    </p:set>
                                    <p:animEffect transition="in" filter="fade">
                                      <p:cBhvr>
                                        <p:cTn id="103" dur="1000"/>
                                        <p:tgtEl>
                                          <p:spTgt spid="3">
                                            <p:graphicEl>
                                              <a:dgm id="{789047FD-170E-4FC6-B99E-EB5447335EE7}"/>
                                            </p:graphicEl>
                                          </p:spTgt>
                                        </p:tgtEl>
                                      </p:cBhvr>
                                    </p:animEffect>
                                    <p:anim calcmode="lin" valueType="num">
                                      <p:cBhvr>
                                        <p:cTn id="104" dur="1000" fill="hold"/>
                                        <p:tgtEl>
                                          <p:spTgt spid="3">
                                            <p:graphicEl>
                                              <a:dgm id="{789047FD-170E-4FC6-B99E-EB5447335EE7}"/>
                                            </p:graphicEl>
                                          </p:spTgt>
                                        </p:tgtEl>
                                        <p:attrNameLst>
                                          <p:attrName>ppt_x</p:attrName>
                                        </p:attrNameLst>
                                      </p:cBhvr>
                                      <p:tavLst>
                                        <p:tav tm="0">
                                          <p:val>
                                            <p:strVal val="#ppt_x"/>
                                          </p:val>
                                        </p:tav>
                                        <p:tav tm="100000">
                                          <p:val>
                                            <p:strVal val="#ppt_x"/>
                                          </p:val>
                                        </p:tav>
                                      </p:tavLst>
                                    </p:anim>
                                    <p:anim calcmode="lin" valueType="num">
                                      <p:cBhvr>
                                        <p:cTn id="105" dur="1000" fill="hold"/>
                                        <p:tgtEl>
                                          <p:spTgt spid="3">
                                            <p:graphicEl>
                                              <a:dgm id="{789047FD-170E-4FC6-B99E-EB5447335EE7}"/>
                                            </p:graphic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
                                            <p:graphicEl>
                                              <a:dgm id="{67F43F8B-6345-488B-BBD6-DCAB4AAA841A}"/>
                                            </p:graphicEl>
                                          </p:spTgt>
                                        </p:tgtEl>
                                        <p:attrNameLst>
                                          <p:attrName>style.visibility</p:attrName>
                                        </p:attrNameLst>
                                      </p:cBhvr>
                                      <p:to>
                                        <p:strVal val="visible"/>
                                      </p:to>
                                    </p:set>
                                    <p:animEffect transition="in" filter="fade">
                                      <p:cBhvr>
                                        <p:cTn id="108" dur="1000"/>
                                        <p:tgtEl>
                                          <p:spTgt spid="3">
                                            <p:graphicEl>
                                              <a:dgm id="{67F43F8B-6345-488B-BBD6-DCAB4AAA841A}"/>
                                            </p:graphicEl>
                                          </p:spTgt>
                                        </p:tgtEl>
                                      </p:cBhvr>
                                    </p:animEffect>
                                    <p:anim calcmode="lin" valueType="num">
                                      <p:cBhvr>
                                        <p:cTn id="109" dur="1000" fill="hold"/>
                                        <p:tgtEl>
                                          <p:spTgt spid="3">
                                            <p:graphicEl>
                                              <a:dgm id="{67F43F8B-6345-488B-BBD6-DCAB4AAA841A}"/>
                                            </p:graphicEl>
                                          </p:spTgt>
                                        </p:tgtEl>
                                        <p:attrNameLst>
                                          <p:attrName>ppt_x</p:attrName>
                                        </p:attrNameLst>
                                      </p:cBhvr>
                                      <p:tavLst>
                                        <p:tav tm="0">
                                          <p:val>
                                            <p:strVal val="#ppt_x"/>
                                          </p:val>
                                        </p:tav>
                                        <p:tav tm="100000">
                                          <p:val>
                                            <p:strVal val="#ppt_x"/>
                                          </p:val>
                                        </p:tav>
                                      </p:tavLst>
                                    </p:anim>
                                    <p:anim calcmode="lin" valueType="num">
                                      <p:cBhvr>
                                        <p:cTn id="110" dur="1000" fill="hold"/>
                                        <p:tgtEl>
                                          <p:spTgt spid="3">
                                            <p:graphicEl>
                                              <a:dgm id="{67F43F8B-6345-488B-BBD6-DCAB4AAA841A}"/>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
                                            <p:graphicEl>
                                              <a:dgm id="{DA9886D6-1468-4AE9-A6AA-459F9D711C5F}"/>
                                            </p:graphicEl>
                                          </p:spTgt>
                                        </p:tgtEl>
                                        <p:attrNameLst>
                                          <p:attrName>style.visibility</p:attrName>
                                        </p:attrNameLst>
                                      </p:cBhvr>
                                      <p:to>
                                        <p:strVal val="visible"/>
                                      </p:to>
                                    </p:set>
                                    <p:animEffect transition="in" filter="fade">
                                      <p:cBhvr>
                                        <p:cTn id="113" dur="1000"/>
                                        <p:tgtEl>
                                          <p:spTgt spid="3">
                                            <p:graphicEl>
                                              <a:dgm id="{DA9886D6-1468-4AE9-A6AA-459F9D711C5F}"/>
                                            </p:graphicEl>
                                          </p:spTgt>
                                        </p:tgtEl>
                                      </p:cBhvr>
                                    </p:animEffect>
                                    <p:anim calcmode="lin" valueType="num">
                                      <p:cBhvr>
                                        <p:cTn id="114" dur="1000" fill="hold"/>
                                        <p:tgtEl>
                                          <p:spTgt spid="3">
                                            <p:graphicEl>
                                              <a:dgm id="{DA9886D6-1468-4AE9-A6AA-459F9D711C5F}"/>
                                            </p:graphicEl>
                                          </p:spTgt>
                                        </p:tgtEl>
                                        <p:attrNameLst>
                                          <p:attrName>ppt_x</p:attrName>
                                        </p:attrNameLst>
                                      </p:cBhvr>
                                      <p:tavLst>
                                        <p:tav tm="0">
                                          <p:val>
                                            <p:strVal val="#ppt_x"/>
                                          </p:val>
                                        </p:tav>
                                        <p:tav tm="100000">
                                          <p:val>
                                            <p:strVal val="#ppt_x"/>
                                          </p:val>
                                        </p:tav>
                                      </p:tavLst>
                                    </p:anim>
                                    <p:anim calcmode="lin" valueType="num">
                                      <p:cBhvr>
                                        <p:cTn id="115" dur="1000" fill="hold"/>
                                        <p:tgtEl>
                                          <p:spTgt spid="3">
                                            <p:graphicEl>
                                              <a:dgm id="{DA9886D6-1468-4AE9-A6AA-459F9D711C5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1">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4"/>
            <a:ext cx="9144000" cy="769441"/>
          </a:xfrm>
          <a:prstGeom prst="rect">
            <a:avLst/>
          </a:prstGeom>
          <a:noFill/>
        </p:spPr>
        <p:txBody>
          <a:bodyPr wrap="square" rtlCol="0">
            <a:spAutoFit/>
            <a:scene3d>
              <a:camera prst="orthographicFront"/>
              <a:lightRig rig="threePt" dir="t"/>
            </a:scene3d>
            <a:sp3d extrusionH="57150" contourW="25400">
              <a:bevelT w="38100" h="38100"/>
              <a:contourClr>
                <a:schemeClr val="accent1">
                  <a:lumMod val="40000"/>
                  <a:lumOff val="60000"/>
                </a:schemeClr>
              </a:contourClr>
            </a:sp3d>
          </a:bodyPr>
          <a:lstStyle/>
          <a:p>
            <a:pPr algn="ctr"/>
            <a:r>
              <a:rPr lang="es-ES" sz="4400" b="1" dirty="0" err="1" smtClean="0">
                <a:ln w="6350" cmpd="sng">
                  <a:solidFill>
                    <a:schemeClr val="accent1">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ORIGINEA</a:t>
            </a:r>
            <a:r>
              <a:rPr lang="es-ES" sz="4400" b="1" dirty="0" smtClean="0">
                <a:ln w="6350" cmpd="sng">
                  <a:solidFill>
                    <a:schemeClr val="accent1">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 </a:t>
            </a:r>
            <a:r>
              <a:rPr lang="es-ES" sz="4400" b="1" dirty="0" err="1" smtClean="0">
                <a:ln w="6350" cmpd="sng">
                  <a:solidFill>
                    <a:schemeClr val="accent1">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SABATULUI</a:t>
            </a:r>
            <a:endParaRPr lang="es-ES" sz="4400" b="1" dirty="0">
              <a:ln w="6350" cmpd="sng">
                <a:solidFill>
                  <a:schemeClr val="accent1">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Rectángulo"/>
          <p:cNvSpPr/>
          <p:nvPr/>
        </p:nvSpPr>
        <p:spPr>
          <a:xfrm>
            <a:off x="214282" y="714356"/>
            <a:ext cx="8715436" cy="1200329"/>
          </a:xfrm>
          <a:prstGeom prst="rect">
            <a:avLst/>
          </a:prstGeom>
        </p:spPr>
        <p:txBody>
          <a:bodyPr wrap="square">
            <a:spAutoFit/>
          </a:bodyPr>
          <a:lstStyle/>
          <a:p>
            <a:r>
              <a:rPr lang="es-ES" b="1" dirty="0" smtClean="0">
                <a:solidFill>
                  <a:schemeClr val="accent1">
                    <a:lumMod val="50000"/>
                  </a:schemeClr>
                </a:solidFill>
                <a:latin typeface="Comic Sans MS" pitchFamily="66" charset="0"/>
              </a:rPr>
              <a:t>“</a:t>
            </a:r>
            <a:r>
              <a:rPr lang="vi-VN" b="1" dirty="0" smtClean="0">
                <a:solidFill>
                  <a:schemeClr val="accent1">
                    <a:lumMod val="50000"/>
                  </a:schemeClr>
                </a:solidFill>
                <a:latin typeface="Comic Sans MS" pitchFamily="66" charset="0"/>
              </a:rPr>
              <a:t>Ţine ziua de Sabat, ca s-o sfinţeşti, cum ţi-a poruncit Domnul Dumnezeul </a:t>
            </a:r>
            <a:r>
              <a:rPr lang="vi-VN" b="1" dirty="0" smtClean="0">
                <a:solidFill>
                  <a:schemeClr val="accent1">
                    <a:lumMod val="50000"/>
                  </a:schemeClr>
                </a:solidFill>
                <a:latin typeface="Comic Sans MS" pitchFamily="66" charset="0"/>
              </a:rPr>
              <a:t>tău…</a:t>
            </a:r>
            <a:r>
              <a:rPr lang="es-ES" b="1" dirty="0" smtClean="0">
                <a:solidFill>
                  <a:schemeClr val="accent1">
                    <a:lumMod val="50000"/>
                  </a:schemeClr>
                </a:solidFill>
                <a:latin typeface="Comic Sans MS" pitchFamily="66" charset="0"/>
              </a:rPr>
              <a:t> </a:t>
            </a:r>
            <a:r>
              <a:rPr lang="vi-VN" b="1" dirty="0" smtClean="0">
                <a:solidFill>
                  <a:schemeClr val="accent1">
                    <a:lumMod val="50000"/>
                  </a:schemeClr>
                </a:solidFill>
                <a:latin typeface="Comic Sans MS" pitchFamily="66" charset="0"/>
              </a:rPr>
              <a:t>Adu-ţi </a:t>
            </a:r>
            <a:r>
              <a:rPr lang="vi-VN" b="1" dirty="0" smtClean="0">
                <a:solidFill>
                  <a:schemeClr val="accent1">
                    <a:lumMod val="50000"/>
                  </a:schemeClr>
                </a:solidFill>
                <a:latin typeface="Comic Sans MS" pitchFamily="66" charset="0"/>
              </a:rPr>
              <a:t>aminte că şi tu ai fost rob în ţara Egiptului, şi Domnul, Dumnezeul tău, te-a scos din ea cu mână tare şi cu braţ întins: de aceea ţi-a poruncit Domnul Dumnezeul tău să ţii ziua de odihnă</a:t>
            </a:r>
            <a:r>
              <a:rPr lang="es-ES" b="1" dirty="0" smtClean="0">
                <a:solidFill>
                  <a:schemeClr val="accent1">
                    <a:lumMod val="50000"/>
                  </a:schemeClr>
                </a:solidFill>
                <a:latin typeface="Comic Sans MS" pitchFamily="66" charset="0"/>
              </a:rPr>
              <a:t>” </a:t>
            </a:r>
            <a:r>
              <a:rPr lang="es-ES" sz="1100" b="1" dirty="0" smtClean="0">
                <a:solidFill>
                  <a:schemeClr val="accent1">
                    <a:lumMod val="50000"/>
                  </a:schemeClr>
                </a:solidFill>
                <a:latin typeface="Comic Sans MS" pitchFamily="66" charset="0"/>
              </a:rPr>
              <a:t>(</a:t>
            </a:r>
            <a:r>
              <a:rPr lang="es-ES" sz="1100" b="1" dirty="0" err="1" smtClean="0">
                <a:solidFill>
                  <a:schemeClr val="accent1">
                    <a:lumMod val="50000"/>
                  </a:schemeClr>
                </a:solidFill>
                <a:latin typeface="Comic Sans MS" pitchFamily="66" charset="0"/>
              </a:rPr>
              <a:t>Deuteronomul</a:t>
            </a:r>
            <a:r>
              <a:rPr lang="es-ES" sz="1100" b="1" dirty="0" smtClean="0">
                <a:solidFill>
                  <a:schemeClr val="accent1">
                    <a:lumMod val="50000"/>
                  </a:schemeClr>
                </a:solidFill>
                <a:latin typeface="Comic Sans MS" pitchFamily="66" charset="0"/>
              </a:rPr>
              <a:t> 5:12-15</a:t>
            </a:r>
            <a:r>
              <a:rPr lang="es-ES" sz="1100" b="1" dirty="0" smtClean="0">
                <a:solidFill>
                  <a:schemeClr val="accent1">
                    <a:lumMod val="50000"/>
                  </a:schemeClr>
                </a:solidFill>
                <a:latin typeface="Comic Sans MS" pitchFamily="66" charset="0"/>
              </a:rPr>
              <a:t>)</a:t>
            </a:r>
            <a:endParaRPr lang="es-ES" b="1" dirty="0">
              <a:solidFill>
                <a:schemeClr val="accent1">
                  <a:lumMod val="50000"/>
                </a:schemeClr>
              </a:solidFill>
              <a:latin typeface="Comic Sans MS" pitchFamily="66" charset="0"/>
            </a:endParaRPr>
          </a:p>
        </p:txBody>
      </p:sp>
      <p:sp>
        <p:nvSpPr>
          <p:cNvPr id="4" name="3 CuadroTexto"/>
          <p:cNvSpPr txBox="1"/>
          <p:nvPr/>
        </p:nvSpPr>
        <p:spPr>
          <a:xfrm>
            <a:off x="3143240" y="2000240"/>
            <a:ext cx="5857916" cy="1631216"/>
          </a:xfrm>
          <a:prstGeom prst="rect">
            <a:avLst/>
          </a:prstGeom>
          <a:noFill/>
        </p:spPr>
        <p:txBody>
          <a:bodyPr wrap="square" rtlCol="0">
            <a:spAutoFit/>
          </a:bodyPr>
          <a:lstStyle/>
          <a:p>
            <a:pPr>
              <a:spcBef>
                <a:spcPts val="600"/>
              </a:spcBef>
            </a:pPr>
            <a:r>
              <a:rPr lang="vi-VN" sz="2000" b="1" dirty="0" smtClean="0"/>
              <a:t>Cea de-a patra poruncă (spre deosebire de celelalte nouă) are un motiv dublu de a o păzi: Eliberarea de păcat (ieșirea din Egipt, Deut.5:12-15) şi reamintirea </a:t>
            </a:r>
            <a:r>
              <a:rPr lang="vi-VN" sz="2000" b="1" dirty="0" smtClean="0"/>
              <a:t>Creaţiunii</a:t>
            </a:r>
            <a:r>
              <a:rPr lang="es-ES" sz="2000" b="1" dirty="0" smtClean="0"/>
              <a:t/>
            </a:r>
            <a:br>
              <a:rPr lang="es-ES" sz="2000" b="1" dirty="0" smtClean="0"/>
            </a:br>
            <a:r>
              <a:rPr lang="vi-VN" sz="2000" b="1" dirty="0" smtClean="0"/>
              <a:t>(Exodul </a:t>
            </a:r>
            <a:r>
              <a:rPr lang="es-ES" sz="2000" b="1" dirty="0" smtClean="0"/>
              <a:t>20:11</a:t>
            </a:r>
            <a:r>
              <a:rPr lang="es-ES" sz="2000" b="1" dirty="0" smtClean="0"/>
              <a:t>)</a:t>
            </a:r>
          </a:p>
        </p:txBody>
      </p:sp>
      <p:pic>
        <p:nvPicPr>
          <p:cNvPr id="1026" name="Picture 2" descr="R:\Dibujos\Israel\Esclavos (2).jpg"/>
          <p:cNvPicPr>
            <a:picLocks noChangeAspect="1" noChangeArrowheads="1"/>
          </p:cNvPicPr>
          <p:nvPr/>
        </p:nvPicPr>
        <p:blipFill>
          <a:blip r:embed="rId3" cstate="email"/>
          <a:srcRect/>
          <a:stretch>
            <a:fillRect/>
          </a:stretch>
        </p:blipFill>
        <p:spPr bwMode="auto">
          <a:xfrm>
            <a:off x="71406" y="1963751"/>
            <a:ext cx="2871787" cy="3465513"/>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27" name="Picture 3" descr="R:\Dibujos\AdanYEva\_AdanEva (13).png"/>
          <p:cNvPicPr>
            <a:picLocks noChangeAspect="1" noChangeArrowheads="1"/>
          </p:cNvPicPr>
          <p:nvPr/>
        </p:nvPicPr>
        <p:blipFill>
          <a:blip r:embed="rId4" cstate="email"/>
          <a:srcRect/>
          <a:stretch>
            <a:fillRect/>
          </a:stretch>
        </p:blipFill>
        <p:spPr bwMode="auto">
          <a:xfrm>
            <a:off x="5572132" y="3929066"/>
            <a:ext cx="3500462" cy="2652893"/>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3000364" y="3648536"/>
            <a:ext cx="2500330" cy="1923604"/>
          </a:xfrm>
          <a:prstGeom prst="rect">
            <a:avLst/>
          </a:prstGeom>
        </p:spPr>
        <p:txBody>
          <a:bodyPr wrap="square">
            <a:spAutoFit/>
          </a:bodyPr>
          <a:lstStyle/>
          <a:p>
            <a:pPr algn="ctr"/>
            <a:r>
              <a:rPr lang="es-ES" b="1" dirty="0" smtClean="0">
                <a:solidFill>
                  <a:schemeClr val="accent1">
                    <a:lumMod val="50000"/>
                  </a:schemeClr>
                </a:solidFill>
                <a:latin typeface="Comic Sans MS" pitchFamily="66" charset="0"/>
              </a:rPr>
              <a:t>“</a:t>
            </a:r>
            <a:r>
              <a:rPr lang="vi-VN" b="1" dirty="0" smtClean="0">
                <a:solidFill>
                  <a:schemeClr val="accent1">
                    <a:lumMod val="50000"/>
                  </a:schemeClr>
                </a:solidFill>
                <a:latin typeface="Comic Sans MS" pitchFamily="66" charset="0"/>
              </a:rPr>
              <a:t>Căci în şase zile a făcut Domnul…de aceea a binecuvântat Domnul ziua Sabatului şi a sfinţit-o</a:t>
            </a:r>
            <a:r>
              <a:rPr lang="es-ES" b="1" dirty="0" smtClean="0">
                <a:solidFill>
                  <a:schemeClr val="accent1">
                    <a:lumMod val="50000"/>
                  </a:schemeClr>
                </a:solidFill>
                <a:latin typeface="Comic Sans MS" pitchFamily="66" charset="0"/>
              </a:rPr>
              <a:t>”</a:t>
            </a:r>
            <a:endParaRPr lang="es-ES" b="1" dirty="0" smtClean="0">
              <a:solidFill>
                <a:schemeClr val="accent1">
                  <a:lumMod val="50000"/>
                </a:schemeClr>
              </a:solidFill>
              <a:latin typeface="Comic Sans MS" pitchFamily="66" charset="0"/>
            </a:endParaRPr>
          </a:p>
          <a:p>
            <a:pPr algn="ctr"/>
            <a:r>
              <a:rPr lang="es-ES" sz="1100" b="1" dirty="0" smtClean="0">
                <a:solidFill>
                  <a:schemeClr val="accent1">
                    <a:lumMod val="50000"/>
                  </a:schemeClr>
                </a:solidFill>
                <a:latin typeface="Comic Sans MS" pitchFamily="66" charset="0"/>
              </a:rPr>
              <a:t>(</a:t>
            </a:r>
            <a:r>
              <a:rPr lang="es-ES" sz="1100" b="1" dirty="0" err="1" smtClean="0">
                <a:solidFill>
                  <a:schemeClr val="accent1">
                    <a:lumMod val="50000"/>
                  </a:schemeClr>
                </a:solidFill>
                <a:latin typeface="Comic Sans MS" pitchFamily="66" charset="0"/>
              </a:rPr>
              <a:t>Exodul</a:t>
            </a:r>
            <a:r>
              <a:rPr lang="es-ES" sz="1100" b="1" dirty="0" smtClean="0">
                <a:solidFill>
                  <a:schemeClr val="accent1">
                    <a:lumMod val="50000"/>
                  </a:schemeClr>
                </a:solidFill>
                <a:latin typeface="Comic Sans MS" pitchFamily="66" charset="0"/>
              </a:rPr>
              <a:t> 20:11</a:t>
            </a:r>
            <a:r>
              <a:rPr lang="es-ES" sz="1100" b="1" dirty="0" smtClean="0">
                <a:solidFill>
                  <a:schemeClr val="accent1">
                    <a:lumMod val="50000"/>
                  </a:schemeClr>
                </a:solidFill>
                <a:latin typeface="Comic Sans MS" pitchFamily="66" charset="0"/>
              </a:rPr>
              <a:t>)</a:t>
            </a:r>
          </a:p>
        </p:txBody>
      </p:sp>
      <p:sp>
        <p:nvSpPr>
          <p:cNvPr id="7" name="6 Rectángulo"/>
          <p:cNvSpPr/>
          <p:nvPr/>
        </p:nvSpPr>
        <p:spPr>
          <a:xfrm>
            <a:off x="-32" y="5500702"/>
            <a:ext cx="5000628" cy="1323439"/>
          </a:xfrm>
          <a:prstGeom prst="rect">
            <a:avLst/>
          </a:prstGeom>
        </p:spPr>
        <p:txBody>
          <a:bodyPr wrap="square">
            <a:spAutoFit/>
          </a:bodyPr>
          <a:lstStyle/>
          <a:p>
            <a:pPr lvl="0">
              <a:spcBef>
                <a:spcPts val="600"/>
              </a:spcBef>
            </a:pPr>
            <a:r>
              <a:rPr lang="vi-VN" sz="2000" b="1" dirty="0" smtClean="0">
                <a:solidFill>
                  <a:prstClr val="black"/>
                </a:solidFill>
              </a:rPr>
              <a:t>Sabatul a fost dat omenirii la Creaţiune și, după căderea în păcat, a devenit în plus un simbol al Răscumpărării obţinute prin Hristos.</a:t>
            </a:r>
            <a:endParaRPr lang="es-ES" sz="2000" b="1"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25"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6" dur="1000" fill="hold"/>
                                        <p:tgtEl>
                                          <p:spTgt spid="102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1000"/>
                                        <p:tgtEl>
                                          <p:spTgt spid="1027"/>
                                        </p:tgtEl>
                                      </p:cBhvr>
                                    </p:animEffect>
                                    <p:anim calcmode="lin" valueType="num">
                                      <p:cBhvr>
                                        <p:cTn id="48" dur="1000" fill="hold"/>
                                        <p:tgtEl>
                                          <p:spTgt spid="1027"/>
                                        </p:tgtEl>
                                        <p:attrNameLst>
                                          <p:attrName>ppt_x</p:attrName>
                                        </p:attrNameLst>
                                      </p:cBhvr>
                                      <p:tavLst>
                                        <p:tav tm="0">
                                          <p:val>
                                            <p:strVal val="#ppt_x"/>
                                          </p:val>
                                        </p:tav>
                                        <p:tav tm="100000">
                                          <p:val>
                                            <p:strVal val="#ppt_x"/>
                                          </p:val>
                                        </p:tav>
                                      </p:tavLst>
                                    </p:anim>
                                    <p:anim calcmode="lin" valueType="num">
                                      <p:cBhvr>
                                        <p:cTn id="49" dur="900" decel="100000" fill="hold"/>
                                        <p:tgtEl>
                                          <p:spTgt spid="102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57224" y="499191"/>
            <a:ext cx="7643866" cy="6001643"/>
          </a:xfrm>
          <a:prstGeom prst="rect">
            <a:avLst/>
          </a:prstGeom>
        </p:spPr>
        <p:txBody>
          <a:bodyPr wrap="square">
            <a:spAutoFit/>
          </a:bodyPr>
          <a:lstStyle/>
          <a:p>
            <a:r>
              <a:rPr lang="es-ES" sz="2400" dirty="0" smtClean="0">
                <a:latin typeface="Cooper Black" pitchFamily="18" charset="0"/>
              </a:rPr>
              <a:t>“</a:t>
            </a:r>
            <a:r>
              <a:rPr lang="vi-VN" sz="2400" dirty="0" smtClean="0">
                <a:latin typeface="Cooper Black" pitchFamily="18" charset="0"/>
              </a:rPr>
              <a:t>Domnul mai zice: „Dacă îți vei opri piciorul în ziua Sabatului ca să nu-ți faci gusturile tale în ziua Mea cea sfântă; dacă Sabatul va fi desfătarea ta, ca să sfințești pe Domnul, slăvindu-L ... atunci te vei putea desfăta în Domnul”. Pentru toți aceia care primesc Sabatul ca un semn al puterii creatoare și răscumpărătoare a lui Hristos, el va fi o desfătare. Văzând pe Hristos în Sabat, ei se desfată în El. Sabatul îi îndrumă către lucrările creațiunii, ca o dovadă a marii Lui puteri de a mântui. În timp ce ne atrage atenția către pacea Edenului care a fost pierdută, el ne vorbește despre pacea restabilită prin Mântuitorul. Fiecare lucru din natură repetă chemarea Lui: „Veniți la Mine, toți cei trudiți și împovărați, și Eu vă voi da odihnă</a:t>
            </a:r>
            <a:r>
              <a:rPr lang="es-ES" sz="2400" dirty="0" smtClean="0">
                <a:latin typeface="Cooper Black" pitchFamily="18" charset="0"/>
              </a:rPr>
              <a:t>”</a:t>
            </a:r>
            <a:endParaRPr lang="es-ES" sz="2400" dirty="0">
              <a:latin typeface="Cooper Black" pitchFamily="18" charset="0"/>
            </a:endParaRPr>
          </a:p>
        </p:txBody>
      </p:sp>
      <p:sp>
        <p:nvSpPr>
          <p:cNvPr id="3" name="2 CuadroTexto"/>
          <p:cNvSpPr txBox="1"/>
          <p:nvPr/>
        </p:nvSpPr>
        <p:spPr>
          <a:xfrm>
            <a:off x="3244040" y="6429396"/>
            <a:ext cx="2655920" cy="307777"/>
          </a:xfrm>
          <a:prstGeom prst="rect">
            <a:avLst/>
          </a:prstGeom>
          <a:noFill/>
        </p:spPr>
        <p:txBody>
          <a:bodyPr wrap="none" rtlCol="0">
            <a:spAutoFit/>
          </a:bodyPr>
          <a:lstStyle/>
          <a:p>
            <a:pPr algn="ctr"/>
            <a:r>
              <a:rPr lang="es-ES" sz="1400" b="1" dirty="0" smtClean="0"/>
              <a:t>E.G.W. </a:t>
            </a:r>
            <a:r>
              <a:rPr lang="es-ES" sz="1400" b="1" dirty="0" smtClean="0"/>
              <a:t>(</a:t>
            </a:r>
            <a:r>
              <a:rPr lang="en-US" sz="1400" b="1" dirty="0" err="1" smtClean="0"/>
              <a:t>HLL</a:t>
            </a:r>
            <a:r>
              <a:rPr lang="en-US" sz="1400" b="1" dirty="0" smtClean="0"/>
              <a:t>, cp. 29, pg. 289</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050" name="Picture 2" descr="R:\Dibujos\Oxygen\16\Artwork\Creation7\Creation7.png"/>
          <p:cNvPicPr>
            <a:picLocks noChangeAspect="1" noChangeArrowheads="1"/>
          </p:cNvPicPr>
          <p:nvPr/>
        </p:nvPicPr>
        <p:blipFill>
          <a:blip r:embed="rId3" cstate="email"/>
          <a:srcRect/>
          <a:stretch>
            <a:fillRect/>
          </a:stretch>
        </p:blipFill>
        <p:spPr bwMode="auto">
          <a:xfrm>
            <a:off x="3214678" y="1357298"/>
            <a:ext cx="6143668" cy="6143668"/>
          </a:xfrm>
          <a:prstGeom prst="rect">
            <a:avLst/>
          </a:prstGeom>
          <a:noFill/>
        </p:spPr>
      </p:pic>
      <p:sp>
        <p:nvSpPr>
          <p:cNvPr id="2" name="1 Rectángulo"/>
          <p:cNvSpPr/>
          <p:nvPr/>
        </p:nvSpPr>
        <p:spPr>
          <a:xfrm>
            <a:off x="0" y="-3413"/>
            <a:ext cx="9144000"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a:r>
              <a:rPr lang="it-IT"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TIMP DE ODIHNA SI INCHINARE</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p:txBody>
      </p:sp>
      <p:sp>
        <p:nvSpPr>
          <p:cNvPr id="3" name="2 Rectángulo"/>
          <p:cNvSpPr/>
          <p:nvPr/>
        </p:nvSpPr>
        <p:spPr>
          <a:xfrm>
            <a:off x="214282" y="648282"/>
            <a:ext cx="8786874" cy="1200329"/>
          </a:xfrm>
          <a:prstGeom prst="rect">
            <a:avLst/>
          </a:prstGeom>
        </p:spPr>
        <p:txBody>
          <a:bodyPr wrap="square">
            <a:spAutoFit/>
          </a:bodyPr>
          <a:lstStyle/>
          <a:p>
            <a:r>
              <a:rPr lang="es-ES" b="1" dirty="0" smtClean="0">
                <a:solidFill>
                  <a:schemeClr val="accent4">
                    <a:lumMod val="20000"/>
                    <a:lumOff val="80000"/>
                  </a:schemeClr>
                </a:solidFill>
                <a:latin typeface="Comic Sans MS" pitchFamily="66" charset="0"/>
              </a:rPr>
              <a:t>“</a:t>
            </a:r>
            <a:r>
              <a:rPr lang="vi-VN" b="1" dirty="0" smtClean="0">
                <a:solidFill>
                  <a:schemeClr val="accent4">
                    <a:lumMod val="20000"/>
                    <a:lumOff val="80000"/>
                  </a:schemeClr>
                </a:solidFill>
                <a:latin typeface="Comic Sans MS" pitchFamily="66" charset="0"/>
              </a:rPr>
              <a:t>În ziua a şaptea, Dumnezeu Şi-a sfârşit lucrarea pe care o făcuse; şi în ziua a şaptea S-a odihnit de toată lucrarea Lui pe care o făcuse.Dumnezeu a binecuvântat ziua a şaptea şi a sfinţit-o, pentru că în ziua aceasta S-a odihnit de toată lucrarea Lui pe care o zidise şi o făcuse</a:t>
            </a:r>
            <a:r>
              <a:rPr lang="es-ES" b="1" dirty="0" smtClean="0">
                <a:solidFill>
                  <a:schemeClr val="accent4">
                    <a:lumMod val="20000"/>
                    <a:lumOff val="80000"/>
                  </a:schemeClr>
                </a:solidFill>
                <a:latin typeface="Comic Sans MS" pitchFamily="66" charset="0"/>
              </a:rPr>
              <a:t>” </a:t>
            </a:r>
            <a:r>
              <a:rPr lang="es-ES" sz="1100" b="1" dirty="0" smtClean="0">
                <a:solidFill>
                  <a:schemeClr val="accent4">
                    <a:lumMod val="20000"/>
                    <a:lumOff val="80000"/>
                  </a:schemeClr>
                </a:solidFill>
                <a:latin typeface="Comic Sans MS" pitchFamily="66" charset="0"/>
              </a:rPr>
              <a:t>(</a:t>
            </a:r>
            <a:r>
              <a:rPr lang="es-ES" sz="1100" b="1" dirty="0" err="1" smtClean="0">
                <a:solidFill>
                  <a:schemeClr val="accent4">
                    <a:lumMod val="20000"/>
                    <a:lumOff val="80000"/>
                  </a:schemeClr>
                </a:solidFill>
                <a:latin typeface="Comic Sans MS" pitchFamily="66" charset="0"/>
              </a:rPr>
              <a:t>Geneza</a:t>
            </a:r>
            <a:r>
              <a:rPr lang="es-ES" sz="1100" b="1" dirty="0" smtClean="0">
                <a:solidFill>
                  <a:schemeClr val="accent4">
                    <a:lumMod val="20000"/>
                    <a:lumOff val="80000"/>
                  </a:schemeClr>
                </a:solidFill>
                <a:latin typeface="Comic Sans MS" pitchFamily="66" charset="0"/>
              </a:rPr>
              <a:t> 2:2-3</a:t>
            </a:r>
            <a:r>
              <a:rPr lang="es-ES" sz="1100" b="1" dirty="0" smtClean="0">
                <a:solidFill>
                  <a:schemeClr val="accent4">
                    <a:lumMod val="20000"/>
                    <a:lumOff val="80000"/>
                  </a:schemeClr>
                </a:solidFill>
                <a:latin typeface="Comic Sans MS" pitchFamily="66" charset="0"/>
              </a:rPr>
              <a:t>)</a:t>
            </a:r>
            <a:endParaRPr lang="es-ES" b="1" dirty="0">
              <a:solidFill>
                <a:schemeClr val="accent4">
                  <a:lumMod val="20000"/>
                  <a:lumOff val="80000"/>
                </a:schemeClr>
              </a:solidFill>
              <a:latin typeface="Comic Sans MS" pitchFamily="66" charset="0"/>
            </a:endParaRPr>
          </a:p>
        </p:txBody>
      </p:sp>
      <p:sp>
        <p:nvSpPr>
          <p:cNvPr id="4" name="3 CuadroTexto"/>
          <p:cNvSpPr txBox="1"/>
          <p:nvPr/>
        </p:nvSpPr>
        <p:spPr>
          <a:xfrm>
            <a:off x="-32" y="2139160"/>
            <a:ext cx="3857652" cy="4647426"/>
          </a:xfrm>
          <a:prstGeom prst="rect">
            <a:avLst/>
          </a:prstGeom>
          <a:noFill/>
        </p:spPr>
        <p:txBody>
          <a:bodyPr wrap="square" rtlCol="0">
            <a:spAutoFit/>
          </a:bodyPr>
          <a:lstStyle/>
          <a:p>
            <a:pPr>
              <a:spcBef>
                <a:spcPts val="600"/>
              </a:spcBef>
            </a:pPr>
            <a:r>
              <a:rPr lang="fr-FR" sz="2200" b="1" dirty="0" err="1" smtClean="0">
                <a:solidFill>
                  <a:schemeClr val="bg1"/>
                </a:solidFill>
              </a:rPr>
              <a:t>Biblia</a:t>
            </a:r>
            <a:r>
              <a:rPr lang="fr-FR" sz="2200" b="1" dirty="0" smtClean="0">
                <a:solidFill>
                  <a:schemeClr val="bg1"/>
                </a:solidFill>
              </a:rPr>
              <a:t> ni-L </a:t>
            </a:r>
            <a:r>
              <a:rPr lang="fr-FR" sz="2200" b="1" dirty="0" err="1" smtClean="0">
                <a:solidFill>
                  <a:schemeClr val="bg1"/>
                </a:solidFill>
              </a:rPr>
              <a:t>prezintă</a:t>
            </a:r>
            <a:r>
              <a:rPr lang="fr-FR" sz="2200" b="1" dirty="0" smtClean="0">
                <a:solidFill>
                  <a:schemeClr val="bg1"/>
                </a:solidFill>
              </a:rPr>
              <a:t> </a:t>
            </a:r>
            <a:r>
              <a:rPr lang="fr-FR" sz="2200" b="1" dirty="0" err="1" smtClean="0">
                <a:solidFill>
                  <a:schemeClr val="bg1"/>
                </a:solidFill>
              </a:rPr>
              <a:t>pe</a:t>
            </a:r>
            <a:r>
              <a:rPr lang="fr-FR" sz="2200" b="1" dirty="0" smtClean="0">
                <a:solidFill>
                  <a:schemeClr val="bg1"/>
                </a:solidFill>
              </a:rPr>
              <a:t> </a:t>
            </a:r>
            <a:r>
              <a:rPr lang="fr-FR" sz="2200" b="1" dirty="0" err="1" smtClean="0">
                <a:solidFill>
                  <a:schemeClr val="bg1"/>
                </a:solidFill>
              </a:rPr>
              <a:t>Isus</a:t>
            </a:r>
            <a:r>
              <a:rPr lang="fr-FR" sz="2200" b="1" dirty="0" smtClean="0">
                <a:solidFill>
                  <a:schemeClr val="bg1"/>
                </a:solidFill>
              </a:rPr>
              <a:t> </a:t>
            </a:r>
            <a:r>
              <a:rPr lang="fr-FR" sz="2200" b="1" dirty="0" err="1" smtClean="0">
                <a:solidFill>
                  <a:schemeClr val="bg1"/>
                </a:solidFill>
              </a:rPr>
              <a:t>drept</a:t>
            </a:r>
            <a:r>
              <a:rPr lang="fr-FR" sz="2200" b="1" dirty="0" smtClean="0">
                <a:solidFill>
                  <a:schemeClr val="bg1"/>
                </a:solidFill>
              </a:rPr>
              <a:t> </a:t>
            </a:r>
            <a:r>
              <a:rPr lang="fr-FR" sz="2200" b="1" dirty="0" err="1" smtClean="0">
                <a:solidFill>
                  <a:schemeClr val="bg1"/>
                </a:solidFill>
              </a:rPr>
              <a:t>Creator</a:t>
            </a:r>
            <a:r>
              <a:rPr lang="fr-FR" sz="2200" b="1" dirty="0" smtClean="0">
                <a:solidFill>
                  <a:schemeClr val="bg1"/>
                </a:solidFill>
              </a:rPr>
              <a:t>: “</a:t>
            </a:r>
            <a:r>
              <a:rPr lang="fr-FR" sz="2200" b="1" dirty="0" err="1" smtClean="0">
                <a:solidFill>
                  <a:schemeClr val="bg1"/>
                </a:solidFill>
              </a:rPr>
              <a:t>prin</a:t>
            </a:r>
            <a:r>
              <a:rPr lang="fr-FR" sz="2200" b="1" dirty="0" smtClean="0">
                <a:solidFill>
                  <a:schemeClr val="bg1"/>
                </a:solidFill>
              </a:rPr>
              <a:t> El au </a:t>
            </a:r>
            <a:r>
              <a:rPr lang="fr-FR" sz="2200" b="1" dirty="0" err="1" smtClean="0">
                <a:solidFill>
                  <a:schemeClr val="bg1"/>
                </a:solidFill>
              </a:rPr>
              <a:t>fost</a:t>
            </a:r>
            <a:r>
              <a:rPr lang="fr-FR" sz="2200" b="1" dirty="0" smtClean="0">
                <a:solidFill>
                  <a:schemeClr val="bg1"/>
                </a:solidFill>
              </a:rPr>
              <a:t> </a:t>
            </a:r>
            <a:r>
              <a:rPr lang="fr-FR" sz="2200" b="1" dirty="0" err="1" smtClean="0">
                <a:solidFill>
                  <a:schemeClr val="bg1"/>
                </a:solidFill>
              </a:rPr>
              <a:t>făcute</a:t>
            </a:r>
            <a:r>
              <a:rPr lang="fr-FR" sz="2200" b="1" dirty="0" smtClean="0">
                <a:solidFill>
                  <a:schemeClr val="bg1"/>
                </a:solidFill>
              </a:rPr>
              <a:t> </a:t>
            </a:r>
            <a:r>
              <a:rPr lang="fr-FR" sz="2200" b="1" dirty="0" err="1" smtClean="0">
                <a:solidFill>
                  <a:schemeClr val="bg1"/>
                </a:solidFill>
              </a:rPr>
              <a:t>toate</a:t>
            </a:r>
            <a:r>
              <a:rPr lang="fr-FR" sz="2200" b="1" dirty="0" smtClean="0">
                <a:solidFill>
                  <a:schemeClr val="bg1"/>
                </a:solidFill>
              </a:rPr>
              <a:t> </a:t>
            </a:r>
            <a:r>
              <a:rPr lang="fr-FR" sz="2200" b="1" dirty="0" err="1" smtClean="0">
                <a:solidFill>
                  <a:schemeClr val="bg1"/>
                </a:solidFill>
              </a:rPr>
              <a:t>lucrurile</a:t>
            </a:r>
            <a:r>
              <a:rPr lang="es-ES" sz="2200" b="1" dirty="0" smtClean="0">
                <a:solidFill>
                  <a:schemeClr val="bg1"/>
                </a:solidFill>
              </a:rPr>
              <a:t>”</a:t>
            </a:r>
            <a:r>
              <a:rPr lang="es-ES" sz="2200" b="1" dirty="0" smtClean="0">
                <a:solidFill>
                  <a:schemeClr val="bg1"/>
                </a:solidFill>
              </a:rPr>
              <a:t/>
            </a:r>
            <a:br>
              <a:rPr lang="es-ES" sz="2200" b="1" dirty="0" smtClean="0">
                <a:solidFill>
                  <a:schemeClr val="bg1"/>
                </a:solidFill>
              </a:rPr>
            </a:br>
            <a:r>
              <a:rPr lang="es-ES" sz="2200" b="1" dirty="0" smtClean="0">
                <a:solidFill>
                  <a:schemeClr val="bg1"/>
                </a:solidFill>
              </a:rPr>
              <a:t>(Col. 1:16)</a:t>
            </a:r>
          </a:p>
          <a:p>
            <a:pPr>
              <a:spcBef>
                <a:spcPts val="600"/>
              </a:spcBef>
            </a:pPr>
            <a:r>
              <a:rPr lang="vi-VN" sz="2200" b="1" dirty="0" smtClean="0">
                <a:solidFill>
                  <a:schemeClr val="bg1"/>
                </a:solidFill>
              </a:rPr>
              <a:t>În calitate de Creator, s-a odihnit în Sabat și a invitat pe Adam și Eva să I se alăture în odihnă și închinare</a:t>
            </a:r>
            <a:r>
              <a:rPr lang="es-ES" sz="2200" b="1" dirty="0" smtClean="0">
                <a:solidFill>
                  <a:schemeClr val="bg1"/>
                </a:solidFill>
              </a:rPr>
              <a:t>.</a:t>
            </a:r>
            <a:endParaRPr lang="es-ES" sz="2200" b="1" dirty="0" smtClean="0">
              <a:solidFill>
                <a:schemeClr val="bg1"/>
              </a:solidFill>
            </a:endParaRPr>
          </a:p>
          <a:p>
            <a:pPr>
              <a:spcBef>
                <a:spcPts val="600"/>
              </a:spcBef>
            </a:pPr>
            <a:r>
              <a:rPr lang="vi-VN" sz="2200" b="1" dirty="0" smtClean="0">
                <a:solidFill>
                  <a:schemeClr val="bg1"/>
                </a:solidFill>
              </a:rPr>
              <a:t>Invitaţia Sa se extinde pană în secolul al XXI-lea, invitându-ne să ne bucurăm de odihnă și închinare</a:t>
            </a:r>
            <a:r>
              <a:rPr lang="es-ES" sz="2200" b="1" dirty="0" smtClean="0">
                <a:solidFill>
                  <a:schemeClr val="bg1"/>
                </a:solidFill>
              </a:rPr>
              <a:t>.</a:t>
            </a:r>
            <a:endParaRPr lang="es-ES" sz="22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785794"/>
            <a:ext cx="4643438" cy="2246769"/>
          </a:xfrm>
          <a:prstGeom prst="rect">
            <a:avLst/>
          </a:prstGeom>
          <a:noFill/>
        </p:spPr>
        <p:txBody>
          <a:bodyPr wrap="square" rtlCol="0">
            <a:spAutoFit/>
          </a:bodyPr>
          <a:lstStyle/>
          <a:p>
            <a:pPr algn="ctr"/>
            <a:r>
              <a:rPr lang="vi-VN" sz="2000" b="1" dirty="0" smtClean="0">
                <a:solidFill>
                  <a:schemeClr val="bg1"/>
                </a:solidFill>
              </a:rPr>
              <a:t>În care zi considerau apostoli că trebuiau să se reunească pentru a se închina împreună? Se reuneau duminica, în cinstea învierii, sau au continuat să se întâlnescă în Sabat, în cinstea Creaţiunii și a Răscumpărării?</a:t>
            </a:r>
            <a:endParaRPr lang="es-ES" sz="2000" b="1" dirty="0">
              <a:solidFill>
                <a:schemeClr val="bg1"/>
              </a:solidFill>
            </a:endParaRPr>
          </a:p>
        </p:txBody>
      </p:sp>
      <p:graphicFrame>
        <p:nvGraphicFramePr>
          <p:cNvPr id="5" name="4 Diagrama"/>
          <p:cNvGraphicFramePr/>
          <p:nvPr/>
        </p:nvGraphicFramePr>
        <p:xfrm>
          <a:off x="71422" y="3071810"/>
          <a:ext cx="9001156"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0" y="-3413"/>
            <a:ext cx="7786710" cy="677108"/>
          </a:xfrm>
          <a:prstGeom prst="rect">
            <a:avLst/>
          </a:prstGeom>
        </p:spPr>
        <p:txBody>
          <a:bodyPr wrap="square">
            <a:spAutoFit/>
          </a:bodyPr>
          <a:lstStyle/>
          <a:p>
            <a:pPr lvl="0" algn="ctr"/>
            <a:r>
              <a:rPr lang="it-IT" sz="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TIMP DE ODIHNA SI INCHINARE</a:t>
            </a:r>
            <a:endParaRPr lang="es-E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5">
                                            <p:graphicEl>
                                              <a:dgm id="{17339A3B-C294-481F-B24B-B995749ADAA0}"/>
                                            </p:graphicEl>
                                          </p:spTgt>
                                        </p:tgtEl>
                                        <p:attrNameLst>
                                          <p:attrName>style.visibility</p:attrName>
                                        </p:attrNameLst>
                                      </p:cBhvr>
                                      <p:to>
                                        <p:strVal val="visible"/>
                                      </p:to>
                                    </p:set>
                                    <p:anim calcmode="lin" valueType="num">
                                      <p:cBhvr>
                                        <p:cTn id="14" dur="500" fill="hold"/>
                                        <p:tgtEl>
                                          <p:spTgt spid="5">
                                            <p:graphicEl>
                                              <a:dgm id="{17339A3B-C294-481F-B24B-B995749ADAA0}"/>
                                            </p:graphicEl>
                                          </p:spTgt>
                                        </p:tgtEl>
                                        <p:attrNameLst>
                                          <p:attrName>ppt_x</p:attrName>
                                        </p:attrNameLst>
                                      </p:cBhvr>
                                      <p:tavLst>
                                        <p:tav tm="0">
                                          <p:val>
                                            <p:strVal val="#ppt_x-#ppt_w/2"/>
                                          </p:val>
                                        </p:tav>
                                        <p:tav tm="100000">
                                          <p:val>
                                            <p:strVal val="#ppt_x"/>
                                          </p:val>
                                        </p:tav>
                                      </p:tavLst>
                                    </p:anim>
                                    <p:anim calcmode="lin" valueType="num">
                                      <p:cBhvr>
                                        <p:cTn id="15" dur="500" fill="hold"/>
                                        <p:tgtEl>
                                          <p:spTgt spid="5">
                                            <p:graphicEl>
                                              <a:dgm id="{17339A3B-C294-481F-B24B-B995749ADAA0}"/>
                                            </p:graphicEl>
                                          </p:spTgt>
                                        </p:tgtEl>
                                        <p:attrNameLst>
                                          <p:attrName>ppt_y</p:attrName>
                                        </p:attrNameLst>
                                      </p:cBhvr>
                                      <p:tavLst>
                                        <p:tav tm="0">
                                          <p:val>
                                            <p:strVal val="#ppt_y"/>
                                          </p:val>
                                        </p:tav>
                                        <p:tav tm="100000">
                                          <p:val>
                                            <p:strVal val="#ppt_y"/>
                                          </p:val>
                                        </p:tav>
                                      </p:tavLst>
                                    </p:anim>
                                    <p:anim calcmode="lin" valueType="num">
                                      <p:cBhvr>
                                        <p:cTn id="16" dur="500" fill="hold"/>
                                        <p:tgtEl>
                                          <p:spTgt spid="5">
                                            <p:graphicEl>
                                              <a:dgm id="{17339A3B-C294-481F-B24B-B995749ADAA0}"/>
                                            </p:graphicEl>
                                          </p:spTgt>
                                        </p:tgtEl>
                                        <p:attrNameLst>
                                          <p:attrName>ppt_w</p:attrName>
                                        </p:attrNameLst>
                                      </p:cBhvr>
                                      <p:tavLst>
                                        <p:tav tm="0">
                                          <p:val>
                                            <p:fltVal val="0"/>
                                          </p:val>
                                        </p:tav>
                                        <p:tav tm="100000">
                                          <p:val>
                                            <p:strVal val="#ppt_w"/>
                                          </p:val>
                                        </p:tav>
                                      </p:tavLst>
                                    </p:anim>
                                    <p:anim calcmode="lin" valueType="num">
                                      <p:cBhvr>
                                        <p:cTn id="17" dur="500" fill="hold"/>
                                        <p:tgtEl>
                                          <p:spTgt spid="5">
                                            <p:graphicEl>
                                              <a:dgm id="{17339A3B-C294-481F-B24B-B995749ADAA0}"/>
                                            </p:graphic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5">
                                            <p:graphicEl>
                                              <a:dgm id="{987B16C1-7F79-41AC-9C49-3ECEDB58EA5F}"/>
                                            </p:graphicEl>
                                          </p:spTgt>
                                        </p:tgtEl>
                                        <p:attrNameLst>
                                          <p:attrName>style.visibility</p:attrName>
                                        </p:attrNameLst>
                                      </p:cBhvr>
                                      <p:to>
                                        <p:strVal val="visible"/>
                                      </p:to>
                                    </p:set>
                                    <p:anim calcmode="lin" valueType="num">
                                      <p:cBhvr>
                                        <p:cTn id="22" dur="500" fill="hold"/>
                                        <p:tgtEl>
                                          <p:spTgt spid="5">
                                            <p:graphicEl>
                                              <a:dgm id="{987B16C1-7F79-41AC-9C49-3ECEDB58EA5F}"/>
                                            </p:graphicEl>
                                          </p:spTgt>
                                        </p:tgtEl>
                                        <p:attrNameLst>
                                          <p:attrName>ppt_x</p:attrName>
                                        </p:attrNameLst>
                                      </p:cBhvr>
                                      <p:tavLst>
                                        <p:tav tm="0">
                                          <p:val>
                                            <p:strVal val="#ppt_x-#ppt_w/2"/>
                                          </p:val>
                                        </p:tav>
                                        <p:tav tm="100000">
                                          <p:val>
                                            <p:strVal val="#ppt_x"/>
                                          </p:val>
                                        </p:tav>
                                      </p:tavLst>
                                    </p:anim>
                                    <p:anim calcmode="lin" valueType="num">
                                      <p:cBhvr>
                                        <p:cTn id="23" dur="500" fill="hold"/>
                                        <p:tgtEl>
                                          <p:spTgt spid="5">
                                            <p:graphicEl>
                                              <a:dgm id="{987B16C1-7F79-41AC-9C49-3ECEDB58EA5F}"/>
                                            </p:graphicEl>
                                          </p:spTgt>
                                        </p:tgtEl>
                                        <p:attrNameLst>
                                          <p:attrName>ppt_y</p:attrName>
                                        </p:attrNameLst>
                                      </p:cBhvr>
                                      <p:tavLst>
                                        <p:tav tm="0">
                                          <p:val>
                                            <p:strVal val="#ppt_y"/>
                                          </p:val>
                                        </p:tav>
                                        <p:tav tm="100000">
                                          <p:val>
                                            <p:strVal val="#ppt_y"/>
                                          </p:val>
                                        </p:tav>
                                      </p:tavLst>
                                    </p:anim>
                                    <p:anim calcmode="lin" valueType="num">
                                      <p:cBhvr>
                                        <p:cTn id="24" dur="500" fill="hold"/>
                                        <p:tgtEl>
                                          <p:spTgt spid="5">
                                            <p:graphicEl>
                                              <a:dgm id="{987B16C1-7F79-41AC-9C49-3ECEDB58EA5F}"/>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987B16C1-7F79-41AC-9C49-3ECEDB58EA5F}"/>
                                            </p:graphic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5">
                                            <p:graphicEl>
                                              <a:dgm id="{6E1F02FE-3C3A-492D-AC12-5A7C7E17FC44}"/>
                                            </p:graphicEl>
                                          </p:spTgt>
                                        </p:tgtEl>
                                        <p:attrNameLst>
                                          <p:attrName>style.visibility</p:attrName>
                                        </p:attrNameLst>
                                      </p:cBhvr>
                                      <p:to>
                                        <p:strVal val="visible"/>
                                      </p:to>
                                    </p:set>
                                    <p:anim calcmode="lin" valueType="num">
                                      <p:cBhvr>
                                        <p:cTn id="30" dur="500" fill="hold"/>
                                        <p:tgtEl>
                                          <p:spTgt spid="5">
                                            <p:graphicEl>
                                              <a:dgm id="{6E1F02FE-3C3A-492D-AC12-5A7C7E17FC44}"/>
                                            </p:graphicEl>
                                          </p:spTgt>
                                        </p:tgtEl>
                                        <p:attrNameLst>
                                          <p:attrName>ppt_x</p:attrName>
                                        </p:attrNameLst>
                                      </p:cBhvr>
                                      <p:tavLst>
                                        <p:tav tm="0">
                                          <p:val>
                                            <p:strVal val="#ppt_x-#ppt_w/2"/>
                                          </p:val>
                                        </p:tav>
                                        <p:tav tm="100000">
                                          <p:val>
                                            <p:strVal val="#ppt_x"/>
                                          </p:val>
                                        </p:tav>
                                      </p:tavLst>
                                    </p:anim>
                                    <p:anim calcmode="lin" valueType="num">
                                      <p:cBhvr>
                                        <p:cTn id="31" dur="500" fill="hold"/>
                                        <p:tgtEl>
                                          <p:spTgt spid="5">
                                            <p:graphicEl>
                                              <a:dgm id="{6E1F02FE-3C3A-492D-AC12-5A7C7E17FC44}"/>
                                            </p:graphicEl>
                                          </p:spTgt>
                                        </p:tgtEl>
                                        <p:attrNameLst>
                                          <p:attrName>ppt_y</p:attrName>
                                        </p:attrNameLst>
                                      </p:cBhvr>
                                      <p:tavLst>
                                        <p:tav tm="0">
                                          <p:val>
                                            <p:strVal val="#ppt_y"/>
                                          </p:val>
                                        </p:tav>
                                        <p:tav tm="100000">
                                          <p:val>
                                            <p:strVal val="#ppt_y"/>
                                          </p:val>
                                        </p:tav>
                                      </p:tavLst>
                                    </p:anim>
                                    <p:anim calcmode="lin" valueType="num">
                                      <p:cBhvr>
                                        <p:cTn id="32" dur="500" fill="hold"/>
                                        <p:tgtEl>
                                          <p:spTgt spid="5">
                                            <p:graphicEl>
                                              <a:dgm id="{6E1F02FE-3C3A-492D-AC12-5A7C7E17FC44}"/>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6E1F02FE-3C3A-492D-AC12-5A7C7E17FC44}"/>
                                            </p:graphic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5">
                                            <p:graphicEl>
                                              <a:dgm id="{5C2C5AB8-4ACB-42E9-8F07-982EC671B2C1}"/>
                                            </p:graphicEl>
                                          </p:spTgt>
                                        </p:tgtEl>
                                        <p:attrNameLst>
                                          <p:attrName>style.visibility</p:attrName>
                                        </p:attrNameLst>
                                      </p:cBhvr>
                                      <p:to>
                                        <p:strVal val="visible"/>
                                      </p:to>
                                    </p:set>
                                    <p:anim calcmode="lin" valueType="num">
                                      <p:cBhvr>
                                        <p:cTn id="38" dur="500" fill="hold"/>
                                        <p:tgtEl>
                                          <p:spTgt spid="5">
                                            <p:graphicEl>
                                              <a:dgm id="{5C2C5AB8-4ACB-42E9-8F07-982EC671B2C1}"/>
                                            </p:graphicEl>
                                          </p:spTgt>
                                        </p:tgtEl>
                                        <p:attrNameLst>
                                          <p:attrName>ppt_x</p:attrName>
                                        </p:attrNameLst>
                                      </p:cBhvr>
                                      <p:tavLst>
                                        <p:tav tm="0">
                                          <p:val>
                                            <p:strVal val="#ppt_x-#ppt_w/2"/>
                                          </p:val>
                                        </p:tav>
                                        <p:tav tm="100000">
                                          <p:val>
                                            <p:strVal val="#ppt_x"/>
                                          </p:val>
                                        </p:tav>
                                      </p:tavLst>
                                    </p:anim>
                                    <p:anim calcmode="lin" valueType="num">
                                      <p:cBhvr>
                                        <p:cTn id="39" dur="500" fill="hold"/>
                                        <p:tgtEl>
                                          <p:spTgt spid="5">
                                            <p:graphicEl>
                                              <a:dgm id="{5C2C5AB8-4ACB-42E9-8F07-982EC671B2C1}"/>
                                            </p:graphicEl>
                                          </p:spTgt>
                                        </p:tgtEl>
                                        <p:attrNameLst>
                                          <p:attrName>ppt_y</p:attrName>
                                        </p:attrNameLst>
                                      </p:cBhvr>
                                      <p:tavLst>
                                        <p:tav tm="0">
                                          <p:val>
                                            <p:strVal val="#ppt_y"/>
                                          </p:val>
                                        </p:tav>
                                        <p:tav tm="100000">
                                          <p:val>
                                            <p:strVal val="#ppt_y"/>
                                          </p:val>
                                        </p:tav>
                                      </p:tavLst>
                                    </p:anim>
                                    <p:anim calcmode="lin" valueType="num">
                                      <p:cBhvr>
                                        <p:cTn id="40" dur="500" fill="hold"/>
                                        <p:tgtEl>
                                          <p:spTgt spid="5">
                                            <p:graphicEl>
                                              <a:dgm id="{5C2C5AB8-4ACB-42E9-8F07-982EC671B2C1}"/>
                                            </p:graphicEl>
                                          </p:spTgt>
                                        </p:tgtEl>
                                        <p:attrNameLst>
                                          <p:attrName>ppt_w</p:attrName>
                                        </p:attrNameLst>
                                      </p:cBhvr>
                                      <p:tavLst>
                                        <p:tav tm="0">
                                          <p:val>
                                            <p:fltVal val="0"/>
                                          </p:val>
                                        </p:tav>
                                        <p:tav tm="100000">
                                          <p:val>
                                            <p:strVal val="#ppt_w"/>
                                          </p:val>
                                        </p:tav>
                                      </p:tavLst>
                                    </p:anim>
                                    <p:anim calcmode="lin" valueType="num">
                                      <p:cBhvr>
                                        <p:cTn id="41" dur="500" fill="hold"/>
                                        <p:tgtEl>
                                          <p:spTgt spid="5">
                                            <p:graphicEl>
                                              <a:dgm id="{5C2C5AB8-4ACB-42E9-8F07-982EC671B2C1}"/>
                                            </p:graphic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5">
                                            <p:graphicEl>
                                              <a:dgm id="{EDBD6820-5DEF-4ADB-9C71-4E9537228D30}"/>
                                            </p:graphicEl>
                                          </p:spTgt>
                                        </p:tgtEl>
                                        <p:attrNameLst>
                                          <p:attrName>style.visibility</p:attrName>
                                        </p:attrNameLst>
                                      </p:cBhvr>
                                      <p:to>
                                        <p:strVal val="visible"/>
                                      </p:to>
                                    </p:set>
                                    <p:anim calcmode="lin" valueType="num">
                                      <p:cBhvr>
                                        <p:cTn id="46" dur="500" fill="hold"/>
                                        <p:tgtEl>
                                          <p:spTgt spid="5">
                                            <p:graphicEl>
                                              <a:dgm id="{EDBD6820-5DEF-4ADB-9C71-4E9537228D30}"/>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5">
                                            <p:graphicEl>
                                              <a:dgm id="{EDBD6820-5DEF-4ADB-9C71-4E9537228D30}"/>
                                            </p:graphicEl>
                                          </p:spTgt>
                                        </p:tgtEl>
                                        <p:attrNameLst>
                                          <p:attrName>ppt_y</p:attrName>
                                        </p:attrNameLst>
                                      </p:cBhvr>
                                      <p:tavLst>
                                        <p:tav tm="0">
                                          <p:val>
                                            <p:strVal val="#ppt_y"/>
                                          </p:val>
                                        </p:tav>
                                        <p:tav tm="100000">
                                          <p:val>
                                            <p:strVal val="#ppt_y"/>
                                          </p:val>
                                        </p:tav>
                                      </p:tavLst>
                                    </p:anim>
                                    <p:anim calcmode="lin" valueType="num">
                                      <p:cBhvr>
                                        <p:cTn id="48" dur="500" fill="hold"/>
                                        <p:tgtEl>
                                          <p:spTgt spid="5">
                                            <p:graphicEl>
                                              <a:dgm id="{EDBD6820-5DEF-4ADB-9C71-4E9537228D30}"/>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EDBD6820-5DEF-4ADB-9C71-4E9537228D30}"/>
                                            </p:graphic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grpId="0" nodeType="clickEffect">
                                  <p:stCondLst>
                                    <p:cond delay="0"/>
                                  </p:stCondLst>
                                  <p:childTnLst>
                                    <p:set>
                                      <p:cBhvr>
                                        <p:cTn id="53" dur="1" fill="hold">
                                          <p:stCondLst>
                                            <p:cond delay="0"/>
                                          </p:stCondLst>
                                        </p:cTn>
                                        <p:tgtEl>
                                          <p:spTgt spid="5">
                                            <p:graphicEl>
                                              <a:dgm id="{BD719C2E-B414-4820-BE21-FB0392000685}"/>
                                            </p:graphicEl>
                                          </p:spTgt>
                                        </p:tgtEl>
                                        <p:attrNameLst>
                                          <p:attrName>style.visibility</p:attrName>
                                        </p:attrNameLst>
                                      </p:cBhvr>
                                      <p:to>
                                        <p:strVal val="visible"/>
                                      </p:to>
                                    </p:set>
                                    <p:anim calcmode="lin" valueType="num">
                                      <p:cBhvr>
                                        <p:cTn id="54" dur="500" fill="hold"/>
                                        <p:tgtEl>
                                          <p:spTgt spid="5">
                                            <p:graphicEl>
                                              <a:dgm id="{BD719C2E-B414-4820-BE21-FB0392000685}"/>
                                            </p:graphicEl>
                                          </p:spTgt>
                                        </p:tgtEl>
                                        <p:attrNameLst>
                                          <p:attrName>ppt_x</p:attrName>
                                        </p:attrNameLst>
                                      </p:cBhvr>
                                      <p:tavLst>
                                        <p:tav tm="0">
                                          <p:val>
                                            <p:strVal val="#ppt_x-#ppt_w/2"/>
                                          </p:val>
                                        </p:tav>
                                        <p:tav tm="100000">
                                          <p:val>
                                            <p:strVal val="#ppt_x"/>
                                          </p:val>
                                        </p:tav>
                                      </p:tavLst>
                                    </p:anim>
                                    <p:anim calcmode="lin" valueType="num">
                                      <p:cBhvr>
                                        <p:cTn id="55" dur="500" fill="hold"/>
                                        <p:tgtEl>
                                          <p:spTgt spid="5">
                                            <p:graphicEl>
                                              <a:dgm id="{BD719C2E-B414-4820-BE21-FB0392000685}"/>
                                            </p:graphicEl>
                                          </p:spTgt>
                                        </p:tgtEl>
                                        <p:attrNameLst>
                                          <p:attrName>ppt_y</p:attrName>
                                        </p:attrNameLst>
                                      </p:cBhvr>
                                      <p:tavLst>
                                        <p:tav tm="0">
                                          <p:val>
                                            <p:strVal val="#ppt_y"/>
                                          </p:val>
                                        </p:tav>
                                        <p:tav tm="100000">
                                          <p:val>
                                            <p:strVal val="#ppt_y"/>
                                          </p:val>
                                        </p:tav>
                                      </p:tavLst>
                                    </p:anim>
                                    <p:anim calcmode="lin" valueType="num">
                                      <p:cBhvr>
                                        <p:cTn id="56" dur="500" fill="hold"/>
                                        <p:tgtEl>
                                          <p:spTgt spid="5">
                                            <p:graphicEl>
                                              <a:dgm id="{BD719C2E-B414-4820-BE21-FB0392000685}"/>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BD719C2E-B414-4820-BE21-FB0392000685}"/>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4">
                <a:tint val="45000"/>
                <a:satMod val="400000"/>
              </a:schemeClr>
            </a:duotone>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07886"/>
          </a:xfrm>
          <a:prstGeom prst="rect">
            <a:avLst/>
          </a:prstGeom>
        </p:spPr>
        <p:txBody>
          <a:bodyPr wrap="square">
            <a:spAutoFit/>
            <a:scene3d>
              <a:camera prst="orthographicFront"/>
              <a:lightRig rig="glow" dir="t"/>
            </a:scene3d>
            <a:sp3d extrusionH="57150" contourW="19050">
              <a:bevelT w="38100" h="38100" prst="relaxedInset"/>
              <a:contourClr>
                <a:srgbClr val="63851A"/>
              </a:contourClr>
            </a:sp3d>
          </a:bodyPr>
          <a:lstStyle/>
          <a:p>
            <a:pPr lvl="0" algn="ctr"/>
            <a:r>
              <a:rPr lang="es-ES" sz="4000" b="1" cap="all" spc="300" dirty="0" err="1"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40000"/>
                    </a:prstClr>
                  </a:outerShdw>
                  <a:reflection blurRad="12700" stA="28000" endPos="45000" dist="1000" dir="5400000" sy="-100000" algn="bl" rotWithShape="0"/>
                </a:effectLst>
                <a:latin typeface="+mj-lt"/>
              </a:rPr>
              <a:t>TIMP</a:t>
            </a:r>
            <a:r>
              <a:rPr lang="es-ES" sz="4000" b="1" cap="all" spc="300"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40000"/>
                    </a:prstClr>
                  </a:outerShdw>
                  <a:reflection blurRad="12700" stA="28000" endPos="45000" dist="1000" dir="5400000" sy="-100000" algn="bl" rotWithShape="0"/>
                </a:effectLst>
                <a:latin typeface="+mj-lt"/>
              </a:rPr>
              <a:t> DE </a:t>
            </a:r>
            <a:r>
              <a:rPr lang="es-ES" sz="4000" b="1" cap="all" spc="300" dirty="0" err="1"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40000"/>
                    </a:prstClr>
                  </a:outerShdw>
                  <a:reflection blurRad="12700" stA="28000" endPos="45000" dist="1000" dir="5400000" sy="-100000" algn="bl" rotWithShape="0"/>
                </a:effectLst>
                <a:latin typeface="+mj-lt"/>
              </a:rPr>
              <a:t>BUCURIE</a:t>
            </a:r>
            <a:endParaRPr lang="es-ES" sz="4000" b="1" cap="all" spc="3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40000"/>
                  </a:prstClr>
                </a:outerShdw>
                <a:reflection blurRad="12700" stA="28000" endPos="45000" dist="1000" dir="5400000" sy="-100000" algn="bl" rotWithShape="0"/>
              </a:effectLst>
              <a:latin typeface="+mj-lt"/>
            </a:endParaRPr>
          </a:p>
        </p:txBody>
      </p:sp>
      <p:sp>
        <p:nvSpPr>
          <p:cNvPr id="3" name="2 Rectángulo"/>
          <p:cNvSpPr/>
          <p:nvPr/>
        </p:nvSpPr>
        <p:spPr>
          <a:xfrm>
            <a:off x="-32" y="642918"/>
            <a:ext cx="4929222" cy="1200329"/>
          </a:xfrm>
          <a:prstGeom prst="rect">
            <a:avLst/>
          </a:prstGeom>
        </p:spPr>
        <p:txBody>
          <a:bodyPr wrap="square">
            <a:spAutoFit/>
          </a:bodyPr>
          <a:lstStyle/>
          <a:p>
            <a:r>
              <a:rPr lang="es-ES" b="1" dirty="0" smtClean="0">
                <a:solidFill>
                  <a:srgbClr val="003300"/>
                </a:solidFill>
                <a:latin typeface="Comic Sans MS" pitchFamily="66" charset="0"/>
              </a:rPr>
              <a:t>“</a:t>
            </a:r>
            <a:r>
              <a:rPr lang="vi-VN" b="1" dirty="0" smtClean="0">
                <a:solidFill>
                  <a:srgbClr val="003300"/>
                </a:solidFill>
                <a:latin typeface="Comic Sans MS" pitchFamily="66" charset="0"/>
              </a:rPr>
              <a:t>Apoi le-a zis: „Sabatul a fost făcut pentru om, iar nu omul pentru Sabat;aşa că Fiul omului este Domn chiar şi al Sabatului</a:t>
            </a:r>
            <a:r>
              <a:rPr lang="es-ES" b="1" dirty="0" smtClean="0">
                <a:solidFill>
                  <a:srgbClr val="003300"/>
                </a:solidFill>
                <a:latin typeface="Comic Sans MS" pitchFamily="66" charset="0"/>
              </a:rPr>
              <a:t>” </a:t>
            </a:r>
            <a:r>
              <a:rPr lang="es-ES" sz="1100" b="1" dirty="0" smtClean="0">
                <a:solidFill>
                  <a:srgbClr val="003300"/>
                </a:solidFill>
                <a:latin typeface="Comic Sans MS" pitchFamily="66" charset="0"/>
              </a:rPr>
              <a:t>(</a:t>
            </a:r>
            <a:r>
              <a:rPr lang="es-ES" sz="1100" b="1" dirty="0" err="1" smtClean="0">
                <a:solidFill>
                  <a:srgbClr val="003300"/>
                </a:solidFill>
                <a:latin typeface="Comic Sans MS" pitchFamily="66" charset="0"/>
              </a:rPr>
              <a:t>Marcu</a:t>
            </a:r>
            <a:r>
              <a:rPr lang="es-ES" sz="1100" b="1" dirty="0" smtClean="0">
                <a:solidFill>
                  <a:srgbClr val="003300"/>
                </a:solidFill>
                <a:latin typeface="Comic Sans MS" pitchFamily="66" charset="0"/>
              </a:rPr>
              <a:t> 2:27-28</a:t>
            </a:r>
            <a:r>
              <a:rPr lang="es-ES" sz="1100" b="1" dirty="0" smtClean="0">
                <a:solidFill>
                  <a:srgbClr val="003300"/>
                </a:solidFill>
                <a:latin typeface="Comic Sans MS" pitchFamily="66" charset="0"/>
              </a:rPr>
              <a:t>)</a:t>
            </a:r>
            <a:endParaRPr lang="es-ES" b="1" dirty="0">
              <a:solidFill>
                <a:srgbClr val="003300"/>
              </a:solidFill>
              <a:latin typeface="Comic Sans MS" pitchFamily="66" charset="0"/>
            </a:endParaRPr>
          </a:p>
        </p:txBody>
      </p:sp>
      <p:sp>
        <p:nvSpPr>
          <p:cNvPr id="4" name="3 CuadroTexto"/>
          <p:cNvSpPr txBox="1"/>
          <p:nvPr/>
        </p:nvSpPr>
        <p:spPr>
          <a:xfrm>
            <a:off x="142844" y="1871481"/>
            <a:ext cx="5072098" cy="1323439"/>
          </a:xfrm>
          <a:prstGeom prst="rect">
            <a:avLst/>
          </a:prstGeom>
          <a:noFill/>
        </p:spPr>
        <p:txBody>
          <a:bodyPr wrap="square" rtlCol="0">
            <a:spAutoFit/>
          </a:bodyPr>
          <a:lstStyle/>
          <a:p>
            <a:pPr>
              <a:spcBef>
                <a:spcPts val="600"/>
              </a:spcBef>
            </a:pPr>
            <a:r>
              <a:rPr lang="vi-VN" sz="2000" b="1" dirty="0" smtClean="0"/>
              <a:t>Conducătorii religioși au pregătit o listă de 39 de reguli suplimentare interzise în </a:t>
            </a:r>
            <a:r>
              <a:rPr lang="vi-VN" sz="2000" b="1" dirty="0" smtClean="0"/>
              <a:t>Sabat.</a:t>
            </a:r>
            <a:r>
              <a:rPr lang="es-ES" sz="2000" b="1" dirty="0" smtClean="0"/>
              <a:t> </a:t>
            </a:r>
            <a:r>
              <a:rPr lang="vi-VN" sz="2000" b="1" dirty="0" smtClean="0"/>
              <a:t>Fiecare </a:t>
            </a:r>
            <a:r>
              <a:rPr lang="vi-VN" sz="2000" b="1" dirty="0" smtClean="0"/>
              <a:t>dintre aceste reguli era protejată de mai multe standarde</a:t>
            </a:r>
            <a:r>
              <a:rPr lang="es-ES" sz="2000" b="1" dirty="0" smtClean="0"/>
              <a:t>.</a:t>
            </a:r>
            <a:endParaRPr lang="es-ES" sz="2000" b="1" dirty="0" smtClean="0"/>
          </a:p>
        </p:txBody>
      </p:sp>
      <p:pic>
        <p:nvPicPr>
          <p:cNvPr id="7170" name="Picture 2" descr="http://revista.adventista.es/wp-content/uploads/sites/2/2013/04/Sabinanigo-793x316.jpg"/>
          <p:cNvPicPr>
            <a:picLocks noChangeAspect="1" noChangeArrowheads="1"/>
          </p:cNvPicPr>
          <p:nvPr/>
        </p:nvPicPr>
        <p:blipFill>
          <a:blip r:embed="rId3" cstate="email"/>
          <a:srcRect/>
          <a:stretch>
            <a:fillRect/>
          </a:stretch>
        </p:blipFill>
        <p:spPr bwMode="auto">
          <a:xfrm>
            <a:off x="5220044" y="714356"/>
            <a:ext cx="3781111"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descr="naturaleza.jpg"/>
          <p:cNvPicPr>
            <a:picLocks noChangeAspect="1"/>
          </p:cNvPicPr>
          <p:nvPr/>
        </p:nvPicPr>
        <p:blipFill>
          <a:blip r:embed="rId4" cstate="email"/>
          <a:stretch>
            <a:fillRect/>
          </a:stretch>
        </p:blipFill>
        <p:spPr>
          <a:xfrm>
            <a:off x="5572132" y="2643182"/>
            <a:ext cx="3429024"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2" name="Picture 4" descr="http://fundacionparalomejor.org/files/2012/06/cuidado-enfermos-mormones-300x240.jpg"/>
          <p:cNvPicPr>
            <a:picLocks noChangeAspect="1" noChangeArrowheads="1"/>
          </p:cNvPicPr>
          <p:nvPr/>
        </p:nvPicPr>
        <p:blipFill>
          <a:blip r:embed="rId5" cstate="email"/>
          <a:srcRect/>
          <a:stretch>
            <a:fillRect/>
          </a:stretch>
        </p:blipFill>
        <p:spPr bwMode="auto">
          <a:xfrm>
            <a:off x="214283" y="4857760"/>
            <a:ext cx="2446732" cy="1957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Rectángulo"/>
          <p:cNvSpPr/>
          <p:nvPr/>
        </p:nvSpPr>
        <p:spPr>
          <a:xfrm>
            <a:off x="142844" y="3286124"/>
            <a:ext cx="5214974" cy="1323439"/>
          </a:xfrm>
          <a:prstGeom prst="rect">
            <a:avLst/>
          </a:prstGeom>
        </p:spPr>
        <p:txBody>
          <a:bodyPr wrap="square">
            <a:spAutoFit/>
          </a:bodyPr>
          <a:lstStyle/>
          <a:p>
            <a:pPr>
              <a:spcBef>
                <a:spcPts val="600"/>
              </a:spcBef>
            </a:pPr>
            <a:r>
              <a:rPr lang="vi-VN" sz="2000" b="1" dirty="0" smtClean="0"/>
              <a:t>Isus a observat că preocuparea pentru aceste nenumărate reguli faceau din Sabat o zi de necaz, în loc de o zi de bucurie și comuniune cu Creatorul</a:t>
            </a:r>
            <a:r>
              <a:rPr lang="es-ES" sz="2000" b="1" dirty="0" smtClean="0"/>
              <a:t>.</a:t>
            </a:r>
            <a:endParaRPr lang="es-ES" sz="2000" b="1" dirty="0" smtClean="0"/>
          </a:p>
        </p:txBody>
      </p:sp>
      <p:sp>
        <p:nvSpPr>
          <p:cNvPr id="8" name="7 Rectángulo"/>
          <p:cNvSpPr/>
          <p:nvPr/>
        </p:nvSpPr>
        <p:spPr>
          <a:xfrm>
            <a:off x="2643174" y="4643446"/>
            <a:ext cx="6429420" cy="2246769"/>
          </a:xfrm>
          <a:prstGeom prst="rect">
            <a:avLst/>
          </a:prstGeom>
        </p:spPr>
        <p:txBody>
          <a:bodyPr wrap="square">
            <a:spAutoFit/>
          </a:bodyPr>
          <a:lstStyle/>
          <a:p>
            <a:pPr>
              <a:spcBef>
                <a:spcPts val="600"/>
              </a:spcBef>
            </a:pPr>
            <a:r>
              <a:rPr lang="vi-VN" sz="2000" b="1" dirty="0" smtClean="0"/>
              <a:t>Domnul Isus a declarat că Sabatul a fost făcut pentru om, și nu omul pentru Sabat. Cu alte cuvinte, Sabatul nu a fost făcut pentru ca omul să-i aducă inchinare, ci pentru a-i pune omului la dispoziţie ocazii de închinare. El este darul lui Dumnezeu pentru întreaga omenire, și nu are rolul de a subjuga, ci de a oferi deconectare și eliberare.</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10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6000"/>
          </a:blip>
          <a:srcRect/>
          <a:stretch>
            <a:fillRect l="-2000" t="-7000" r="-2000" b="-2000"/>
          </a:stretch>
        </a:blipFill>
        <a:effectLst/>
      </p:bgPr>
    </p:bg>
    <p:spTree>
      <p:nvGrpSpPr>
        <p:cNvPr id="1" name=""/>
        <p:cNvGrpSpPr/>
        <p:nvPr/>
      </p:nvGrpSpPr>
      <p:grpSpPr>
        <a:xfrm>
          <a:off x="0" y="0"/>
          <a:ext cx="0" cy="0"/>
          <a:chOff x="0" y="0"/>
          <a:chExt cx="0" cy="0"/>
        </a:xfrm>
      </p:grpSpPr>
      <p:sp>
        <p:nvSpPr>
          <p:cNvPr id="2" name="1 Rectángulo"/>
          <p:cNvSpPr/>
          <p:nvPr/>
        </p:nvSpPr>
        <p:spPr>
          <a:xfrm>
            <a:off x="214282" y="214290"/>
            <a:ext cx="8715436" cy="5940088"/>
          </a:xfrm>
          <a:prstGeom prst="rect">
            <a:avLst/>
          </a:prstGeom>
        </p:spPr>
        <p:txBody>
          <a:bodyPr wrap="square">
            <a:spAutoFit/>
          </a:bodyPr>
          <a:lstStyle/>
          <a:p>
            <a:r>
              <a:rPr lang="es-ES" sz="2000" dirty="0" smtClean="0">
                <a:latin typeface="Cooper Black" pitchFamily="18" charset="0"/>
              </a:rPr>
              <a:t>“</a:t>
            </a:r>
            <a:r>
              <a:rPr lang="vi-VN" sz="2000" dirty="0" smtClean="0">
                <a:latin typeface="Cooper Black" pitchFamily="18" charset="0"/>
              </a:rPr>
              <a:t>Cu scopul sfinţirii Sabatul, nu este necesar sa ne închidem între ziduri, și ne privăm de cele mai frumoase scene ale naturii , de aerul curat și revigorant și frumusețea cerului. În niciun caz nu ar trebui să permitem ca sarcinile și tranzacțiile comerciale să ne distragă atenţia în Sabatul Domnului, pe care L-a sfințit. Nu trebuie să permitem nici măcar ca în mintea noastră să locuiască lucruri de caracter lumesc. Dar mintea nu poate să fie refrigerată, accelerată și elevată în cazul în care rămanem închiși pentru aproape toate orele zilei de sâmbătă între ziduri, ascultând predici lungi și rugăciuni plictisitoare și formale. Sabatul Domnului primește o utilizare greșită dacă este sărbătorit în acest mod. Scopul pentru care a fost instituit nu este atins. Sabatul a fost făcut pentru om, în beneficiul de a-și îndepărta spiritul său de la munca seculară, în scopul de a contempla adevărul și slava lui Dumnezeu. Este necesar ca poporul lui Dumnezeu sa se întâlnească pentru a discuta despre El, pentru a face schimb de gânduri și idei despre adevărurile scrise în Cuvântul Său, și să dedice o parte din timp rugăciunii corespunzătoare . Dar aceste momente, chiar și în ziua de Sabat ,ca să nu fie lungite sau diluate din lipsă de interes</a:t>
            </a:r>
            <a:r>
              <a:rPr lang="es-ES" sz="2000" dirty="0" smtClean="0">
                <a:latin typeface="Cooper Black" pitchFamily="18" charset="0"/>
              </a:rPr>
              <a:t>”</a:t>
            </a:r>
            <a:endParaRPr lang="es-ES" sz="2000" dirty="0">
              <a:latin typeface="Cooper Black" pitchFamily="18" charset="0"/>
            </a:endParaRPr>
          </a:p>
        </p:txBody>
      </p:sp>
      <p:sp>
        <p:nvSpPr>
          <p:cNvPr id="3" name="2 CuadroTexto"/>
          <p:cNvSpPr txBox="1"/>
          <p:nvPr/>
        </p:nvSpPr>
        <p:spPr>
          <a:xfrm>
            <a:off x="2434524" y="6429396"/>
            <a:ext cx="4274953" cy="307777"/>
          </a:xfrm>
          <a:prstGeom prst="rect">
            <a:avLst/>
          </a:prstGeom>
          <a:noFill/>
        </p:spPr>
        <p:txBody>
          <a:bodyPr wrap="none" rtlCol="0">
            <a:spAutoFit/>
          </a:bodyPr>
          <a:lstStyle/>
          <a:p>
            <a:pPr algn="ctr"/>
            <a:r>
              <a:rPr lang="es-ES" sz="1400" b="1" dirty="0" smtClean="0">
                <a:solidFill>
                  <a:srgbClr val="A792B0"/>
                </a:solidFill>
              </a:rPr>
              <a:t>E.G.W. </a:t>
            </a:r>
            <a:r>
              <a:rPr lang="es-ES" sz="1400" b="1" dirty="0" smtClean="0">
                <a:solidFill>
                  <a:srgbClr val="A792B0"/>
                </a:solidFill>
              </a:rPr>
              <a:t>(</a:t>
            </a:r>
            <a:r>
              <a:rPr lang="vi-VN" sz="1400" b="1" dirty="0" smtClean="0">
                <a:solidFill>
                  <a:srgbClr val="A792B0"/>
                </a:solidFill>
              </a:rPr>
              <a:t>Mărturii pentru biserică, vol. 2, pg. 516</a:t>
            </a:r>
            <a:r>
              <a:rPr lang="es-ES" sz="1400" b="1" dirty="0" smtClean="0">
                <a:solidFill>
                  <a:srgbClr val="A792B0"/>
                </a:solidFill>
              </a:rPr>
              <a:t>)</a:t>
            </a:r>
            <a:endParaRPr lang="es-ES" sz="1400" b="1" dirty="0">
              <a:solidFill>
                <a:srgbClr val="A792B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07886"/>
          </a:xfrm>
          <a:prstGeom prst="rect">
            <a:avLst/>
          </a:prstGeom>
        </p:spPr>
        <p:txBody>
          <a:bodyPr wrap="square">
            <a:spAutoFit/>
          </a:bodyPr>
          <a:lstStyle/>
          <a:p>
            <a:pPr lvl="0" algn="ctr"/>
            <a:r>
              <a:rPr lang="es-ES" sz="4000" b="1" spc="3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TIMP</a:t>
            </a:r>
            <a:r>
              <a:rPr lang="es-ES" sz="4000" b="1" spc="3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 DE </a:t>
            </a:r>
            <a:r>
              <a:rPr lang="es-ES" sz="4000" b="1" spc="3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VINDECARE</a:t>
            </a:r>
            <a:endParaRPr lang="es-ES" sz="4000" b="1" spc="3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
        <p:nvSpPr>
          <p:cNvPr id="4" name="3 Rectángulo"/>
          <p:cNvSpPr/>
          <p:nvPr/>
        </p:nvSpPr>
        <p:spPr>
          <a:xfrm>
            <a:off x="0" y="710967"/>
            <a:ext cx="7143768" cy="646331"/>
          </a:xfrm>
          <a:prstGeom prst="rect">
            <a:avLst/>
          </a:prstGeom>
        </p:spPr>
        <p:txBody>
          <a:bodyPr wrap="square">
            <a:spAutoFit/>
          </a:bodyPr>
          <a:lstStyle/>
          <a:p>
            <a:r>
              <a:rPr lang="es-ES" b="1" dirty="0" smtClean="0">
                <a:solidFill>
                  <a:schemeClr val="accent6">
                    <a:lumMod val="75000"/>
                  </a:schemeClr>
                </a:solidFill>
                <a:latin typeface="Comic Sans MS" pitchFamily="66" charset="0"/>
              </a:rPr>
              <a:t>“</a:t>
            </a:r>
            <a:r>
              <a:rPr lang="vi-VN" b="1" dirty="0" smtClean="0">
                <a:solidFill>
                  <a:schemeClr val="accent6">
                    <a:lumMod val="75000"/>
                  </a:schemeClr>
                </a:solidFill>
                <a:latin typeface="Comic Sans MS" pitchFamily="66" charset="0"/>
              </a:rPr>
              <a:t>Apoi le-a zis: „Este îngăduit în ziua Sabatului să faci bine sau să faci rău? Să scapi viaţa cuiva sau s-o pierzi?</a:t>
            </a:r>
            <a:r>
              <a:rPr lang="es-ES" b="1" dirty="0" smtClean="0">
                <a:solidFill>
                  <a:schemeClr val="accent6">
                    <a:lumMod val="75000"/>
                  </a:schemeClr>
                </a:solidFill>
                <a:latin typeface="Comic Sans MS" pitchFamily="66" charset="0"/>
              </a:rPr>
              <a:t>” </a:t>
            </a:r>
            <a:r>
              <a:rPr lang="es-ES" sz="1100" b="1" dirty="0" smtClean="0">
                <a:solidFill>
                  <a:schemeClr val="accent6">
                    <a:lumMod val="75000"/>
                  </a:schemeClr>
                </a:solidFill>
                <a:latin typeface="Comic Sans MS" pitchFamily="66" charset="0"/>
              </a:rPr>
              <a:t>(</a:t>
            </a:r>
            <a:r>
              <a:rPr lang="es-ES" sz="1100" b="1" dirty="0" err="1" smtClean="0">
                <a:solidFill>
                  <a:schemeClr val="accent6">
                    <a:lumMod val="75000"/>
                  </a:schemeClr>
                </a:solidFill>
                <a:latin typeface="Comic Sans MS" pitchFamily="66" charset="0"/>
              </a:rPr>
              <a:t>Marcu</a:t>
            </a:r>
            <a:r>
              <a:rPr lang="es-ES" sz="1100" b="1" dirty="0" smtClean="0">
                <a:solidFill>
                  <a:schemeClr val="accent6">
                    <a:lumMod val="75000"/>
                  </a:schemeClr>
                </a:solidFill>
                <a:latin typeface="Comic Sans MS" pitchFamily="66" charset="0"/>
              </a:rPr>
              <a:t> 3:4</a:t>
            </a:r>
            <a:r>
              <a:rPr lang="es-ES" sz="1100" b="1" dirty="0" smtClean="0">
                <a:solidFill>
                  <a:schemeClr val="accent6">
                    <a:lumMod val="75000"/>
                  </a:schemeClr>
                </a:solidFill>
                <a:latin typeface="Comic Sans MS" pitchFamily="66" charset="0"/>
              </a:rPr>
              <a:t>)</a:t>
            </a:r>
            <a:endParaRPr lang="es-ES" b="1" dirty="0">
              <a:solidFill>
                <a:schemeClr val="accent6">
                  <a:lumMod val="75000"/>
                </a:schemeClr>
              </a:solidFill>
              <a:latin typeface="Comic Sans MS" pitchFamily="66" charset="0"/>
            </a:endParaRPr>
          </a:p>
        </p:txBody>
      </p:sp>
      <p:sp>
        <p:nvSpPr>
          <p:cNvPr id="5" name="4 Rectángulo"/>
          <p:cNvSpPr/>
          <p:nvPr/>
        </p:nvSpPr>
        <p:spPr>
          <a:xfrm>
            <a:off x="142844" y="1381651"/>
            <a:ext cx="4429156" cy="2031325"/>
          </a:xfrm>
          <a:prstGeom prst="rect">
            <a:avLst/>
          </a:prstGeom>
        </p:spPr>
        <p:txBody>
          <a:bodyPr wrap="square">
            <a:spAutoFit/>
          </a:bodyPr>
          <a:lstStyle/>
          <a:p>
            <a:r>
              <a:rPr lang="es-ES" b="1" dirty="0" smtClean="0">
                <a:solidFill>
                  <a:schemeClr val="accent6">
                    <a:lumMod val="75000"/>
                  </a:schemeClr>
                </a:solidFill>
                <a:latin typeface="Comic Sans MS" pitchFamily="66" charset="0"/>
              </a:rPr>
              <a:t>“</a:t>
            </a:r>
            <a:r>
              <a:rPr lang="vi-VN" b="1" dirty="0" smtClean="0">
                <a:solidFill>
                  <a:schemeClr val="accent6">
                    <a:lumMod val="75000"/>
                  </a:schemeClr>
                </a:solidFill>
                <a:latin typeface="Comic Sans MS" pitchFamily="66" charset="0"/>
              </a:rPr>
              <a:t>Dar fruntaşul sinagogii, mâniat că Isus săvârşise vindecarea aceasta în ziua Sabatului, a luat cuvântul şi a zis norodului: „Sunt şase zile în care trebuie să lucreze omul; veniţi, dar, în aceste zile să vă vindecaţi, şi nu în ziua Sabatului!</a:t>
            </a:r>
            <a:r>
              <a:rPr lang="es-ES" b="1" dirty="0" smtClean="0">
                <a:solidFill>
                  <a:schemeClr val="accent6">
                    <a:lumMod val="75000"/>
                  </a:schemeClr>
                </a:solidFill>
                <a:latin typeface="Comic Sans MS" pitchFamily="66" charset="0"/>
              </a:rPr>
              <a:t>” </a:t>
            </a:r>
            <a:r>
              <a:rPr lang="es-ES" sz="1100" b="1" dirty="0" smtClean="0">
                <a:solidFill>
                  <a:schemeClr val="accent6">
                    <a:lumMod val="75000"/>
                  </a:schemeClr>
                </a:solidFill>
                <a:latin typeface="Comic Sans MS" pitchFamily="66" charset="0"/>
              </a:rPr>
              <a:t>(</a:t>
            </a:r>
            <a:r>
              <a:rPr lang="es-ES" sz="1100" b="1" dirty="0" smtClean="0">
                <a:solidFill>
                  <a:schemeClr val="accent6">
                    <a:lumMod val="75000"/>
                  </a:schemeClr>
                </a:solidFill>
                <a:latin typeface="Comic Sans MS" pitchFamily="66" charset="0"/>
              </a:rPr>
              <a:t>Luca </a:t>
            </a:r>
            <a:r>
              <a:rPr lang="es-ES" sz="1100" b="1" dirty="0" smtClean="0">
                <a:solidFill>
                  <a:schemeClr val="accent6">
                    <a:lumMod val="75000"/>
                  </a:schemeClr>
                </a:solidFill>
                <a:latin typeface="Comic Sans MS" pitchFamily="66" charset="0"/>
              </a:rPr>
              <a:t>13:14)</a:t>
            </a:r>
            <a:endParaRPr lang="es-ES" b="1" dirty="0">
              <a:solidFill>
                <a:schemeClr val="accent6">
                  <a:lumMod val="75000"/>
                </a:schemeClr>
              </a:solidFill>
              <a:latin typeface="Comic Sans MS" pitchFamily="66" charset="0"/>
            </a:endParaRPr>
          </a:p>
        </p:txBody>
      </p:sp>
      <p:sp>
        <p:nvSpPr>
          <p:cNvPr id="6" name="5 CuadroTexto"/>
          <p:cNvSpPr txBox="1"/>
          <p:nvPr/>
        </p:nvSpPr>
        <p:spPr>
          <a:xfrm>
            <a:off x="-32" y="3303205"/>
            <a:ext cx="4643470" cy="3554819"/>
          </a:xfrm>
          <a:prstGeom prst="rect">
            <a:avLst/>
          </a:prstGeom>
          <a:noFill/>
        </p:spPr>
        <p:txBody>
          <a:bodyPr wrap="square" rtlCol="0">
            <a:spAutoFit/>
          </a:bodyPr>
          <a:lstStyle/>
          <a:p>
            <a:pPr>
              <a:spcBef>
                <a:spcPts val="600"/>
              </a:spcBef>
            </a:pPr>
            <a:r>
              <a:rPr lang="vi-VN" sz="2000" b="1" dirty="0" smtClean="0"/>
              <a:t>Așteptați până duminică ca să fie vindecat pentru a nu încălca Sabatul</a:t>
            </a:r>
            <a:r>
              <a:rPr lang="es-ES" sz="2000" b="1" dirty="0" smtClean="0"/>
              <a:t>?</a:t>
            </a:r>
            <a:endParaRPr lang="es-ES" sz="2000" b="1" dirty="0" smtClean="0"/>
          </a:p>
          <a:p>
            <a:pPr>
              <a:spcBef>
                <a:spcPts val="600"/>
              </a:spcBef>
            </a:pPr>
            <a:r>
              <a:rPr lang="vi-VN" sz="2000" b="1" dirty="0" smtClean="0"/>
              <a:t>Ca răspuns la acuzația fariseilor la faptul că Isus a încălcat Sabatul cu vindecările Sale, le-a amintit: "Tatăl Meu lucrează până acum, și Eu lucrez" (Ioan 5:17). Dacă Dumnezeu nu ar fi permis vindecarea, acest lucru nu s-ar fi întâmplat. Când vine vorba de reducerea mizeriei umane, Dumnezeu nu se odihnește</a:t>
            </a:r>
            <a:r>
              <a:rPr lang="es-ES" sz="2000" b="1" dirty="0" smtClean="0"/>
              <a:t>.</a:t>
            </a:r>
            <a:endParaRPr lang="es-ES" sz="2000" b="1" dirty="0"/>
          </a:p>
        </p:txBody>
      </p:sp>
      <p:grpSp>
        <p:nvGrpSpPr>
          <p:cNvPr id="10" name="9 Grupo"/>
          <p:cNvGrpSpPr/>
          <p:nvPr/>
        </p:nvGrpSpPr>
        <p:grpSpPr>
          <a:xfrm>
            <a:off x="4643438" y="1357298"/>
            <a:ext cx="2413982" cy="2055943"/>
            <a:chOff x="5143504" y="1214422"/>
            <a:chExt cx="3680873" cy="3134929"/>
          </a:xfrm>
        </p:grpSpPr>
        <p:pic>
          <p:nvPicPr>
            <p:cNvPr id="8" name="7 Imagen" descr="mano.png"/>
            <p:cNvPicPr>
              <a:picLocks noChangeAspect="1"/>
            </p:cNvPicPr>
            <p:nvPr/>
          </p:nvPicPr>
          <p:blipFill>
            <a:blip r:embed="rId3" cstate="email"/>
            <a:stretch>
              <a:fillRect/>
            </a:stretch>
          </p:blipFill>
          <p:spPr>
            <a:xfrm>
              <a:off x="5143504" y="1214422"/>
              <a:ext cx="3680873" cy="2714643"/>
            </a:xfrm>
            <a:prstGeom prst="rect">
              <a:avLst/>
            </a:prstGeom>
            <a:effectLst>
              <a:outerShdw blurRad="50800" dist="38100" dir="2700000" algn="tl" rotWithShape="0">
                <a:prstClr val="black">
                  <a:alpha val="40000"/>
                </a:prstClr>
              </a:outerShdw>
            </a:effectLst>
          </p:spPr>
        </p:pic>
        <p:sp>
          <p:nvSpPr>
            <p:cNvPr id="9" name="8 CuadroTexto"/>
            <p:cNvSpPr txBox="1"/>
            <p:nvPr/>
          </p:nvSpPr>
          <p:spPr>
            <a:xfrm>
              <a:off x="5787221" y="3786189"/>
              <a:ext cx="2251671" cy="563162"/>
            </a:xfrm>
            <a:prstGeom prst="rect">
              <a:avLst/>
            </a:prstGeom>
            <a:noFill/>
          </p:spPr>
          <p:txBody>
            <a:bodyPr wrap="none" rtlCol="0">
              <a:spAutoFit/>
            </a:bodyPr>
            <a:lstStyle/>
            <a:p>
              <a:pPr algn="ctr"/>
              <a:r>
                <a:rPr lang="es-ES" b="1" dirty="0" err="1" smtClean="0">
                  <a:solidFill>
                    <a:schemeClr val="accent6">
                      <a:lumMod val="75000"/>
                    </a:schemeClr>
                  </a:solidFill>
                </a:rPr>
                <a:t>Marcu</a:t>
              </a:r>
              <a:r>
                <a:rPr lang="es-ES" b="1" dirty="0" smtClean="0">
                  <a:solidFill>
                    <a:schemeClr val="accent6">
                      <a:lumMod val="75000"/>
                    </a:schemeClr>
                  </a:solidFill>
                </a:rPr>
                <a:t> 3:1-6</a:t>
              </a:r>
              <a:endParaRPr lang="es-ES" b="1" dirty="0" smtClean="0">
                <a:solidFill>
                  <a:schemeClr val="accent6">
                    <a:lumMod val="75000"/>
                  </a:schemeClr>
                </a:solidFill>
              </a:endParaRPr>
            </a:p>
          </p:txBody>
        </p:sp>
      </p:grpSp>
      <p:grpSp>
        <p:nvGrpSpPr>
          <p:cNvPr id="13" name="12 Grupo"/>
          <p:cNvGrpSpPr/>
          <p:nvPr/>
        </p:nvGrpSpPr>
        <p:grpSpPr>
          <a:xfrm>
            <a:off x="7143768" y="630776"/>
            <a:ext cx="1857388" cy="2798224"/>
            <a:chOff x="7215206" y="1428736"/>
            <a:chExt cx="1857388" cy="2798224"/>
          </a:xfrm>
        </p:grpSpPr>
        <p:pic>
          <p:nvPicPr>
            <p:cNvPr id="5124" name="Picture 4" descr="http://1.bp.blogspot.com/_f0B1UKox4Zc/Sw9hq9KA2EI/AAAAAAAAEI8/Qg_34ZGrdFY/s1600/024+Sana+a+una+mujer+encorvada.jpg"/>
            <p:cNvPicPr>
              <a:picLocks noChangeAspect="1" noChangeArrowheads="1"/>
            </p:cNvPicPr>
            <p:nvPr/>
          </p:nvPicPr>
          <p:blipFill>
            <a:blip r:embed="rId4" cstate="email"/>
            <a:srcRect/>
            <a:stretch>
              <a:fillRect/>
            </a:stretch>
          </p:blipFill>
          <p:spPr bwMode="auto">
            <a:xfrm>
              <a:off x="7215206" y="1428736"/>
              <a:ext cx="1857388" cy="2433896"/>
            </a:xfrm>
            <a:prstGeom prst="rect">
              <a:avLst/>
            </a:prstGeom>
            <a:noFill/>
            <a:effectLst>
              <a:outerShdw blurRad="50800" dist="38100" dir="2700000" algn="tl" rotWithShape="0">
                <a:prstClr val="black">
                  <a:alpha val="40000"/>
                </a:prstClr>
              </a:outerShdw>
            </a:effectLst>
          </p:spPr>
        </p:pic>
        <p:sp>
          <p:nvSpPr>
            <p:cNvPr id="12" name="11 CuadroTexto"/>
            <p:cNvSpPr txBox="1"/>
            <p:nvPr/>
          </p:nvSpPr>
          <p:spPr>
            <a:xfrm>
              <a:off x="7225219" y="3857628"/>
              <a:ext cx="1737976" cy="369332"/>
            </a:xfrm>
            <a:prstGeom prst="rect">
              <a:avLst/>
            </a:prstGeom>
            <a:noFill/>
          </p:spPr>
          <p:txBody>
            <a:bodyPr wrap="none" rtlCol="0">
              <a:spAutoFit/>
            </a:bodyPr>
            <a:lstStyle/>
            <a:p>
              <a:pPr algn="ctr"/>
              <a:r>
                <a:rPr lang="es-ES" b="1" dirty="0" smtClean="0">
                  <a:solidFill>
                    <a:schemeClr val="accent6">
                      <a:lumMod val="75000"/>
                    </a:schemeClr>
                  </a:solidFill>
                </a:rPr>
                <a:t>Luca </a:t>
              </a:r>
              <a:r>
                <a:rPr lang="es-ES" b="1" dirty="0" smtClean="0">
                  <a:solidFill>
                    <a:schemeClr val="accent6">
                      <a:lumMod val="75000"/>
                    </a:schemeClr>
                  </a:solidFill>
                </a:rPr>
                <a:t>13:10-17</a:t>
              </a:r>
            </a:p>
          </p:txBody>
        </p:sp>
      </p:grpSp>
      <p:grpSp>
        <p:nvGrpSpPr>
          <p:cNvPr id="16" name="15 Grupo"/>
          <p:cNvGrpSpPr/>
          <p:nvPr/>
        </p:nvGrpSpPr>
        <p:grpSpPr>
          <a:xfrm>
            <a:off x="4643438" y="3857628"/>
            <a:ext cx="2571768" cy="2405809"/>
            <a:chOff x="4572000" y="3571876"/>
            <a:chExt cx="2449804" cy="2264291"/>
          </a:xfrm>
        </p:grpSpPr>
        <p:pic>
          <p:nvPicPr>
            <p:cNvPr id="5126" name="Picture 6" descr="http://dmsnijverdal.nl/images/Pool_Bethesda12.jpg"/>
            <p:cNvPicPr>
              <a:picLocks noChangeAspect="1" noChangeArrowheads="1"/>
            </p:cNvPicPr>
            <p:nvPr/>
          </p:nvPicPr>
          <p:blipFill>
            <a:blip r:embed="rId5" cstate="email"/>
            <a:srcRect/>
            <a:stretch>
              <a:fillRect/>
            </a:stretch>
          </p:blipFill>
          <p:spPr bwMode="auto">
            <a:xfrm>
              <a:off x="4572000" y="3571876"/>
              <a:ext cx="2449804" cy="1904980"/>
            </a:xfrm>
            <a:prstGeom prst="rect">
              <a:avLst/>
            </a:prstGeom>
            <a:noFill/>
            <a:effectLst>
              <a:outerShdw blurRad="50800" dist="38100" dir="2700000" algn="tl" rotWithShape="0">
                <a:prstClr val="black">
                  <a:alpha val="40000"/>
                </a:prstClr>
              </a:outerShdw>
            </a:effectLst>
          </p:spPr>
        </p:pic>
        <p:sp>
          <p:nvSpPr>
            <p:cNvPr id="15" name="14 CuadroTexto"/>
            <p:cNvSpPr txBox="1"/>
            <p:nvPr/>
          </p:nvSpPr>
          <p:spPr>
            <a:xfrm>
              <a:off x="5155417" y="5488560"/>
              <a:ext cx="1220364" cy="347607"/>
            </a:xfrm>
            <a:prstGeom prst="rect">
              <a:avLst/>
            </a:prstGeom>
            <a:noFill/>
          </p:spPr>
          <p:txBody>
            <a:bodyPr wrap="none" rtlCol="0">
              <a:spAutoFit/>
            </a:bodyPr>
            <a:lstStyle/>
            <a:p>
              <a:pPr algn="ctr"/>
              <a:r>
                <a:rPr lang="es-ES" b="1" dirty="0" err="1" smtClean="0">
                  <a:solidFill>
                    <a:schemeClr val="accent6">
                      <a:lumMod val="75000"/>
                    </a:schemeClr>
                  </a:solidFill>
                </a:rPr>
                <a:t>Ioan</a:t>
              </a:r>
              <a:r>
                <a:rPr lang="es-ES" b="1" dirty="0" smtClean="0">
                  <a:solidFill>
                    <a:schemeClr val="accent6">
                      <a:lumMod val="75000"/>
                    </a:schemeClr>
                  </a:solidFill>
                </a:rPr>
                <a:t> 5:1-9</a:t>
              </a:r>
              <a:endParaRPr lang="es-ES" b="1" dirty="0" smtClean="0">
                <a:solidFill>
                  <a:schemeClr val="accent6">
                    <a:lumMod val="75000"/>
                  </a:schemeClr>
                </a:solidFill>
              </a:endParaRPr>
            </a:p>
          </p:txBody>
        </p:sp>
      </p:grpSp>
      <p:grpSp>
        <p:nvGrpSpPr>
          <p:cNvPr id="20" name="19 Grupo"/>
          <p:cNvGrpSpPr/>
          <p:nvPr/>
        </p:nvGrpSpPr>
        <p:grpSpPr>
          <a:xfrm>
            <a:off x="7358082" y="3571876"/>
            <a:ext cx="1692001" cy="3155414"/>
            <a:chOff x="7286643" y="3571876"/>
            <a:chExt cx="1692001" cy="3155414"/>
          </a:xfrm>
        </p:grpSpPr>
        <p:pic>
          <p:nvPicPr>
            <p:cNvPr id="5128" name="Picture 8" descr="Jesus puts clay on his eyes"/>
            <p:cNvPicPr>
              <a:picLocks noChangeAspect="1" noChangeArrowheads="1"/>
            </p:cNvPicPr>
            <p:nvPr/>
          </p:nvPicPr>
          <p:blipFill>
            <a:blip r:embed="rId6" cstate="email"/>
            <a:stretch>
              <a:fillRect/>
            </a:stretch>
          </p:blipFill>
          <p:spPr bwMode="auto">
            <a:xfrm>
              <a:off x="7286643" y="3571876"/>
              <a:ext cx="1692000" cy="1278400"/>
            </a:xfrm>
            <a:prstGeom prst="rect">
              <a:avLst/>
            </a:prstGeom>
            <a:noFill/>
            <a:effectLst>
              <a:outerShdw blurRad="50800" dist="38100" dir="2700000" algn="tl" rotWithShape="0">
                <a:prstClr val="black">
                  <a:alpha val="40000"/>
                </a:prstClr>
              </a:outerShdw>
            </a:effectLst>
          </p:spPr>
        </p:pic>
        <p:pic>
          <p:nvPicPr>
            <p:cNvPr id="5130" name="Picture 10" descr="The man washes clay with water"/>
            <p:cNvPicPr>
              <a:picLocks noChangeAspect="1" noChangeArrowheads="1"/>
            </p:cNvPicPr>
            <p:nvPr/>
          </p:nvPicPr>
          <p:blipFill>
            <a:blip r:embed="rId7" cstate="email"/>
            <a:stretch>
              <a:fillRect/>
            </a:stretch>
          </p:blipFill>
          <p:spPr bwMode="auto">
            <a:xfrm>
              <a:off x="7286644" y="4857760"/>
              <a:ext cx="1692000" cy="1485200"/>
            </a:xfrm>
            <a:prstGeom prst="rect">
              <a:avLst/>
            </a:prstGeom>
            <a:noFill/>
            <a:effectLst>
              <a:outerShdw blurRad="50800" dist="38100" dir="2700000" algn="tl" rotWithShape="0">
                <a:prstClr val="black">
                  <a:alpha val="40000"/>
                </a:prstClr>
              </a:outerShdw>
            </a:effectLst>
          </p:spPr>
        </p:pic>
        <p:sp>
          <p:nvSpPr>
            <p:cNvPr id="19" name="18 CuadroTexto"/>
            <p:cNvSpPr txBox="1"/>
            <p:nvPr/>
          </p:nvSpPr>
          <p:spPr>
            <a:xfrm>
              <a:off x="7391896" y="6357958"/>
              <a:ext cx="1415772" cy="369332"/>
            </a:xfrm>
            <a:prstGeom prst="rect">
              <a:avLst/>
            </a:prstGeom>
            <a:noFill/>
          </p:spPr>
          <p:txBody>
            <a:bodyPr wrap="none" rtlCol="0">
              <a:spAutoFit/>
            </a:bodyPr>
            <a:lstStyle/>
            <a:p>
              <a:pPr algn="ctr"/>
              <a:r>
                <a:rPr lang="es-ES" b="1" dirty="0" err="1" smtClean="0">
                  <a:solidFill>
                    <a:schemeClr val="accent6">
                      <a:lumMod val="75000"/>
                    </a:schemeClr>
                  </a:solidFill>
                </a:rPr>
                <a:t>Ioan</a:t>
              </a:r>
              <a:r>
                <a:rPr lang="es-ES" b="1" dirty="0" smtClean="0">
                  <a:solidFill>
                    <a:schemeClr val="accent6">
                      <a:lumMod val="75000"/>
                    </a:schemeClr>
                  </a:solidFill>
                </a:rPr>
                <a:t> 9:1-14</a:t>
              </a:r>
              <a:endParaRPr lang="es-ES" b="1" dirty="0" smtClean="0">
                <a:solidFill>
                  <a:schemeClr val="accent6">
                    <a:lumMod val="75000"/>
                  </a:schemeClr>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600" fill="hold">
                                          <p:stCondLst>
                                            <p:cond delay="0"/>
                                          </p:stCondLst>
                                        </p:cTn>
                                        <p:tgtEl>
                                          <p:spTgt spid="4"/>
                                        </p:tgtEl>
                                        <p:attrNameLst>
                                          <p:attrName>ppt_x</p:attrName>
                                        </p:attrNameLst>
                                      </p:cBhvr>
                                    </p:anim>
                                    <p:anim from="0" to="-1.0" calcmode="lin" valueType="num">
                                      <p:cBhvr>
                                        <p:cTn id="17" dur="200" decel="50000" autoRev="1" fill="hold">
                                          <p:stCondLst>
                                            <p:cond delay="600"/>
                                          </p:stCondLst>
                                        </p:cTn>
                                        <p:tgtEl>
                                          <p:spTgt spid="4"/>
                                        </p:tgtEl>
                                        <p:attrNameLst>
                                          <p:attrName>xshear</p:attrName>
                                        </p:attrNameLst>
                                      </p:cBhvr>
                                    </p:anim>
                                    <p:animScale>
                                      <p:cBhvr>
                                        <p:cTn id="18" dur="200" decel="100000" autoRev="1" fill="hold">
                                          <p:stCondLst>
                                            <p:cond delay="600"/>
                                          </p:stCondLst>
                                        </p:cTn>
                                        <p:tgtEl>
                                          <p:spTgt spid="4"/>
                                        </p:tgtEl>
                                      </p:cBhvr>
                                      <p:from x="100000" y="100000"/>
                                      <p:to x="80000" y="100000"/>
                                    </p:animScale>
                                    <p:anim by="(#ppt_h/3+#ppt_w*0.1)" calcmode="lin" valueType="num">
                                      <p:cBhvr additive="sum">
                                        <p:cTn id="19" dur="200" decel="100000" autoRev="1" fill="hold">
                                          <p:stCondLst>
                                            <p:cond delay="600"/>
                                          </p:stCondLst>
                                        </p:cTn>
                                        <p:tgtEl>
                                          <p:spTgt spid="4"/>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4*#ppt_w"/>
                                          </p:val>
                                        </p:tav>
                                        <p:tav tm="100000">
                                          <p:val>
                                            <p:strVal val="#ppt_w"/>
                                          </p:val>
                                        </p:tav>
                                      </p:tavLst>
                                    </p:anim>
                                    <p:anim calcmode="lin" valueType="num">
                                      <p:cBhvr>
                                        <p:cTn id="25" dur="500" fill="hold"/>
                                        <p:tgtEl>
                                          <p:spTgt spid="10"/>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4*#ppt_w"/>
                                          </p:val>
                                        </p:tav>
                                        <p:tav tm="100000">
                                          <p:val>
                                            <p:strVal val="#ppt_w"/>
                                          </p:val>
                                        </p:tav>
                                      </p:tavLst>
                                    </p:anim>
                                    <p:anim calcmode="lin" valueType="num">
                                      <p:cBhvr>
                                        <p:cTn id="29" dur="500" fill="hold"/>
                                        <p:tgtEl>
                                          <p:spTgt spid="13"/>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strVal val="4*#ppt_w"/>
                                          </p:val>
                                        </p:tav>
                                        <p:tav tm="100000">
                                          <p:val>
                                            <p:strVal val="#ppt_w"/>
                                          </p:val>
                                        </p:tav>
                                      </p:tavLst>
                                    </p:anim>
                                    <p:anim calcmode="lin" valueType="num">
                                      <p:cBhvr>
                                        <p:cTn id="33" dur="500" fill="hold"/>
                                        <p:tgtEl>
                                          <p:spTgt spid="16"/>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4*#ppt_w"/>
                                          </p:val>
                                        </p:tav>
                                        <p:tav tm="100000">
                                          <p:val>
                                            <p:strVal val="#ppt_w"/>
                                          </p:val>
                                        </p:tav>
                                      </p:tavLst>
                                    </p:anim>
                                    <p:anim calcmode="lin" valueType="num">
                                      <p:cBhvr>
                                        <p:cTn id="37" dur="500" fill="hold"/>
                                        <p:tgtEl>
                                          <p:spTgt spid="20"/>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900" decel="100000" fill="hold"/>
                                        <p:tgtEl>
                                          <p:spTgt spid="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p:cTn id="50"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5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 calcmode="lin" valueType="num">
                                      <p:cBhvr>
                                        <p:cTn id="58" dur="5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59"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6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1"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_Personalizado">
      <a:majorFont>
        <a:latin typeface="Calibri"/>
        <a:ea typeface=""/>
        <a:cs typeface=""/>
      </a:majorFont>
      <a:minorFont>
        <a:latin typeface="Trebuchet MS"/>
        <a:ea typeface=""/>
        <a:cs typeface=""/>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1441</Words>
  <Application>Microsoft Office PowerPoint</Application>
  <PresentationFormat>Presentación en pantalla (4:3)</PresentationFormat>
  <Paragraphs>53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Trebuchet MS</vt:lpstr>
      <vt:lpstr>Comic Sans MS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SFC</cp:lastModifiedBy>
  <cp:revision>86</cp:revision>
  <dcterms:created xsi:type="dcterms:W3CDTF">2014-04-18T08:12:52Z</dcterms:created>
  <dcterms:modified xsi:type="dcterms:W3CDTF">2014-04-27T13:57:54Z</dcterms:modified>
</cp:coreProperties>
</file>