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8" r:id="rId7"/>
    <p:sldId id="261" r:id="rId8"/>
    <p:sldId id="262"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oper Black" pitchFamily="18" charset="0"/>
      <p:regular r:id="rId14"/>
    </p:embeddedFont>
    <p:embeddedFont>
      <p:font typeface="Comic Sans MS" pitchFamily="66" charset="0"/>
      <p:regular r:id="rId15"/>
      <p:bold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0057"/>
    <a:srgbClr val="FFFF99"/>
    <a:srgbClr val="BC5908"/>
    <a:srgbClr val="544000"/>
    <a:srgbClr val="820057"/>
    <a:srgbClr val="C00080"/>
    <a:srgbClr val="523F69"/>
    <a:srgbClr val="7F2F2D"/>
    <a:srgbClr val="453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5" d="100"/>
          <a:sy n="95" d="100"/>
        </p:scale>
        <p:origin x="-666" y="8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_rels/data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521DC-7D58-4FA7-9E57-5ABF3E05986F}" type="doc">
      <dgm:prSet loTypeId="urn:microsoft.com/office/officeart/2005/8/layout/matrix1" loCatId="matrix" qsTypeId="urn:microsoft.com/office/officeart/2005/8/quickstyle/3d1" qsCatId="3D" csTypeId="urn:microsoft.com/office/officeart/2005/8/colors/colorful1#1" csCatId="colorful" phldr="1"/>
      <dgm:spPr/>
      <dgm:t>
        <a:bodyPr/>
        <a:lstStyle/>
        <a:p>
          <a:endParaRPr lang="es-ES"/>
        </a:p>
      </dgm:t>
    </dgm:pt>
    <dgm:pt modelId="{25FE4084-EB4A-4E1B-AACC-4E2CA2FDE831}">
      <dgm:prSet/>
      <dgm:spPr/>
      <dgm:t>
        <a:bodyPr/>
        <a:lstStyle/>
        <a:p>
          <a:pPr rtl="0"/>
          <a:r>
            <a:rPr lang="ro-RO" b="1" dirty="0" smtClean="0"/>
            <a:t>Ce face Duhul Sfânt în noi?</a:t>
          </a:r>
          <a:endParaRPr lang="es-ES" b="1" dirty="0"/>
        </a:p>
      </dgm:t>
    </dgm:pt>
    <dgm:pt modelId="{98668687-BA3E-4B60-9BC6-6BA8EC5506E0}" type="parTrans" cxnId="{FF9A72BD-EA30-467C-9BC9-2EEA761AECB5}">
      <dgm:prSet/>
      <dgm:spPr/>
      <dgm:t>
        <a:bodyPr/>
        <a:lstStyle/>
        <a:p>
          <a:endParaRPr lang="es-ES"/>
        </a:p>
      </dgm:t>
    </dgm:pt>
    <dgm:pt modelId="{ACCA1C51-91DD-4723-971C-FE914839D358}" type="sibTrans" cxnId="{FF9A72BD-EA30-467C-9BC9-2EEA761AECB5}">
      <dgm:prSet/>
      <dgm:spPr/>
      <dgm:t>
        <a:bodyPr/>
        <a:lstStyle/>
        <a:p>
          <a:endParaRPr lang="es-ES"/>
        </a:p>
      </dgm:t>
    </dgm:pt>
    <dgm:pt modelId="{240ABC5E-7F7B-4E34-80DE-5C759B79008D}">
      <dgm:prSet/>
      <dgm:spPr/>
      <dgm:t>
        <a:bodyPr/>
        <a:lstStyle/>
        <a:p>
          <a:pPr rtl="0"/>
          <a:r>
            <a:rPr lang="ro-RO" b="1" dirty="0" smtClean="0"/>
            <a:t>Ne trezește conștiința</a:t>
          </a:r>
          <a:r>
            <a:rPr lang="en-US" b="1" dirty="0" smtClean="0"/>
            <a:t>.</a:t>
          </a:r>
          <a:endParaRPr lang="es-ES" b="1" dirty="0"/>
        </a:p>
      </dgm:t>
    </dgm:pt>
    <dgm:pt modelId="{A73439D6-458D-4F82-80D6-5D95BF89C0F9}" type="parTrans" cxnId="{6F715A61-FCF6-4DC9-9432-DF2484B6D1E4}">
      <dgm:prSet/>
      <dgm:spPr/>
      <dgm:t>
        <a:bodyPr/>
        <a:lstStyle/>
        <a:p>
          <a:endParaRPr lang="es-ES"/>
        </a:p>
      </dgm:t>
    </dgm:pt>
    <dgm:pt modelId="{87302054-373D-412D-8FFD-2912B5841E05}" type="sibTrans" cxnId="{6F715A61-FCF6-4DC9-9432-DF2484B6D1E4}">
      <dgm:prSet/>
      <dgm:spPr/>
      <dgm:t>
        <a:bodyPr/>
        <a:lstStyle/>
        <a:p>
          <a:endParaRPr lang="es-ES"/>
        </a:p>
      </dgm:t>
    </dgm:pt>
    <dgm:pt modelId="{3CE0DD0F-799D-4C8C-8967-2C94AA2B5AC6}">
      <dgm:prSet/>
      <dgm:spPr/>
      <dgm:t>
        <a:bodyPr/>
        <a:lstStyle/>
        <a:p>
          <a:pPr rtl="0"/>
          <a:r>
            <a:rPr lang="ro-RO" b="1" dirty="0" smtClean="0"/>
            <a:t>Ne schimbă gândirea</a:t>
          </a:r>
          <a:r>
            <a:rPr lang="en-US" b="1" dirty="0" smtClean="0"/>
            <a:t>.</a:t>
          </a:r>
          <a:endParaRPr lang="es-ES" b="1" dirty="0"/>
        </a:p>
      </dgm:t>
    </dgm:pt>
    <dgm:pt modelId="{ECC100EC-5A49-469A-9CC7-5DD8766AA213}" type="parTrans" cxnId="{06512C19-BF40-4E65-A06A-DE72D50271E4}">
      <dgm:prSet/>
      <dgm:spPr/>
      <dgm:t>
        <a:bodyPr/>
        <a:lstStyle/>
        <a:p>
          <a:endParaRPr lang="es-ES"/>
        </a:p>
      </dgm:t>
    </dgm:pt>
    <dgm:pt modelId="{5142F577-A689-4015-B141-D70B122B4760}" type="sibTrans" cxnId="{06512C19-BF40-4E65-A06A-DE72D50271E4}">
      <dgm:prSet/>
      <dgm:spPr/>
      <dgm:t>
        <a:bodyPr/>
        <a:lstStyle/>
        <a:p>
          <a:endParaRPr lang="es-ES"/>
        </a:p>
      </dgm:t>
    </dgm:pt>
    <dgm:pt modelId="{3E36A86E-C3A3-4AAA-A5F3-E8C4FCB45B29}">
      <dgm:prSet/>
      <dgm:spPr/>
      <dgm:t>
        <a:bodyPr/>
        <a:lstStyle/>
        <a:p>
          <a:pPr rtl="0"/>
          <a:r>
            <a:rPr lang="ro-RO" b="1" dirty="0" smtClean="0"/>
            <a:t>Supune orice dorință păcătoasă</a:t>
          </a:r>
          <a:r>
            <a:rPr lang="en-US" b="1" dirty="0" smtClean="0"/>
            <a:t>.</a:t>
          </a:r>
          <a:endParaRPr lang="es-ES" b="1" dirty="0"/>
        </a:p>
      </dgm:t>
    </dgm:pt>
    <dgm:pt modelId="{31E7E688-2517-495A-82AF-A0774BA8CD33}" type="parTrans" cxnId="{EA363E9C-80E9-4531-90F2-4AFF5D18E3EC}">
      <dgm:prSet/>
      <dgm:spPr/>
      <dgm:t>
        <a:bodyPr/>
        <a:lstStyle/>
        <a:p>
          <a:endParaRPr lang="es-ES"/>
        </a:p>
      </dgm:t>
    </dgm:pt>
    <dgm:pt modelId="{73EC0050-C2EA-4B8B-920C-F61FD11E0380}" type="sibTrans" cxnId="{EA363E9C-80E9-4531-90F2-4AFF5D18E3EC}">
      <dgm:prSet/>
      <dgm:spPr/>
      <dgm:t>
        <a:bodyPr/>
        <a:lstStyle/>
        <a:p>
          <a:endParaRPr lang="es-ES"/>
        </a:p>
      </dgm:t>
    </dgm:pt>
    <dgm:pt modelId="{205A6FF4-BC99-4F4A-AEDB-C389767ADC70}">
      <dgm:prSet/>
      <dgm:spPr/>
      <dgm:t>
        <a:bodyPr/>
        <a:lstStyle/>
        <a:p>
          <a:pPr rtl="0"/>
          <a:r>
            <a:rPr lang="ro-RO" b="1" dirty="0" smtClean="0"/>
            <a:t>Ne umple cu pacea dulce a cerului.</a:t>
          </a:r>
          <a:endParaRPr lang="es-ES" b="1" dirty="0"/>
        </a:p>
      </dgm:t>
    </dgm:pt>
    <dgm:pt modelId="{F0802FC2-5075-4A60-9786-EDD5AC055ADC}" type="parTrans" cxnId="{842C938F-590F-4C86-AD27-BC84DA13C637}">
      <dgm:prSet/>
      <dgm:spPr/>
      <dgm:t>
        <a:bodyPr/>
        <a:lstStyle/>
        <a:p>
          <a:endParaRPr lang="es-ES"/>
        </a:p>
      </dgm:t>
    </dgm:pt>
    <dgm:pt modelId="{D799B022-9E44-495B-9977-1799DF74A47C}" type="sibTrans" cxnId="{842C938F-590F-4C86-AD27-BC84DA13C637}">
      <dgm:prSet/>
      <dgm:spPr/>
      <dgm:t>
        <a:bodyPr/>
        <a:lstStyle/>
        <a:p>
          <a:endParaRPr lang="es-ES"/>
        </a:p>
      </dgm:t>
    </dgm:pt>
    <dgm:pt modelId="{82609A7C-3F03-497B-B9F9-349FD7E47551}" type="pres">
      <dgm:prSet presAssocID="{1A9521DC-7D58-4FA7-9E57-5ABF3E05986F}" presName="diagram" presStyleCnt="0">
        <dgm:presLayoutVars>
          <dgm:chMax val="1"/>
          <dgm:dir/>
          <dgm:animLvl val="ctr"/>
          <dgm:resizeHandles val="exact"/>
        </dgm:presLayoutVars>
      </dgm:prSet>
      <dgm:spPr/>
      <dgm:t>
        <a:bodyPr/>
        <a:lstStyle/>
        <a:p>
          <a:endParaRPr lang="es-ES"/>
        </a:p>
      </dgm:t>
    </dgm:pt>
    <dgm:pt modelId="{4490CD0B-2E92-4125-9150-030C092241E9}" type="pres">
      <dgm:prSet presAssocID="{1A9521DC-7D58-4FA7-9E57-5ABF3E05986F}" presName="matrix" presStyleCnt="0"/>
      <dgm:spPr/>
    </dgm:pt>
    <dgm:pt modelId="{A0B66DFF-DEEA-4BD5-BC21-D479991C97A8}" type="pres">
      <dgm:prSet presAssocID="{1A9521DC-7D58-4FA7-9E57-5ABF3E05986F}" presName="tile1" presStyleLbl="node1" presStyleIdx="0" presStyleCnt="4"/>
      <dgm:spPr/>
      <dgm:t>
        <a:bodyPr/>
        <a:lstStyle/>
        <a:p>
          <a:endParaRPr lang="es-ES"/>
        </a:p>
      </dgm:t>
    </dgm:pt>
    <dgm:pt modelId="{900471AF-CB7A-4B36-B0F2-48E20392E972}" type="pres">
      <dgm:prSet presAssocID="{1A9521DC-7D58-4FA7-9E57-5ABF3E05986F}" presName="tile1text" presStyleLbl="node1" presStyleIdx="0" presStyleCnt="4">
        <dgm:presLayoutVars>
          <dgm:chMax val="0"/>
          <dgm:chPref val="0"/>
          <dgm:bulletEnabled val="1"/>
        </dgm:presLayoutVars>
      </dgm:prSet>
      <dgm:spPr/>
      <dgm:t>
        <a:bodyPr/>
        <a:lstStyle/>
        <a:p>
          <a:endParaRPr lang="es-ES"/>
        </a:p>
      </dgm:t>
    </dgm:pt>
    <dgm:pt modelId="{886BD54E-0607-4459-B094-321F81A024AE}" type="pres">
      <dgm:prSet presAssocID="{1A9521DC-7D58-4FA7-9E57-5ABF3E05986F}" presName="tile2" presStyleLbl="node1" presStyleIdx="1" presStyleCnt="4"/>
      <dgm:spPr/>
      <dgm:t>
        <a:bodyPr/>
        <a:lstStyle/>
        <a:p>
          <a:endParaRPr lang="es-ES"/>
        </a:p>
      </dgm:t>
    </dgm:pt>
    <dgm:pt modelId="{47D6DC05-8C4E-4548-AD86-DC27E8B515E9}" type="pres">
      <dgm:prSet presAssocID="{1A9521DC-7D58-4FA7-9E57-5ABF3E05986F}" presName="tile2text" presStyleLbl="node1" presStyleIdx="1" presStyleCnt="4">
        <dgm:presLayoutVars>
          <dgm:chMax val="0"/>
          <dgm:chPref val="0"/>
          <dgm:bulletEnabled val="1"/>
        </dgm:presLayoutVars>
      </dgm:prSet>
      <dgm:spPr/>
      <dgm:t>
        <a:bodyPr/>
        <a:lstStyle/>
        <a:p>
          <a:endParaRPr lang="es-ES"/>
        </a:p>
      </dgm:t>
    </dgm:pt>
    <dgm:pt modelId="{DB14FF23-DD7B-4C40-BDB7-0D04B86EA87D}" type="pres">
      <dgm:prSet presAssocID="{1A9521DC-7D58-4FA7-9E57-5ABF3E05986F}" presName="tile3" presStyleLbl="node1" presStyleIdx="2" presStyleCnt="4"/>
      <dgm:spPr/>
      <dgm:t>
        <a:bodyPr/>
        <a:lstStyle/>
        <a:p>
          <a:endParaRPr lang="es-ES"/>
        </a:p>
      </dgm:t>
    </dgm:pt>
    <dgm:pt modelId="{E10A100A-18B6-49A4-BFB2-18A932E2855F}" type="pres">
      <dgm:prSet presAssocID="{1A9521DC-7D58-4FA7-9E57-5ABF3E05986F}" presName="tile3text" presStyleLbl="node1" presStyleIdx="2" presStyleCnt="4">
        <dgm:presLayoutVars>
          <dgm:chMax val="0"/>
          <dgm:chPref val="0"/>
          <dgm:bulletEnabled val="1"/>
        </dgm:presLayoutVars>
      </dgm:prSet>
      <dgm:spPr/>
      <dgm:t>
        <a:bodyPr/>
        <a:lstStyle/>
        <a:p>
          <a:endParaRPr lang="es-ES"/>
        </a:p>
      </dgm:t>
    </dgm:pt>
    <dgm:pt modelId="{E7C85EB6-A020-4E0F-9C84-6BE1511ABD22}" type="pres">
      <dgm:prSet presAssocID="{1A9521DC-7D58-4FA7-9E57-5ABF3E05986F}" presName="tile4" presStyleLbl="node1" presStyleIdx="3" presStyleCnt="4"/>
      <dgm:spPr/>
      <dgm:t>
        <a:bodyPr/>
        <a:lstStyle/>
        <a:p>
          <a:endParaRPr lang="es-ES"/>
        </a:p>
      </dgm:t>
    </dgm:pt>
    <dgm:pt modelId="{1453FB86-F348-47DF-A64A-E1FE0CA5FB32}" type="pres">
      <dgm:prSet presAssocID="{1A9521DC-7D58-4FA7-9E57-5ABF3E05986F}" presName="tile4text" presStyleLbl="node1" presStyleIdx="3" presStyleCnt="4">
        <dgm:presLayoutVars>
          <dgm:chMax val="0"/>
          <dgm:chPref val="0"/>
          <dgm:bulletEnabled val="1"/>
        </dgm:presLayoutVars>
      </dgm:prSet>
      <dgm:spPr/>
      <dgm:t>
        <a:bodyPr/>
        <a:lstStyle/>
        <a:p>
          <a:endParaRPr lang="es-ES"/>
        </a:p>
      </dgm:t>
    </dgm:pt>
    <dgm:pt modelId="{3E41D8DE-49DE-4935-988F-2E61BC7AB2B4}" type="pres">
      <dgm:prSet presAssocID="{1A9521DC-7D58-4FA7-9E57-5ABF3E05986F}" presName="centerTile" presStyleLbl="fgShp" presStyleIdx="0" presStyleCnt="1" custScaleX="127276" custScaleY="139130">
        <dgm:presLayoutVars>
          <dgm:chMax val="0"/>
          <dgm:chPref val="0"/>
        </dgm:presLayoutVars>
      </dgm:prSet>
      <dgm:spPr/>
      <dgm:t>
        <a:bodyPr/>
        <a:lstStyle/>
        <a:p>
          <a:endParaRPr lang="es-ES"/>
        </a:p>
      </dgm:t>
    </dgm:pt>
  </dgm:ptLst>
  <dgm:cxnLst>
    <dgm:cxn modelId="{BE8999F7-7194-419C-91A1-BA93CD4FE309}" type="presOf" srcId="{240ABC5E-7F7B-4E34-80DE-5C759B79008D}" destId="{900471AF-CB7A-4B36-B0F2-48E20392E972}" srcOrd="1" destOrd="0" presId="urn:microsoft.com/office/officeart/2005/8/layout/matrix1"/>
    <dgm:cxn modelId="{842C938F-590F-4C86-AD27-BC84DA13C637}" srcId="{25FE4084-EB4A-4E1B-AACC-4E2CA2FDE831}" destId="{205A6FF4-BC99-4F4A-AEDB-C389767ADC70}" srcOrd="3" destOrd="0" parTransId="{F0802FC2-5075-4A60-9786-EDD5AC055ADC}" sibTransId="{D799B022-9E44-495B-9977-1799DF74A47C}"/>
    <dgm:cxn modelId="{BB93611E-56DF-47B8-9E74-275D8E387199}" type="presOf" srcId="{205A6FF4-BC99-4F4A-AEDB-C389767ADC70}" destId="{E7C85EB6-A020-4E0F-9C84-6BE1511ABD22}" srcOrd="0" destOrd="0" presId="urn:microsoft.com/office/officeart/2005/8/layout/matrix1"/>
    <dgm:cxn modelId="{1B0728E5-186B-496E-BECC-2E8008DEE7B4}" type="presOf" srcId="{1A9521DC-7D58-4FA7-9E57-5ABF3E05986F}" destId="{82609A7C-3F03-497B-B9F9-349FD7E47551}" srcOrd="0" destOrd="0" presId="urn:microsoft.com/office/officeart/2005/8/layout/matrix1"/>
    <dgm:cxn modelId="{0040CD4B-D875-45CC-8985-5AEC966EAEFA}" type="presOf" srcId="{205A6FF4-BC99-4F4A-AEDB-C389767ADC70}" destId="{1453FB86-F348-47DF-A64A-E1FE0CA5FB32}" srcOrd="1" destOrd="0" presId="urn:microsoft.com/office/officeart/2005/8/layout/matrix1"/>
    <dgm:cxn modelId="{EA363E9C-80E9-4531-90F2-4AFF5D18E3EC}" srcId="{25FE4084-EB4A-4E1B-AACC-4E2CA2FDE831}" destId="{3E36A86E-C3A3-4AAA-A5F3-E8C4FCB45B29}" srcOrd="2" destOrd="0" parTransId="{31E7E688-2517-495A-82AF-A0774BA8CD33}" sibTransId="{73EC0050-C2EA-4B8B-920C-F61FD11E0380}"/>
    <dgm:cxn modelId="{7DA77066-D3DD-401B-B00F-6088699B0F73}" type="presOf" srcId="{3E36A86E-C3A3-4AAA-A5F3-E8C4FCB45B29}" destId="{DB14FF23-DD7B-4C40-BDB7-0D04B86EA87D}" srcOrd="0" destOrd="0" presId="urn:microsoft.com/office/officeart/2005/8/layout/matrix1"/>
    <dgm:cxn modelId="{26483819-9B4D-429A-9A02-043F824464B8}" type="presOf" srcId="{3CE0DD0F-799D-4C8C-8967-2C94AA2B5AC6}" destId="{886BD54E-0607-4459-B094-321F81A024AE}" srcOrd="0" destOrd="0" presId="urn:microsoft.com/office/officeart/2005/8/layout/matrix1"/>
    <dgm:cxn modelId="{5133F86D-6423-4596-896F-749C94D96714}" type="presOf" srcId="{240ABC5E-7F7B-4E34-80DE-5C759B79008D}" destId="{A0B66DFF-DEEA-4BD5-BC21-D479991C97A8}" srcOrd="0" destOrd="0" presId="urn:microsoft.com/office/officeart/2005/8/layout/matrix1"/>
    <dgm:cxn modelId="{11BDDCF1-4522-4C08-9C7C-8DEEA88DACF7}" type="presOf" srcId="{3E36A86E-C3A3-4AAA-A5F3-E8C4FCB45B29}" destId="{E10A100A-18B6-49A4-BFB2-18A932E2855F}" srcOrd="1" destOrd="0" presId="urn:microsoft.com/office/officeart/2005/8/layout/matrix1"/>
    <dgm:cxn modelId="{70BCDE40-086F-4CA6-951D-176B9C43737A}" type="presOf" srcId="{3CE0DD0F-799D-4C8C-8967-2C94AA2B5AC6}" destId="{47D6DC05-8C4E-4548-AD86-DC27E8B515E9}" srcOrd="1" destOrd="0" presId="urn:microsoft.com/office/officeart/2005/8/layout/matrix1"/>
    <dgm:cxn modelId="{881E4E01-3890-4BB5-8D21-7CF89A35013F}" type="presOf" srcId="{25FE4084-EB4A-4E1B-AACC-4E2CA2FDE831}" destId="{3E41D8DE-49DE-4935-988F-2E61BC7AB2B4}" srcOrd="0" destOrd="0" presId="urn:microsoft.com/office/officeart/2005/8/layout/matrix1"/>
    <dgm:cxn modelId="{6F715A61-FCF6-4DC9-9432-DF2484B6D1E4}" srcId="{25FE4084-EB4A-4E1B-AACC-4E2CA2FDE831}" destId="{240ABC5E-7F7B-4E34-80DE-5C759B79008D}" srcOrd="0" destOrd="0" parTransId="{A73439D6-458D-4F82-80D6-5D95BF89C0F9}" sibTransId="{87302054-373D-412D-8FFD-2912B5841E05}"/>
    <dgm:cxn modelId="{06512C19-BF40-4E65-A06A-DE72D50271E4}" srcId="{25FE4084-EB4A-4E1B-AACC-4E2CA2FDE831}" destId="{3CE0DD0F-799D-4C8C-8967-2C94AA2B5AC6}" srcOrd="1" destOrd="0" parTransId="{ECC100EC-5A49-469A-9CC7-5DD8766AA213}" sibTransId="{5142F577-A689-4015-B141-D70B122B4760}"/>
    <dgm:cxn modelId="{FF9A72BD-EA30-467C-9BC9-2EEA761AECB5}" srcId="{1A9521DC-7D58-4FA7-9E57-5ABF3E05986F}" destId="{25FE4084-EB4A-4E1B-AACC-4E2CA2FDE831}" srcOrd="0" destOrd="0" parTransId="{98668687-BA3E-4B60-9BC6-6BA8EC5506E0}" sibTransId="{ACCA1C51-91DD-4723-971C-FE914839D358}"/>
    <dgm:cxn modelId="{EA12602F-2C86-4247-A3B9-42ED117657A6}" type="presParOf" srcId="{82609A7C-3F03-497B-B9F9-349FD7E47551}" destId="{4490CD0B-2E92-4125-9150-030C092241E9}" srcOrd="0" destOrd="0" presId="urn:microsoft.com/office/officeart/2005/8/layout/matrix1"/>
    <dgm:cxn modelId="{5B59FCBF-D5F8-4CA6-A6B5-F6D543FDFA24}" type="presParOf" srcId="{4490CD0B-2E92-4125-9150-030C092241E9}" destId="{A0B66DFF-DEEA-4BD5-BC21-D479991C97A8}" srcOrd="0" destOrd="0" presId="urn:microsoft.com/office/officeart/2005/8/layout/matrix1"/>
    <dgm:cxn modelId="{8841274A-FB75-488A-808B-E8BD1FF5CF88}" type="presParOf" srcId="{4490CD0B-2E92-4125-9150-030C092241E9}" destId="{900471AF-CB7A-4B36-B0F2-48E20392E972}" srcOrd="1" destOrd="0" presId="urn:microsoft.com/office/officeart/2005/8/layout/matrix1"/>
    <dgm:cxn modelId="{14079CDA-6929-4858-82C8-A24B30124E3C}" type="presParOf" srcId="{4490CD0B-2E92-4125-9150-030C092241E9}" destId="{886BD54E-0607-4459-B094-321F81A024AE}" srcOrd="2" destOrd="0" presId="urn:microsoft.com/office/officeart/2005/8/layout/matrix1"/>
    <dgm:cxn modelId="{A3BC6BF8-9D3B-4F68-9C01-A46721A8B16C}" type="presParOf" srcId="{4490CD0B-2E92-4125-9150-030C092241E9}" destId="{47D6DC05-8C4E-4548-AD86-DC27E8B515E9}" srcOrd="3" destOrd="0" presId="urn:microsoft.com/office/officeart/2005/8/layout/matrix1"/>
    <dgm:cxn modelId="{3D80814F-8ECB-4E7F-9513-AEB298C2D78C}" type="presParOf" srcId="{4490CD0B-2E92-4125-9150-030C092241E9}" destId="{DB14FF23-DD7B-4C40-BDB7-0D04B86EA87D}" srcOrd="4" destOrd="0" presId="urn:microsoft.com/office/officeart/2005/8/layout/matrix1"/>
    <dgm:cxn modelId="{D1014A08-DCC3-4B38-8C6D-F1E99F057B93}" type="presParOf" srcId="{4490CD0B-2E92-4125-9150-030C092241E9}" destId="{E10A100A-18B6-49A4-BFB2-18A932E2855F}" srcOrd="5" destOrd="0" presId="urn:microsoft.com/office/officeart/2005/8/layout/matrix1"/>
    <dgm:cxn modelId="{065430A0-74A4-412D-B97E-AD57821275F1}" type="presParOf" srcId="{4490CD0B-2E92-4125-9150-030C092241E9}" destId="{E7C85EB6-A020-4E0F-9C84-6BE1511ABD22}" srcOrd="6" destOrd="0" presId="urn:microsoft.com/office/officeart/2005/8/layout/matrix1"/>
    <dgm:cxn modelId="{FAB1BA20-ADA0-498A-A69C-9A16B371A43F}" type="presParOf" srcId="{4490CD0B-2E92-4125-9150-030C092241E9}" destId="{1453FB86-F348-47DF-A64A-E1FE0CA5FB32}" srcOrd="7" destOrd="0" presId="urn:microsoft.com/office/officeart/2005/8/layout/matrix1"/>
    <dgm:cxn modelId="{99AEE13C-DFA1-4984-BC7B-161CFEF2FD08}" type="presParOf" srcId="{82609A7C-3F03-497B-B9F9-349FD7E47551}" destId="{3E41D8DE-49DE-4935-988F-2E61BC7AB2B4}" srcOrd="1" destOrd="0" presId="urn:microsoft.com/office/officeart/2005/8/layout/matrix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915E42-B54B-4E7A-A5DC-597C216E1A18}" type="doc">
      <dgm:prSet loTypeId="urn:microsoft.com/office/officeart/2005/8/layout/hList2#1" loCatId="list" qsTypeId="urn:microsoft.com/office/officeart/2005/8/quickstyle/3d3" qsCatId="3D" csTypeId="urn:microsoft.com/office/officeart/2005/8/colors/colorful1#2" csCatId="colorful" phldr="1"/>
      <dgm:spPr/>
      <dgm:t>
        <a:bodyPr/>
        <a:lstStyle/>
        <a:p>
          <a:endParaRPr lang="es-ES"/>
        </a:p>
      </dgm:t>
    </dgm:pt>
    <dgm:pt modelId="{0A8D6E06-9A61-4985-9C38-C1393FCD1766}">
      <dgm:prSet/>
      <dgm:spPr/>
      <dgm:t>
        <a:bodyPr/>
        <a:lstStyle/>
        <a:p>
          <a:pPr rtl="0"/>
          <a:r>
            <a:rPr lang="es-E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Stu</a:t>
          </a:r>
          <a:r>
            <a:rPr lang="ro-RO"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diul Bibliei</a:t>
          </a:r>
          <a:endParaRPr lang="es-ES" b="0" cap="none" spc="0" dirty="0">
            <a:ln w="18415" cmpd="sng">
              <a:solidFill>
                <a:srgbClr val="FFFFFF"/>
              </a:solidFill>
              <a:prstDash val="solid"/>
            </a:ln>
            <a:solidFill>
              <a:schemeClr val="bg1"/>
            </a:solidFill>
            <a:effectLst>
              <a:outerShdw blurRad="38100" dist="38100" dir="2700000" algn="tl">
                <a:srgbClr val="000000">
                  <a:alpha val="43137"/>
                </a:srgbClr>
              </a:outerShdw>
            </a:effectLst>
          </a:endParaRPr>
        </a:p>
      </dgm:t>
    </dgm:pt>
    <dgm:pt modelId="{596939E8-B4E2-4490-8F18-5E4E35DE7B5E}" type="parTrans" cxnId="{33BE1EE1-C22F-42BE-A70B-F24646C02801}">
      <dgm:prSet/>
      <dgm:spPr/>
      <dgm:t>
        <a:bodyPr/>
        <a:lstStyle/>
        <a:p>
          <a:endParaRPr lang="es-ES" b="1"/>
        </a:p>
      </dgm:t>
    </dgm:pt>
    <dgm:pt modelId="{931B4F39-BB69-4696-AD6B-9161C9298650}" type="sibTrans" cxnId="{33BE1EE1-C22F-42BE-A70B-F24646C02801}">
      <dgm:prSet/>
      <dgm:spPr/>
      <dgm:t>
        <a:bodyPr/>
        <a:lstStyle/>
        <a:p>
          <a:endParaRPr lang="es-ES" b="1"/>
        </a:p>
      </dgm:t>
    </dgm:pt>
    <dgm:pt modelId="{64E1192F-DF70-4D37-8E3C-0762B0CEAF5E}">
      <dgm:prSet/>
      <dgm:spPr>
        <a:solidFill>
          <a:schemeClr val="accent1">
            <a:lumMod val="75000"/>
          </a:schemeClr>
        </a:solidFill>
      </dgm:spPr>
      <dgm:t>
        <a:bodyPr/>
        <a:lstStyle/>
        <a:p>
          <a:pPr rtl="0"/>
          <a:r>
            <a:rPr lang="ro-RO" b="1" dirty="0" smtClean="0"/>
            <a:t>Dacă vrem să rămânem în Hristos, trebuie să cunoaștem voia Lui și să trăim în conformitate cu ea. Putem realiza aceasta doar printr-un studiu constant al Cuvântului Său</a:t>
          </a:r>
          <a:r>
            <a:rPr lang="es-ES" b="1" dirty="0" smtClean="0"/>
            <a:t>.</a:t>
          </a:r>
          <a:endParaRPr lang="es-ES" b="1" dirty="0"/>
        </a:p>
      </dgm:t>
    </dgm:pt>
    <dgm:pt modelId="{FE53B76B-D60B-40B3-BD6E-1D632A0D6645}" type="parTrans" cxnId="{992EB2B8-0C9C-4CDE-AABB-E124475AFC32}">
      <dgm:prSet/>
      <dgm:spPr/>
      <dgm:t>
        <a:bodyPr/>
        <a:lstStyle/>
        <a:p>
          <a:endParaRPr lang="es-ES" b="1"/>
        </a:p>
      </dgm:t>
    </dgm:pt>
    <dgm:pt modelId="{9FCAFE4B-99E8-46CA-BCAF-0376FD0168DA}" type="sibTrans" cxnId="{992EB2B8-0C9C-4CDE-AABB-E124475AFC32}">
      <dgm:prSet/>
      <dgm:spPr/>
      <dgm:t>
        <a:bodyPr/>
        <a:lstStyle/>
        <a:p>
          <a:endParaRPr lang="es-ES" b="1"/>
        </a:p>
      </dgm:t>
    </dgm:pt>
    <dgm:pt modelId="{29388F57-F069-40A7-A051-83CB6B9F4BA5}">
      <dgm:prSet/>
      <dgm:spPr/>
      <dgm:t>
        <a:bodyPr/>
        <a:lstStyle/>
        <a:p>
          <a:pPr algn="ctr" rtl="0"/>
          <a:r>
            <a:rPr lang="ro-RO"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Rugăciunea</a:t>
          </a:r>
          <a:endParaRPr lang="es-E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51456C7-275D-4362-B36F-E7B0F47DE11A}" type="parTrans" cxnId="{E105C16F-19FA-4905-BC2B-96A7EB1ED305}">
      <dgm:prSet/>
      <dgm:spPr/>
      <dgm:t>
        <a:bodyPr/>
        <a:lstStyle/>
        <a:p>
          <a:endParaRPr lang="es-ES" b="1"/>
        </a:p>
      </dgm:t>
    </dgm:pt>
    <dgm:pt modelId="{8C2CE317-C893-4037-B941-B9114C647996}" type="sibTrans" cxnId="{E105C16F-19FA-4905-BC2B-96A7EB1ED305}">
      <dgm:prSet/>
      <dgm:spPr/>
      <dgm:t>
        <a:bodyPr/>
        <a:lstStyle/>
        <a:p>
          <a:endParaRPr lang="es-ES" b="1"/>
        </a:p>
      </dgm:t>
    </dgm:pt>
    <dgm:pt modelId="{3C0906CE-A73E-4ECC-9890-A4FC02F499B1}">
      <dgm:prSet/>
      <dgm:spPr>
        <a:solidFill>
          <a:schemeClr val="accent2">
            <a:lumMod val="75000"/>
          </a:schemeClr>
        </a:solidFill>
      </dgm:spPr>
      <dgm:t>
        <a:bodyPr/>
        <a:lstStyle/>
        <a:p>
          <a:pPr rtl="0"/>
          <a:r>
            <a:rPr lang="ro-RO" b="1" dirty="0" smtClean="0"/>
            <a:t>Învățăm să renunțăm la noi înșine și să depindem în totalitate de El prin rugăciune</a:t>
          </a:r>
          <a:r>
            <a:rPr lang="es-ES" b="1" dirty="0" smtClean="0"/>
            <a:t>.</a:t>
          </a:r>
          <a:endParaRPr lang="es-ES" b="1" dirty="0"/>
        </a:p>
      </dgm:t>
    </dgm:pt>
    <dgm:pt modelId="{96ABA9A8-3941-4824-AD96-0C44D6370F77}" type="parTrans" cxnId="{5D0F0D17-19F0-4A38-BCA1-7857103ED931}">
      <dgm:prSet/>
      <dgm:spPr/>
      <dgm:t>
        <a:bodyPr/>
        <a:lstStyle/>
        <a:p>
          <a:endParaRPr lang="es-ES" b="1"/>
        </a:p>
      </dgm:t>
    </dgm:pt>
    <dgm:pt modelId="{F7A53B64-E912-4BC6-9362-D29C2083535C}" type="sibTrans" cxnId="{5D0F0D17-19F0-4A38-BCA1-7857103ED931}">
      <dgm:prSet/>
      <dgm:spPr/>
      <dgm:t>
        <a:bodyPr/>
        <a:lstStyle/>
        <a:p>
          <a:endParaRPr lang="es-ES" b="1"/>
        </a:p>
      </dgm:t>
    </dgm:pt>
    <dgm:pt modelId="{E9B6D63F-0ADE-405D-9A2E-E990028C3D54}" type="pres">
      <dgm:prSet presAssocID="{4E915E42-B54B-4E7A-A5DC-597C216E1A18}" presName="linearFlow" presStyleCnt="0">
        <dgm:presLayoutVars>
          <dgm:dir/>
          <dgm:animLvl val="lvl"/>
          <dgm:resizeHandles/>
        </dgm:presLayoutVars>
      </dgm:prSet>
      <dgm:spPr/>
      <dgm:t>
        <a:bodyPr/>
        <a:lstStyle/>
        <a:p>
          <a:endParaRPr lang="es-ES"/>
        </a:p>
      </dgm:t>
    </dgm:pt>
    <dgm:pt modelId="{5950F11A-8E57-4332-BE85-96B63A02C691}" type="pres">
      <dgm:prSet presAssocID="{0A8D6E06-9A61-4985-9C38-C1393FCD1766}" presName="compositeNode" presStyleCnt="0">
        <dgm:presLayoutVars>
          <dgm:bulletEnabled val="1"/>
        </dgm:presLayoutVars>
      </dgm:prSet>
      <dgm:spPr/>
    </dgm:pt>
    <dgm:pt modelId="{F5E4954C-042D-44BE-ACE4-5705BA21DDB4}" type="pres">
      <dgm:prSet presAssocID="{0A8D6E06-9A61-4985-9C38-C1393FCD1766}" presName="image" presStyleLbl="fgImgPlace1" presStyleIdx="0" presStyleCnt="2" custScaleX="197000" custScaleY="123769" custLinFactX="65260" custLinFactNeighborX="100000" custLinFactNeighborY="534"/>
      <dgm:spPr>
        <a:blipFill rotWithShape="0">
          <a:blip xmlns:r="http://schemas.openxmlformats.org/officeDocument/2006/relationships" r:embed="rId1"/>
          <a:stretch>
            <a:fillRect/>
          </a:stretch>
        </a:blipFill>
      </dgm:spPr>
      <dgm:t>
        <a:bodyPr/>
        <a:lstStyle/>
        <a:p>
          <a:endParaRPr lang="es-ES_tradnl"/>
        </a:p>
      </dgm:t>
    </dgm:pt>
    <dgm:pt modelId="{288861A6-4F41-423F-A806-4B377374DF00}" type="pres">
      <dgm:prSet presAssocID="{0A8D6E06-9A61-4985-9C38-C1393FCD1766}" presName="childNode" presStyleLbl="node1" presStyleIdx="0" presStyleCnt="2" custScaleY="85347" custLinFactNeighborX="17572" custLinFactNeighborY="7849">
        <dgm:presLayoutVars>
          <dgm:bulletEnabled val="1"/>
        </dgm:presLayoutVars>
      </dgm:prSet>
      <dgm:spPr/>
      <dgm:t>
        <a:bodyPr/>
        <a:lstStyle/>
        <a:p>
          <a:endParaRPr lang="es-ES"/>
        </a:p>
      </dgm:t>
    </dgm:pt>
    <dgm:pt modelId="{BB74E7F8-7326-4580-A278-235781FAA420}" type="pres">
      <dgm:prSet presAssocID="{0A8D6E06-9A61-4985-9C38-C1393FCD1766}" presName="parentNode" presStyleLbl="revTx" presStyleIdx="0" presStyleCnt="2" custAng="858077" custLinFactNeighborX="63861" custLinFactNeighborY="-17832">
        <dgm:presLayoutVars>
          <dgm:chMax val="0"/>
          <dgm:bulletEnabled val="1"/>
        </dgm:presLayoutVars>
      </dgm:prSet>
      <dgm:spPr/>
      <dgm:t>
        <a:bodyPr/>
        <a:lstStyle/>
        <a:p>
          <a:endParaRPr lang="es-ES"/>
        </a:p>
      </dgm:t>
    </dgm:pt>
    <dgm:pt modelId="{D183F57A-5C03-4EC3-9524-FBD6D95A8421}" type="pres">
      <dgm:prSet presAssocID="{931B4F39-BB69-4696-AD6B-9161C9298650}" presName="sibTrans" presStyleCnt="0"/>
      <dgm:spPr/>
    </dgm:pt>
    <dgm:pt modelId="{7D2EC5F8-4106-41A6-9907-3A16DD04545B}" type="pres">
      <dgm:prSet presAssocID="{29388F57-F069-40A7-A051-83CB6B9F4BA5}" presName="compositeNode" presStyleCnt="0">
        <dgm:presLayoutVars>
          <dgm:bulletEnabled val="1"/>
        </dgm:presLayoutVars>
      </dgm:prSet>
      <dgm:spPr/>
    </dgm:pt>
    <dgm:pt modelId="{4E84E50A-681D-40EE-8B51-2C3944AD25E6}" type="pres">
      <dgm:prSet presAssocID="{29388F57-F069-40A7-A051-83CB6B9F4BA5}" presName="image" presStyleLbl="fgImgPlace1" presStyleIdx="1" presStyleCnt="2" custScaleX="197000" custScaleY="123769" custLinFactNeighborX="87290" custLinFactNeighborY="534"/>
      <dgm:spPr>
        <a:blipFill rotWithShape="0">
          <a:blip xmlns:r="http://schemas.openxmlformats.org/officeDocument/2006/relationships" r:embed="rId2"/>
          <a:stretch>
            <a:fillRect/>
          </a:stretch>
        </a:blipFill>
      </dgm:spPr>
      <dgm:t>
        <a:bodyPr/>
        <a:lstStyle/>
        <a:p>
          <a:endParaRPr lang="es-ES_tradnl"/>
        </a:p>
      </dgm:t>
    </dgm:pt>
    <dgm:pt modelId="{3056558D-C01D-4EB8-8B9C-B6A944660CCD}" type="pres">
      <dgm:prSet presAssocID="{29388F57-F069-40A7-A051-83CB6B9F4BA5}" presName="childNode" presStyleLbl="node1" presStyleIdx="1" presStyleCnt="2" custScaleY="85347" custLinFactNeighborX="-16317" custLinFactNeighborY="7849">
        <dgm:presLayoutVars>
          <dgm:bulletEnabled val="1"/>
        </dgm:presLayoutVars>
      </dgm:prSet>
      <dgm:spPr/>
      <dgm:t>
        <a:bodyPr/>
        <a:lstStyle/>
        <a:p>
          <a:endParaRPr lang="es-ES"/>
        </a:p>
      </dgm:t>
    </dgm:pt>
    <dgm:pt modelId="{15FBDE03-7D99-43EC-AA5E-AC274893BF72}" type="pres">
      <dgm:prSet presAssocID="{29388F57-F069-40A7-A051-83CB6B9F4BA5}" presName="parentNode" presStyleLbl="revTx" presStyleIdx="1" presStyleCnt="2" custAng="858077" custLinFactNeighborX="-80336" custLinFactNeighborY="-17421">
        <dgm:presLayoutVars>
          <dgm:chMax val="0"/>
          <dgm:bulletEnabled val="1"/>
        </dgm:presLayoutVars>
      </dgm:prSet>
      <dgm:spPr/>
      <dgm:t>
        <a:bodyPr/>
        <a:lstStyle/>
        <a:p>
          <a:endParaRPr lang="es-ES"/>
        </a:p>
      </dgm:t>
    </dgm:pt>
  </dgm:ptLst>
  <dgm:cxnLst>
    <dgm:cxn modelId="{E105C16F-19FA-4905-BC2B-96A7EB1ED305}" srcId="{4E915E42-B54B-4E7A-A5DC-597C216E1A18}" destId="{29388F57-F069-40A7-A051-83CB6B9F4BA5}" srcOrd="1" destOrd="0" parTransId="{A51456C7-275D-4362-B36F-E7B0F47DE11A}" sibTransId="{8C2CE317-C893-4037-B941-B9114C647996}"/>
    <dgm:cxn modelId="{C15BA319-0876-418D-9769-087BBDE5672B}" type="presOf" srcId="{4E915E42-B54B-4E7A-A5DC-597C216E1A18}" destId="{E9B6D63F-0ADE-405D-9A2E-E990028C3D54}" srcOrd="0" destOrd="0" presId="urn:microsoft.com/office/officeart/2005/8/layout/hList2#1"/>
    <dgm:cxn modelId="{CF3B1715-75F5-4FB5-819B-9928B8168E3B}" type="presOf" srcId="{64E1192F-DF70-4D37-8E3C-0762B0CEAF5E}" destId="{288861A6-4F41-423F-A806-4B377374DF00}" srcOrd="0" destOrd="0" presId="urn:microsoft.com/office/officeart/2005/8/layout/hList2#1"/>
    <dgm:cxn modelId="{33BE1EE1-C22F-42BE-A70B-F24646C02801}" srcId="{4E915E42-B54B-4E7A-A5DC-597C216E1A18}" destId="{0A8D6E06-9A61-4985-9C38-C1393FCD1766}" srcOrd="0" destOrd="0" parTransId="{596939E8-B4E2-4490-8F18-5E4E35DE7B5E}" sibTransId="{931B4F39-BB69-4696-AD6B-9161C9298650}"/>
    <dgm:cxn modelId="{5D0F0D17-19F0-4A38-BCA1-7857103ED931}" srcId="{29388F57-F069-40A7-A051-83CB6B9F4BA5}" destId="{3C0906CE-A73E-4ECC-9890-A4FC02F499B1}" srcOrd="0" destOrd="0" parTransId="{96ABA9A8-3941-4824-AD96-0C44D6370F77}" sibTransId="{F7A53B64-E912-4BC6-9362-D29C2083535C}"/>
    <dgm:cxn modelId="{15A4C1EA-A600-47E2-A67E-AB1A52B167E4}" type="presOf" srcId="{29388F57-F069-40A7-A051-83CB6B9F4BA5}" destId="{15FBDE03-7D99-43EC-AA5E-AC274893BF72}" srcOrd="0" destOrd="0" presId="urn:microsoft.com/office/officeart/2005/8/layout/hList2#1"/>
    <dgm:cxn modelId="{4E1B84F2-7968-4468-BF66-DB1451338B9D}" type="presOf" srcId="{3C0906CE-A73E-4ECC-9890-A4FC02F499B1}" destId="{3056558D-C01D-4EB8-8B9C-B6A944660CCD}" srcOrd="0" destOrd="0" presId="urn:microsoft.com/office/officeart/2005/8/layout/hList2#1"/>
    <dgm:cxn modelId="{992EB2B8-0C9C-4CDE-AABB-E124475AFC32}" srcId="{0A8D6E06-9A61-4985-9C38-C1393FCD1766}" destId="{64E1192F-DF70-4D37-8E3C-0762B0CEAF5E}" srcOrd="0" destOrd="0" parTransId="{FE53B76B-D60B-40B3-BD6E-1D632A0D6645}" sibTransId="{9FCAFE4B-99E8-46CA-BCAF-0376FD0168DA}"/>
    <dgm:cxn modelId="{0025E030-B8C9-44EF-9983-9C28DD34DFF5}" type="presOf" srcId="{0A8D6E06-9A61-4985-9C38-C1393FCD1766}" destId="{BB74E7F8-7326-4580-A278-235781FAA420}" srcOrd="0" destOrd="0" presId="urn:microsoft.com/office/officeart/2005/8/layout/hList2#1"/>
    <dgm:cxn modelId="{D6FFD327-F627-48D9-9BB4-D3430E9CAD4E}" type="presParOf" srcId="{E9B6D63F-0ADE-405D-9A2E-E990028C3D54}" destId="{5950F11A-8E57-4332-BE85-96B63A02C691}" srcOrd="0" destOrd="0" presId="urn:microsoft.com/office/officeart/2005/8/layout/hList2#1"/>
    <dgm:cxn modelId="{83FE1FF9-1B8D-4BBD-8801-88BAE8B5E090}" type="presParOf" srcId="{5950F11A-8E57-4332-BE85-96B63A02C691}" destId="{F5E4954C-042D-44BE-ACE4-5705BA21DDB4}" srcOrd="0" destOrd="0" presId="urn:microsoft.com/office/officeart/2005/8/layout/hList2#1"/>
    <dgm:cxn modelId="{B0A8FDA3-8A9C-4AB6-B2F2-27C06B38E3C1}" type="presParOf" srcId="{5950F11A-8E57-4332-BE85-96B63A02C691}" destId="{288861A6-4F41-423F-A806-4B377374DF00}" srcOrd="1" destOrd="0" presId="urn:microsoft.com/office/officeart/2005/8/layout/hList2#1"/>
    <dgm:cxn modelId="{008503D9-4F75-44AB-9CC7-FC983B403409}" type="presParOf" srcId="{5950F11A-8E57-4332-BE85-96B63A02C691}" destId="{BB74E7F8-7326-4580-A278-235781FAA420}" srcOrd="2" destOrd="0" presId="urn:microsoft.com/office/officeart/2005/8/layout/hList2#1"/>
    <dgm:cxn modelId="{CDF4F301-3D9A-415F-82C9-0FEA8F6D93BC}" type="presParOf" srcId="{E9B6D63F-0ADE-405D-9A2E-E990028C3D54}" destId="{D183F57A-5C03-4EC3-9524-FBD6D95A8421}" srcOrd="1" destOrd="0" presId="urn:microsoft.com/office/officeart/2005/8/layout/hList2#1"/>
    <dgm:cxn modelId="{547D90A3-8A8A-4953-B167-72B32BB6EC65}" type="presParOf" srcId="{E9B6D63F-0ADE-405D-9A2E-E990028C3D54}" destId="{7D2EC5F8-4106-41A6-9907-3A16DD04545B}" srcOrd="2" destOrd="0" presId="urn:microsoft.com/office/officeart/2005/8/layout/hList2#1"/>
    <dgm:cxn modelId="{E42ED62B-6116-44DE-A1F5-276F44EAC766}" type="presParOf" srcId="{7D2EC5F8-4106-41A6-9907-3A16DD04545B}" destId="{4E84E50A-681D-40EE-8B51-2C3944AD25E6}" srcOrd="0" destOrd="0" presId="urn:microsoft.com/office/officeart/2005/8/layout/hList2#1"/>
    <dgm:cxn modelId="{B7D10581-8924-45EA-9A13-04331B42C27C}" type="presParOf" srcId="{7D2EC5F8-4106-41A6-9907-3A16DD04545B}" destId="{3056558D-C01D-4EB8-8B9C-B6A944660CCD}" srcOrd="1" destOrd="0" presId="urn:microsoft.com/office/officeart/2005/8/layout/hList2#1"/>
    <dgm:cxn modelId="{86614DF1-E237-4D49-9A93-049C90701244}" type="presParOf" srcId="{7D2EC5F8-4106-41A6-9907-3A16DD04545B}" destId="{15FBDE03-7D99-43EC-AA5E-AC274893BF72}"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66DFF-DEEA-4BD5-BC21-D479991C97A8}">
      <dsp:nvSpPr>
        <dsp:cNvPr id="0" name=""/>
        <dsp:cNvSpPr/>
      </dsp:nvSpPr>
      <dsp:spPr>
        <a:xfrm rot="16200000">
          <a:off x="160727" y="-160727"/>
          <a:ext cx="1643074" cy="1964529"/>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ro-RO" sz="2000" b="1" kern="1200" dirty="0" smtClean="0"/>
            <a:t>Ne trezește conștiința</a:t>
          </a:r>
          <a:r>
            <a:rPr lang="en-US" sz="2000" b="1" kern="1200" dirty="0" smtClean="0"/>
            <a:t>.</a:t>
          </a:r>
          <a:endParaRPr lang="es-ES" sz="2000" b="1" kern="1200" dirty="0"/>
        </a:p>
      </dsp:txBody>
      <dsp:txXfrm rot="5400000">
        <a:off x="-1" y="1"/>
        <a:ext cx="1964529" cy="1232305"/>
      </dsp:txXfrm>
    </dsp:sp>
    <dsp:sp modelId="{886BD54E-0607-4459-B094-321F81A024AE}">
      <dsp:nvSpPr>
        <dsp:cNvPr id="0" name=""/>
        <dsp:cNvSpPr/>
      </dsp:nvSpPr>
      <dsp:spPr>
        <a:xfrm>
          <a:off x="1964529" y="0"/>
          <a:ext cx="1964529" cy="1643074"/>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ro-RO" sz="2000" b="1" kern="1200" dirty="0" smtClean="0"/>
            <a:t>Ne schimbă gândirea</a:t>
          </a:r>
          <a:r>
            <a:rPr lang="en-US" sz="2000" b="1" kern="1200" dirty="0" smtClean="0"/>
            <a:t>.</a:t>
          </a:r>
          <a:endParaRPr lang="es-ES" sz="2000" b="1" kern="1200" dirty="0"/>
        </a:p>
      </dsp:txBody>
      <dsp:txXfrm>
        <a:off x="1964529" y="0"/>
        <a:ext cx="1964529" cy="1232305"/>
      </dsp:txXfrm>
    </dsp:sp>
    <dsp:sp modelId="{DB14FF23-DD7B-4C40-BDB7-0D04B86EA87D}">
      <dsp:nvSpPr>
        <dsp:cNvPr id="0" name=""/>
        <dsp:cNvSpPr/>
      </dsp:nvSpPr>
      <dsp:spPr>
        <a:xfrm rot="10800000">
          <a:off x="0" y="1643074"/>
          <a:ext cx="1964529" cy="1643074"/>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ro-RO" sz="2000" b="1" kern="1200" dirty="0" smtClean="0"/>
            <a:t>Supune orice dorință păcătoasă</a:t>
          </a:r>
          <a:r>
            <a:rPr lang="en-US" sz="2000" b="1" kern="1200" dirty="0" smtClean="0"/>
            <a:t>.</a:t>
          </a:r>
          <a:endParaRPr lang="es-ES" sz="2000" b="1" kern="1200" dirty="0"/>
        </a:p>
      </dsp:txBody>
      <dsp:txXfrm rot="10800000">
        <a:off x="0" y="2053842"/>
        <a:ext cx="1964529" cy="1232305"/>
      </dsp:txXfrm>
    </dsp:sp>
    <dsp:sp modelId="{E7C85EB6-A020-4E0F-9C84-6BE1511ABD22}">
      <dsp:nvSpPr>
        <dsp:cNvPr id="0" name=""/>
        <dsp:cNvSpPr/>
      </dsp:nvSpPr>
      <dsp:spPr>
        <a:xfrm rot="5400000">
          <a:off x="2125256" y="1482346"/>
          <a:ext cx="1643074" cy="1964529"/>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ro-RO" sz="2000" b="1" kern="1200" dirty="0" smtClean="0"/>
            <a:t>Ne umple cu pacea dulce a cerului.</a:t>
          </a:r>
          <a:endParaRPr lang="es-ES" sz="2000" b="1" kern="1200" dirty="0"/>
        </a:p>
      </dsp:txBody>
      <dsp:txXfrm rot="-5400000">
        <a:off x="1964528" y="2053842"/>
        <a:ext cx="1964529" cy="1232305"/>
      </dsp:txXfrm>
    </dsp:sp>
    <dsp:sp modelId="{3E41D8DE-49DE-4935-988F-2E61BC7AB2B4}">
      <dsp:nvSpPr>
        <dsp:cNvPr id="0" name=""/>
        <dsp:cNvSpPr/>
      </dsp:nvSpPr>
      <dsp:spPr>
        <a:xfrm>
          <a:off x="1214416" y="1071571"/>
          <a:ext cx="1500224" cy="1143004"/>
        </a:xfrm>
        <a:prstGeom prst="roundRect">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ro-RO" sz="2000" b="1" kern="1200" dirty="0" smtClean="0"/>
            <a:t>Ce face Duhul Sfânt în noi?</a:t>
          </a:r>
          <a:endParaRPr lang="es-ES" sz="2000" b="1" kern="1200" dirty="0"/>
        </a:p>
      </dsp:txBody>
      <dsp:txXfrm>
        <a:off x="1270213" y="1127368"/>
        <a:ext cx="1388630" cy="1031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4E7F8-7326-4580-A278-235781FAA420}">
      <dsp:nvSpPr>
        <dsp:cNvPr id="0" name=""/>
        <dsp:cNvSpPr/>
      </dsp:nvSpPr>
      <dsp:spPr>
        <a:xfrm rot="17058077">
          <a:off x="-706883" y="1851961"/>
          <a:ext cx="3621887" cy="6315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556959" bIns="0" numCol="1" spcCol="1270" anchor="t" anchorCtr="0">
          <a:noAutofit/>
        </a:bodyPr>
        <a:lstStyle/>
        <a:p>
          <a:pPr lvl="0" algn="r" defTabSz="1822450" rtl="0">
            <a:lnSpc>
              <a:spcPct val="90000"/>
            </a:lnSpc>
            <a:spcBef>
              <a:spcPct val="0"/>
            </a:spcBef>
            <a:spcAft>
              <a:spcPct val="35000"/>
            </a:spcAft>
          </a:pPr>
          <a:r>
            <a:rPr lang="es-ES" sz="41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Stu</a:t>
          </a:r>
          <a:r>
            <a:rPr lang="ro-RO" sz="4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diul Bibliei</a:t>
          </a:r>
          <a:endParaRPr lang="es-ES" sz="4100" b="0" kern="1200" cap="none" spc="0" dirty="0">
            <a:ln w="18415" cmpd="sng">
              <a:solidFill>
                <a:srgbClr val="FFFFFF"/>
              </a:solidFill>
              <a:prstDash val="solid"/>
            </a:ln>
            <a:solidFill>
              <a:schemeClr val="bg1"/>
            </a:solidFill>
            <a:effectLst>
              <a:outerShdw blurRad="38100" dist="38100" dir="2700000" algn="tl">
                <a:srgbClr val="000000">
                  <a:alpha val="43137"/>
                </a:srgbClr>
              </a:outerShdw>
            </a:effectLst>
          </a:endParaRPr>
        </a:p>
      </dsp:txBody>
      <dsp:txXfrm>
        <a:off x="-706883" y="1851961"/>
        <a:ext cx="3621887" cy="631512"/>
      </dsp:txXfrm>
    </dsp:sp>
    <dsp:sp modelId="{288861A6-4F41-423F-A806-4B377374DF00}">
      <dsp:nvSpPr>
        <dsp:cNvPr id="0" name=""/>
        <dsp:cNvSpPr/>
      </dsp:nvSpPr>
      <dsp:spPr>
        <a:xfrm>
          <a:off x="1569271" y="1552268"/>
          <a:ext cx="3145600" cy="3091172"/>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556959" rIns="184912" bIns="184912" numCol="1" spcCol="1270" anchor="t" anchorCtr="0">
          <a:noAutofit/>
        </a:bodyPr>
        <a:lstStyle/>
        <a:p>
          <a:pPr marL="228600" lvl="1" indent="-228600" algn="l" defTabSz="889000" rtl="0">
            <a:lnSpc>
              <a:spcPct val="90000"/>
            </a:lnSpc>
            <a:spcBef>
              <a:spcPct val="0"/>
            </a:spcBef>
            <a:spcAft>
              <a:spcPct val="15000"/>
            </a:spcAft>
            <a:buChar char="••"/>
          </a:pPr>
          <a:r>
            <a:rPr lang="ro-RO" sz="2000" b="1" kern="1200" dirty="0" smtClean="0"/>
            <a:t>Dacă vrem să rămânem în Hristos, trebuie să cunoaștem voia Lui și să trăim în conformitate cu ea. Putem realiza aceasta doar printr-un studiu constant al Cuvântului Său</a:t>
          </a:r>
          <a:r>
            <a:rPr lang="es-ES" sz="2000" b="1" kern="1200" dirty="0" smtClean="0"/>
            <a:t>.</a:t>
          </a:r>
          <a:endParaRPr lang="es-ES" sz="2000" b="1" kern="1200" dirty="0"/>
        </a:p>
      </dsp:txBody>
      <dsp:txXfrm>
        <a:off x="1569271" y="1552268"/>
        <a:ext cx="3145600" cy="3091172"/>
      </dsp:txXfrm>
    </dsp:sp>
    <dsp:sp modelId="{F5E4954C-042D-44BE-ACE4-5705BA21DDB4}">
      <dsp:nvSpPr>
        <dsp:cNvPr id="0" name=""/>
        <dsp:cNvSpPr/>
      </dsp:nvSpPr>
      <dsp:spPr>
        <a:xfrm>
          <a:off x="1859721" y="25673"/>
          <a:ext cx="2488158" cy="1563232"/>
        </a:xfrm>
        <a:prstGeom prst="rect">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5FBDE03-7D99-43EC-AA5E-AC274893BF72}">
      <dsp:nvSpPr>
        <dsp:cNvPr id="0" name=""/>
        <dsp:cNvSpPr/>
      </dsp:nvSpPr>
      <dsp:spPr>
        <a:xfrm rot="17058077">
          <a:off x="3591920" y="1866847"/>
          <a:ext cx="3621887" cy="6315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556959" bIns="0" numCol="1" spcCol="1270" anchor="t" anchorCtr="0">
          <a:noAutofit/>
        </a:bodyPr>
        <a:lstStyle/>
        <a:p>
          <a:pPr lvl="0" algn="ctr" defTabSz="1822450" rtl="0">
            <a:lnSpc>
              <a:spcPct val="90000"/>
            </a:lnSpc>
            <a:spcBef>
              <a:spcPct val="0"/>
            </a:spcBef>
            <a:spcAft>
              <a:spcPct val="35000"/>
            </a:spcAft>
          </a:pPr>
          <a:r>
            <a:rPr lang="ro-RO" sz="41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Rugăciunea</a:t>
          </a:r>
          <a:endParaRPr lang="es-ES" sz="41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3591920" y="1866847"/>
        <a:ext cx="3621887" cy="631512"/>
      </dsp:txXfrm>
    </dsp:sp>
    <dsp:sp modelId="{3056558D-C01D-4EB8-8B9C-B6A944660CCD}">
      <dsp:nvSpPr>
        <dsp:cNvPr id="0" name=""/>
        <dsp:cNvSpPr/>
      </dsp:nvSpPr>
      <dsp:spPr>
        <a:xfrm>
          <a:off x="5712684" y="1552268"/>
          <a:ext cx="3145600" cy="3091172"/>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4912" tIns="556959" rIns="184912" bIns="184912" numCol="1" spcCol="1270" anchor="t" anchorCtr="0">
          <a:noAutofit/>
        </a:bodyPr>
        <a:lstStyle/>
        <a:p>
          <a:pPr marL="228600" lvl="1" indent="-228600" algn="l" defTabSz="889000" rtl="0">
            <a:lnSpc>
              <a:spcPct val="90000"/>
            </a:lnSpc>
            <a:spcBef>
              <a:spcPct val="0"/>
            </a:spcBef>
            <a:spcAft>
              <a:spcPct val="15000"/>
            </a:spcAft>
            <a:buChar char="••"/>
          </a:pPr>
          <a:r>
            <a:rPr lang="ro-RO" sz="2000" b="1" kern="1200" dirty="0" smtClean="0"/>
            <a:t>Învățăm să renunțăm la noi înșine și să depindem în totalitate de El prin rugăciune</a:t>
          </a:r>
          <a:r>
            <a:rPr lang="es-ES" sz="2000" b="1" kern="1200" dirty="0" smtClean="0"/>
            <a:t>.</a:t>
          </a:r>
          <a:endParaRPr lang="es-ES" sz="2000" b="1" kern="1200" dirty="0"/>
        </a:p>
      </dsp:txBody>
      <dsp:txXfrm>
        <a:off x="5712684" y="1552268"/>
        <a:ext cx="3145600" cy="3091172"/>
      </dsp:txXfrm>
    </dsp:sp>
    <dsp:sp modelId="{4E84E50A-681D-40EE-8B51-2C3944AD25E6}">
      <dsp:nvSpPr>
        <dsp:cNvPr id="0" name=""/>
        <dsp:cNvSpPr/>
      </dsp:nvSpPr>
      <dsp:spPr>
        <a:xfrm>
          <a:off x="6084366" y="25673"/>
          <a:ext cx="2488158" cy="1563232"/>
        </a:xfrm>
        <a:prstGeom prst="rect">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7309B69-8703-47B1-8A2B-EF448E7E4818}" type="datetimeFigureOut">
              <a:rPr lang="es-ES" smtClean="0"/>
              <a:pPr/>
              <a:t>03/08/2014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10C6FF-4726-4079-A92C-F9CD5B8CA419}" type="slidenum">
              <a:rPr lang="es-ES" smtClean="0"/>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7309B69-8703-47B1-8A2B-EF448E7E4818}" type="datetimeFigureOut">
              <a:rPr lang="es-ES" smtClean="0"/>
              <a:pPr/>
              <a:t>03/08/2014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10C6FF-4726-4079-A92C-F9CD5B8CA419}" type="slidenum">
              <a:rPr lang="es-ES" smtClean="0"/>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7309B69-8703-47B1-8A2B-EF448E7E4818}" type="datetimeFigureOut">
              <a:rPr lang="es-ES" smtClean="0"/>
              <a:pPr/>
              <a:t>03/08/2014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10C6FF-4726-4079-A92C-F9CD5B8CA419}" type="slidenum">
              <a:rPr lang="es-ES" smtClean="0"/>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7309B69-8703-47B1-8A2B-EF448E7E4818}" type="datetimeFigureOut">
              <a:rPr lang="es-ES" smtClean="0"/>
              <a:pPr/>
              <a:t>03/08/2014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10C6FF-4726-4079-A92C-F9CD5B8CA419}" type="slidenum">
              <a:rPr lang="es-ES" smtClean="0"/>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7309B69-8703-47B1-8A2B-EF448E7E4818}" type="datetimeFigureOut">
              <a:rPr lang="es-ES" smtClean="0"/>
              <a:pPr/>
              <a:t>03/08/2014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210C6FF-4726-4079-A92C-F9CD5B8CA419}" type="slidenum">
              <a:rPr lang="es-ES" smtClean="0"/>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7309B69-8703-47B1-8A2B-EF448E7E4818}" type="datetimeFigureOut">
              <a:rPr lang="es-ES" smtClean="0"/>
              <a:pPr/>
              <a:t>03/08/2014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210C6FF-4726-4079-A92C-F9CD5B8CA419}" type="slidenum">
              <a:rPr lang="es-ES" smtClean="0"/>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7309B69-8703-47B1-8A2B-EF448E7E4818}" type="datetimeFigureOut">
              <a:rPr lang="es-ES" smtClean="0"/>
              <a:pPr/>
              <a:t>03/08/2014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210C6FF-4726-4079-A92C-F9CD5B8CA419}" type="slidenum">
              <a:rPr lang="es-ES" smtClean="0"/>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7309B69-8703-47B1-8A2B-EF448E7E4818}" type="datetimeFigureOut">
              <a:rPr lang="es-ES" smtClean="0"/>
              <a:pPr/>
              <a:t>03/08/2014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210C6FF-4726-4079-A92C-F9CD5B8CA419}" type="slidenum">
              <a:rPr lang="es-ES" smtClean="0"/>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7309B69-8703-47B1-8A2B-EF448E7E4818}" type="datetimeFigureOut">
              <a:rPr lang="es-ES" smtClean="0"/>
              <a:pPr/>
              <a:t>03/08/2014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210C6FF-4726-4079-A92C-F9CD5B8CA419}" type="slidenum">
              <a:rPr lang="es-ES" smtClean="0"/>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309B69-8703-47B1-8A2B-EF448E7E4818}" type="datetimeFigureOut">
              <a:rPr lang="es-ES" smtClean="0"/>
              <a:pPr/>
              <a:t>03/08/2014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210C6FF-4726-4079-A92C-F9CD5B8CA419}" type="slidenum">
              <a:rPr lang="es-ES" smtClean="0"/>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7309B69-8703-47B1-8A2B-EF448E7E4818}" type="datetimeFigureOut">
              <a:rPr lang="es-ES" smtClean="0"/>
              <a:pPr/>
              <a:t>03/08/2014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210C6FF-4726-4079-A92C-F9CD5B8CA419}" type="slidenum">
              <a:rPr lang="es-ES" smtClean="0"/>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09B69-8703-47B1-8A2B-EF448E7E4818}" type="datetimeFigureOut">
              <a:rPr lang="es-ES" smtClean="0"/>
              <a:pPr/>
              <a:t>03/08/2014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10C6FF-4726-4079-A92C-F9CD5B8CA419}"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7.jpeg"/><Relationship Id="rId7" Type="http://schemas.openxmlformats.org/officeDocument/2006/relationships/diagramLayout" Target="../diagrams/layout1.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9.jpeg"/><Relationship Id="rId10" Type="http://schemas.microsoft.com/office/2007/relationships/diagramDrawing" Target="../diagrams/drawing1.xml"/><Relationship Id="rId4" Type="http://schemas.openxmlformats.org/officeDocument/2006/relationships/image" Target="../media/image8.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36512" y="71414"/>
            <a:ext cx="4752528" cy="2308324"/>
          </a:xfrm>
          <a:prstGeom prst="rect">
            <a:avLst/>
          </a:prstGeom>
          <a:noFill/>
        </p:spPr>
        <p:txBody>
          <a:bodyPr wrap="square" rtlCol="0">
            <a:spAutoFit/>
            <a:scene3d>
              <a:camera prst="orthographicFront"/>
              <a:lightRig rig="flat" dir="tl"/>
            </a:scene3d>
            <a:sp3d contourW="19050" prstMaterial="clear">
              <a:bevelT w="50800" h="50800"/>
              <a:contourClr>
                <a:schemeClr val="accent6">
                  <a:lumMod val="75000"/>
                </a:schemeClr>
              </a:contourClr>
            </a:sp3d>
          </a:bodyPr>
          <a:lstStyle/>
          <a:p>
            <a:pPr algn="ctr"/>
            <a:r>
              <a:rPr lang="ro-RO" sz="7200" b="1" dirty="0" smtClean="0">
                <a:ln/>
                <a:solidFill>
                  <a:schemeClr val="accent6">
                    <a:lumMod val="20000"/>
                    <a:lumOff val="80000"/>
                  </a:schemeClr>
                </a:solidFill>
              </a:rPr>
              <a:t>CREȘTEREA ÎN HRISTOS</a:t>
            </a:r>
            <a:endParaRPr lang="es-ES" sz="7200" b="1" dirty="0">
              <a:ln/>
              <a:solidFill>
                <a:schemeClr val="accent6">
                  <a:lumMod val="20000"/>
                  <a:lumOff val="80000"/>
                </a:schemeClr>
              </a:solidFill>
            </a:endParaRPr>
          </a:p>
        </p:txBody>
      </p:sp>
      <p:sp>
        <p:nvSpPr>
          <p:cNvPr id="5" name="4 CuadroTexto"/>
          <p:cNvSpPr txBox="1"/>
          <p:nvPr/>
        </p:nvSpPr>
        <p:spPr>
          <a:xfrm>
            <a:off x="7215207" y="6165304"/>
            <a:ext cx="1928793" cy="646331"/>
          </a:xfrm>
          <a:prstGeom prst="rect">
            <a:avLst/>
          </a:prstGeom>
          <a:noFill/>
        </p:spPr>
        <p:txBody>
          <a:bodyPr wrap="square" rtlCol="0">
            <a:spAutoFit/>
          </a:bodyPr>
          <a:lstStyle/>
          <a:p>
            <a:pPr algn="ctr"/>
            <a:r>
              <a:rPr lang="ro-RO" b="1" dirty="0" smtClean="0">
                <a:solidFill>
                  <a:schemeClr val="accent6">
                    <a:lumMod val="60000"/>
                    <a:lumOff val="40000"/>
                  </a:schemeClr>
                </a:solidFill>
              </a:rPr>
              <a:t>Studiul 6 pentru</a:t>
            </a:r>
          </a:p>
          <a:p>
            <a:pPr algn="ctr"/>
            <a:r>
              <a:rPr lang="es-ES" b="1" dirty="0" smtClean="0">
                <a:solidFill>
                  <a:schemeClr val="accent6">
                    <a:lumMod val="60000"/>
                    <a:lumOff val="40000"/>
                  </a:schemeClr>
                </a:solidFill>
              </a:rPr>
              <a:t> </a:t>
            </a:r>
            <a:r>
              <a:rPr lang="ro-RO" b="1" dirty="0" smtClean="0">
                <a:solidFill>
                  <a:schemeClr val="accent6">
                    <a:lumMod val="60000"/>
                    <a:lumOff val="40000"/>
                  </a:schemeClr>
                </a:solidFill>
              </a:rPr>
              <a:t>9 </a:t>
            </a:r>
            <a:r>
              <a:rPr lang="es-ES" b="1" dirty="0" err="1" smtClean="0">
                <a:solidFill>
                  <a:schemeClr val="accent6">
                    <a:lumMod val="60000"/>
                    <a:lumOff val="40000"/>
                  </a:schemeClr>
                </a:solidFill>
              </a:rPr>
              <a:t>August</a:t>
            </a:r>
            <a:r>
              <a:rPr lang="es-ES" b="1" dirty="0" smtClean="0">
                <a:solidFill>
                  <a:schemeClr val="accent6">
                    <a:lumMod val="60000"/>
                    <a:lumOff val="40000"/>
                  </a:schemeClr>
                </a:solidFill>
              </a:rPr>
              <a:t> </a:t>
            </a:r>
            <a:r>
              <a:rPr lang="es-ES" b="1" dirty="0">
                <a:solidFill>
                  <a:schemeClr val="accent6">
                    <a:lumMod val="60000"/>
                    <a:lumOff val="40000"/>
                  </a:schemeClr>
                </a:solidFill>
              </a:rPr>
              <a:t>2014</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14000"/>
          </a:blip>
          <a:srcRect/>
          <a:stretch>
            <a:fillRect t="-4000"/>
          </a:stretch>
        </a:blipFill>
        <a:effectLst/>
      </p:bgPr>
    </p:bg>
    <p:spTree>
      <p:nvGrpSpPr>
        <p:cNvPr id="1" name=""/>
        <p:cNvGrpSpPr/>
        <p:nvPr/>
      </p:nvGrpSpPr>
      <p:grpSpPr>
        <a:xfrm>
          <a:off x="0" y="0"/>
          <a:ext cx="0" cy="0"/>
          <a:chOff x="0" y="0"/>
          <a:chExt cx="0" cy="0"/>
        </a:xfrm>
      </p:grpSpPr>
      <p:pic>
        <p:nvPicPr>
          <p:cNvPr id="10" name="9 Imagen" descr="StoneHeart_Soft_Edge.png"/>
          <p:cNvPicPr>
            <a:picLocks noChangeAspect="1"/>
          </p:cNvPicPr>
          <p:nvPr/>
        </p:nvPicPr>
        <p:blipFill>
          <a:blip r:embed="rId3" cstate="email"/>
          <a:stretch>
            <a:fillRect/>
          </a:stretch>
        </p:blipFill>
        <p:spPr>
          <a:xfrm>
            <a:off x="5786438" y="3500438"/>
            <a:ext cx="3357562" cy="3357562"/>
          </a:xfrm>
          <a:prstGeom prst="rect">
            <a:avLst/>
          </a:prstGeom>
        </p:spPr>
      </p:pic>
      <p:pic>
        <p:nvPicPr>
          <p:cNvPr id="11" name="10 Imagen" descr="FleshHeart_Soft_Edge.png"/>
          <p:cNvPicPr>
            <a:picLocks noChangeAspect="1"/>
          </p:cNvPicPr>
          <p:nvPr/>
        </p:nvPicPr>
        <p:blipFill>
          <a:blip r:embed="rId4" cstate="email"/>
          <a:stretch>
            <a:fillRect/>
          </a:stretch>
        </p:blipFill>
        <p:spPr>
          <a:xfrm>
            <a:off x="5786438" y="3500438"/>
            <a:ext cx="3357562" cy="3357562"/>
          </a:xfrm>
          <a:prstGeom prst="rect">
            <a:avLst/>
          </a:prstGeom>
        </p:spPr>
      </p:pic>
      <p:sp>
        <p:nvSpPr>
          <p:cNvPr id="2" name="1 CuadroTexto"/>
          <p:cNvSpPr txBox="1"/>
          <p:nvPr/>
        </p:nvSpPr>
        <p:spPr>
          <a:xfrm>
            <a:off x="2928926" y="0"/>
            <a:ext cx="6215074" cy="707886"/>
          </a:xfrm>
          <a:prstGeom prst="rect">
            <a:avLst/>
          </a:prstGeom>
          <a:noFill/>
        </p:spPr>
        <p:txBody>
          <a:bodyPr wrap="square" rtlCol="0">
            <a:spAutoFit/>
            <a:scene3d>
              <a:camera prst="orthographicFront">
                <a:rot lat="0" lon="0" rev="0"/>
              </a:camera>
              <a:lightRig rig="flood" dir="t">
                <a:rot lat="0" lon="0" rev="0"/>
              </a:lightRig>
            </a:scene3d>
            <a:sp3d contourW="12700" prstMaterial="powder">
              <a:bevelT w="29210" h="16510"/>
              <a:contourClr>
                <a:srgbClr val="453559"/>
              </a:contourClr>
            </a:sp3d>
          </a:bodyPr>
          <a:lstStyle/>
          <a:p>
            <a:pPr algn="ctr"/>
            <a:r>
              <a:rPr lang="es-ES"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A FI </a:t>
            </a:r>
            <a:r>
              <a:rPr lang="ro-RO"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NĂSCUT DIN NOU</a:t>
            </a:r>
            <a:endParaRPr lang="es-E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 name="2 Rectángulo"/>
          <p:cNvSpPr/>
          <p:nvPr/>
        </p:nvSpPr>
        <p:spPr>
          <a:xfrm>
            <a:off x="2928926" y="791158"/>
            <a:ext cx="6215074" cy="923330"/>
          </a:xfrm>
          <a:prstGeom prst="rect">
            <a:avLst/>
          </a:prstGeom>
        </p:spPr>
        <p:txBody>
          <a:bodyPr wrap="square">
            <a:spAutoFit/>
          </a:bodyPr>
          <a:lstStyle/>
          <a:p>
            <a:r>
              <a:rPr lang="es-ES" b="1" dirty="0" smtClean="0">
                <a:solidFill>
                  <a:srgbClr val="002060"/>
                </a:solidFill>
                <a:latin typeface="Comic Sans MS" pitchFamily="66" charset="0"/>
              </a:rPr>
              <a:t>“</a:t>
            </a:r>
            <a:r>
              <a:rPr lang="vi-VN" b="1" dirty="0">
                <a:solidFill>
                  <a:srgbClr val="002060"/>
                </a:solidFill>
                <a:latin typeface="Comic Sans MS" pitchFamily="66" charset="0"/>
              </a:rPr>
              <a:t>Isus i-a răspuns: „Adevărat, adevărat îţi spun că, dacă nu se naşte cineva din apă şi din Duh, nu poate să intre în Împărăţia lui </a:t>
            </a:r>
            <a:r>
              <a:rPr lang="vi-VN" b="1" dirty="0" smtClean="0">
                <a:solidFill>
                  <a:srgbClr val="002060"/>
                </a:solidFill>
                <a:latin typeface="Comic Sans MS" pitchFamily="66" charset="0"/>
              </a:rPr>
              <a:t>Dumnezeu.</a:t>
            </a:r>
            <a:r>
              <a:rPr lang="en-US" b="1" dirty="0" smtClean="0">
                <a:solidFill>
                  <a:srgbClr val="002060"/>
                </a:solidFill>
                <a:latin typeface="Comic Sans MS" pitchFamily="66" charset="0"/>
              </a:rPr>
              <a:t>’</a:t>
            </a:r>
            <a:r>
              <a:rPr lang="es-ES" b="1" dirty="0" smtClean="0">
                <a:solidFill>
                  <a:srgbClr val="002060"/>
                </a:solidFill>
                <a:latin typeface="Comic Sans MS" pitchFamily="66" charset="0"/>
              </a:rPr>
              <a:t>” </a:t>
            </a:r>
            <a:r>
              <a:rPr lang="es-ES" sz="1100" b="1" dirty="0" smtClean="0">
                <a:solidFill>
                  <a:srgbClr val="002060"/>
                </a:solidFill>
                <a:latin typeface="Comic Sans MS" pitchFamily="66" charset="0"/>
              </a:rPr>
              <a:t>(</a:t>
            </a:r>
            <a:r>
              <a:rPr lang="ro-RO" sz="1100" b="1" dirty="0" smtClean="0">
                <a:solidFill>
                  <a:srgbClr val="002060"/>
                </a:solidFill>
                <a:latin typeface="Comic Sans MS" pitchFamily="66" charset="0"/>
              </a:rPr>
              <a:t>Ioa</a:t>
            </a:r>
            <a:r>
              <a:rPr lang="es-ES" sz="1100" b="1" dirty="0" smtClean="0">
                <a:solidFill>
                  <a:srgbClr val="002060"/>
                </a:solidFill>
                <a:latin typeface="Comic Sans MS" pitchFamily="66" charset="0"/>
              </a:rPr>
              <a:t>n 3:5)</a:t>
            </a:r>
            <a:endParaRPr lang="es-ES" b="1" dirty="0">
              <a:solidFill>
                <a:srgbClr val="002060"/>
              </a:solidFill>
              <a:latin typeface="Comic Sans MS" pitchFamily="66" charset="0"/>
            </a:endParaRPr>
          </a:p>
        </p:txBody>
      </p:sp>
      <p:sp>
        <p:nvSpPr>
          <p:cNvPr id="4" name="3 CuadroTexto"/>
          <p:cNvSpPr txBox="1"/>
          <p:nvPr/>
        </p:nvSpPr>
        <p:spPr>
          <a:xfrm>
            <a:off x="3000364" y="1714488"/>
            <a:ext cx="6143636" cy="400110"/>
          </a:xfrm>
          <a:prstGeom prst="rect">
            <a:avLst/>
          </a:prstGeom>
          <a:noFill/>
        </p:spPr>
        <p:txBody>
          <a:bodyPr wrap="square" rtlCol="0">
            <a:spAutoFit/>
          </a:bodyPr>
          <a:lstStyle/>
          <a:p>
            <a:pPr algn="ctr"/>
            <a:r>
              <a:rPr lang="ro-RO" sz="2000" spc="300" dirty="0" smtClean="0">
                <a:ln w="18415" cmpd="sng">
                  <a:solidFill>
                    <a:srgbClr val="FFFFFF"/>
                  </a:solidFill>
                  <a:prstDash val="solid"/>
                </a:ln>
                <a:solidFill>
                  <a:srgbClr val="FFFFFF"/>
                </a:solidFill>
                <a:effectLst>
                  <a:glow rad="139700">
                    <a:schemeClr val="accent1">
                      <a:satMod val="175000"/>
                      <a:alpha val="40000"/>
                    </a:schemeClr>
                  </a:glow>
                  <a:outerShdw blurRad="330200" dir="3600000" algn="tl" rotWithShape="0">
                    <a:srgbClr val="000000"/>
                  </a:outerShdw>
                </a:effectLst>
              </a:rPr>
              <a:t>Ce înseamnă să fii născut din apă</a:t>
            </a:r>
            <a:r>
              <a:rPr lang="en-US" sz="2000" spc="300" dirty="0" smtClean="0">
                <a:ln w="18415" cmpd="sng">
                  <a:solidFill>
                    <a:srgbClr val="FFFFFF"/>
                  </a:solidFill>
                  <a:prstDash val="solid"/>
                </a:ln>
                <a:solidFill>
                  <a:srgbClr val="FFFFFF"/>
                </a:solidFill>
                <a:effectLst>
                  <a:glow rad="139700">
                    <a:schemeClr val="accent1">
                      <a:satMod val="175000"/>
                      <a:alpha val="40000"/>
                    </a:schemeClr>
                  </a:glow>
                  <a:outerShdw blurRad="330200" dir="3600000" algn="tl" rotWithShape="0">
                    <a:srgbClr val="000000"/>
                  </a:outerShdw>
                </a:effectLst>
              </a:rPr>
              <a:t>? </a:t>
            </a:r>
            <a:endParaRPr lang="es-ES" sz="2000" spc="300" dirty="0">
              <a:ln w="18415" cmpd="sng">
                <a:solidFill>
                  <a:srgbClr val="FFFFFF"/>
                </a:solidFill>
                <a:prstDash val="solid"/>
              </a:ln>
              <a:solidFill>
                <a:srgbClr val="FFFFFF"/>
              </a:solidFill>
              <a:effectLst>
                <a:glow rad="139700">
                  <a:schemeClr val="accent1">
                    <a:satMod val="175000"/>
                    <a:alpha val="40000"/>
                  </a:schemeClr>
                </a:glow>
                <a:outerShdw blurRad="330200" dir="3600000" algn="tl" rotWithShape="0">
                  <a:srgbClr val="000000"/>
                </a:outerShdw>
              </a:effectLst>
            </a:endParaRPr>
          </a:p>
        </p:txBody>
      </p:sp>
      <p:sp>
        <p:nvSpPr>
          <p:cNvPr id="5" name="4 CuadroTexto"/>
          <p:cNvSpPr txBox="1"/>
          <p:nvPr/>
        </p:nvSpPr>
        <p:spPr>
          <a:xfrm>
            <a:off x="2786050" y="3386080"/>
            <a:ext cx="6357950" cy="400110"/>
          </a:xfrm>
          <a:prstGeom prst="rect">
            <a:avLst/>
          </a:prstGeom>
          <a:noFill/>
        </p:spPr>
        <p:txBody>
          <a:bodyPr wrap="square" rtlCol="0">
            <a:spAutoFit/>
          </a:bodyPr>
          <a:lstStyle/>
          <a:p>
            <a:pPr algn="ctr"/>
            <a:r>
              <a:rPr lang="ro-RO" sz="2000" spc="300" dirty="0" smtClean="0">
                <a:ln w="18415" cmpd="sng">
                  <a:solidFill>
                    <a:srgbClr val="FFFFFF"/>
                  </a:solidFill>
                  <a:prstDash val="solid"/>
                </a:ln>
                <a:solidFill>
                  <a:srgbClr val="FFFFFF"/>
                </a:solidFill>
                <a:effectLst>
                  <a:glow rad="139700">
                    <a:schemeClr val="accent1">
                      <a:satMod val="175000"/>
                      <a:alpha val="40000"/>
                    </a:schemeClr>
                  </a:glow>
                  <a:outerShdw blurRad="330200" dir="3600000" algn="tl" rotWithShape="0">
                    <a:srgbClr val="000000"/>
                  </a:outerShdw>
                </a:effectLst>
              </a:rPr>
              <a:t>Ce înseamnă să fii născut din Duh</a:t>
            </a:r>
            <a:r>
              <a:rPr lang="en-US" sz="2000" spc="300" dirty="0" smtClean="0">
                <a:ln w="18415" cmpd="sng">
                  <a:solidFill>
                    <a:srgbClr val="FFFFFF"/>
                  </a:solidFill>
                  <a:prstDash val="solid"/>
                </a:ln>
                <a:solidFill>
                  <a:srgbClr val="FFFFFF"/>
                </a:solidFill>
                <a:effectLst>
                  <a:glow rad="139700">
                    <a:schemeClr val="accent1">
                      <a:satMod val="175000"/>
                      <a:alpha val="40000"/>
                    </a:schemeClr>
                  </a:glow>
                  <a:outerShdw blurRad="330200" dir="3600000" algn="tl" rotWithShape="0">
                    <a:srgbClr val="000000"/>
                  </a:outerShdw>
                </a:effectLst>
              </a:rPr>
              <a:t>? </a:t>
            </a:r>
            <a:endParaRPr lang="es-ES" sz="2000" spc="300" dirty="0">
              <a:ln w="18415" cmpd="sng">
                <a:solidFill>
                  <a:srgbClr val="FFFFFF"/>
                </a:solidFill>
                <a:prstDash val="solid"/>
              </a:ln>
              <a:solidFill>
                <a:srgbClr val="FFFFFF"/>
              </a:solidFill>
              <a:effectLst>
                <a:glow rad="139700">
                  <a:schemeClr val="accent1">
                    <a:satMod val="175000"/>
                    <a:alpha val="40000"/>
                  </a:schemeClr>
                </a:glow>
                <a:outerShdw blurRad="330200" dir="3600000" algn="tl" rotWithShape="0">
                  <a:srgbClr val="000000"/>
                </a:outerShdw>
              </a:effectLst>
            </a:endParaRPr>
          </a:p>
        </p:txBody>
      </p:sp>
      <p:sp>
        <p:nvSpPr>
          <p:cNvPr id="6" name="5 Rectángulo"/>
          <p:cNvSpPr/>
          <p:nvPr/>
        </p:nvSpPr>
        <p:spPr>
          <a:xfrm>
            <a:off x="2928926" y="2157233"/>
            <a:ext cx="6215074" cy="1200329"/>
          </a:xfrm>
          <a:prstGeom prst="rect">
            <a:avLst/>
          </a:prstGeom>
        </p:spPr>
        <p:txBody>
          <a:bodyPr wrap="square">
            <a:spAutoFit/>
          </a:bodyPr>
          <a:lstStyle/>
          <a:p>
            <a:r>
              <a:rPr lang="es-ES" b="1" dirty="0" smtClean="0">
                <a:solidFill>
                  <a:srgbClr val="002060"/>
                </a:solidFill>
                <a:latin typeface="Comic Sans MS" pitchFamily="66" charset="0"/>
              </a:rPr>
              <a:t>“</a:t>
            </a:r>
            <a:r>
              <a:rPr lang="vi-VN" b="1" dirty="0">
                <a:solidFill>
                  <a:srgbClr val="002060"/>
                </a:solidFill>
                <a:latin typeface="Comic Sans MS" pitchFamily="66" charset="0"/>
              </a:rPr>
              <a:t>Noi deci, prin botezul în moartea Lui, am fost îngropaţi împreună cu El, pentru ca, după cum Hristos a înviat din morţi, prin slava Tatălui, tot aşa şi noi să trăim o viaţă </a:t>
            </a:r>
            <a:r>
              <a:rPr lang="vi-VN" b="1" dirty="0" smtClean="0">
                <a:solidFill>
                  <a:srgbClr val="002060"/>
                </a:solidFill>
                <a:latin typeface="Comic Sans MS" pitchFamily="66" charset="0"/>
              </a:rPr>
              <a:t>nouă.</a:t>
            </a:r>
            <a:r>
              <a:rPr lang="es-ES" b="1" dirty="0" smtClean="0">
                <a:solidFill>
                  <a:srgbClr val="002060"/>
                </a:solidFill>
                <a:latin typeface="Comic Sans MS" pitchFamily="66" charset="0"/>
              </a:rPr>
              <a:t>” </a:t>
            </a:r>
            <a:r>
              <a:rPr lang="es-ES" sz="1100" b="1" dirty="0" smtClean="0">
                <a:solidFill>
                  <a:srgbClr val="002060"/>
                </a:solidFill>
                <a:latin typeface="Comic Sans MS" pitchFamily="66" charset="0"/>
              </a:rPr>
              <a:t>(</a:t>
            </a:r>
            <a:r>
              <a:rPr lang="es-ES" sz="1100" b="1" dirty="0" err="1" smtClean="0">
                <a:solidFill>
                  <a:srgbClr val="002060"/>
                </a:solidFill>
                <a:latin typeface="Comic Sans MS" pitchFamily="66" charset="0"/>
              </a:rPr>
              <a:t>Roman</a:t>
            </a:r>
            <a:r>
              <a:rPr lang="ro-RO" sz="1100" b="1" dirty="0" smtClean="0">
                <a:solidFill>
                  <a:srgbClr val="002060"/>
                </a:solidFill>
                <a:latin typeface="Comic Sans MS" pitchFamily="66" charset="0"/>
              </a:rPr>
              <a:t>i</a:t>
            </a:r>
            <a:r>
              <a:rPr lang="es-ES" sz="1100" b="1" dirty="0" smtClean="0">
                <a:solidFill>
                  <a:srgbClr val="002060"/>
                </a:solidFill>
                <a:latin typeface="Comic Sans MS" pitchFamily="66" charset="0"/>
              </a:rPr>
              <a:t> 6:4)</a:t>
            </a:r>
            <a:endParaRPr lang="es-ES" b="1" dirty="0">
              <a:solidFill>
                <a:srgbClr val="002060"/>
              </a:solidFill>
              <a:latin typeface="Comic Sans MS" pitchFamily="66" charset="0"/>
            </a:endParaRPr>
          </a:p>
        </p:txBody>
      </p:sp>
      <p:sp>
        <p:nvSpPr>
          <p:cNvPr id="7" name="6 Rectángulo"/>
          <p:cNvSpPr/>
          <p:nvPr/>
        </p:nvSpPr>
        <p:spPr>
          <a:xfrm>
            <a:off x="1285852" y="3857628"/>
            <a:ext cx="4643470" cy="1446550"/>
          </a:xfrm>
          <a:prstGeom prst="rect">
            <a:avLst/>
          </a:prstGeom>
        </p:spPr>
        <p:txBody>
          <a:bodyPr wrap="square">
            <a:spAutoFit/>
          </a:bodyPr>
          <a:lstStyle/>
          <a:p>
            <a:r>
              <a:rPr lang="es-ES" b="1" dirty="0" smtClean="0">
                <a:solidFill>
                  <a:srgbClr val="002060"/>
                </a:solidFill>
                <a:latin typeface="Comic Sans MS" pitchFamily="66" charset="0"/>
              </a:rPr>
              <a:t>“</a:t>
            </a:r>
            <a:r>
              <a:rPr lang="vi-VN" b="1" dirty="0">
                <a:solidFill>
                  <a:srgbClr val="002060"/>
                </a:solidFill>
                <a:latin typeface="Comic Sans MS" pitchFamily="66" charset="0"/>
              </a:rPr>
              <a:t>Vă voi da o inimă nouă şi voi pune în voi un duh nou; voi scoate din trupul vostru inima de piatră şi vă voi da o inimă de </a:t>
            </a:r>
            <a:r>
              <a:rPr lang="vi-VN" b="1" dirty="0" smtClean="0">
                <a:solidFill>
                  <a:srgbClr val="002060"/>
                </a:solidFill>
                <a:latin typeface="Comic Sans MS" pitchFamily="66" charset="0"/>
              </a:rPr>
              <a:t>carne.</a:t>
            </a:r>
            <a:r>
              <a:rPr lang="es-ES" b="1" dirty="0" smtClean="0">
                <a:solidFill>
                  <a:srgbClr val="002060"/>
                </a:solidFill>
                <a:latin typeface="Comic Sans MS" pitchFamily="66" charset="0"/>
              </a:rPr>
              <a:t>”</a:t>
            </a:r>
          </a:p>
          <a:p>
            <a:pPr>
              <a:spcBef>
                <a:spcPts val="600"/>
              </a:spcBef>
            </a:pPr>
            <a:r>
              <a:rPr lang="es-ES" sz="1100" b="1" dirty="0" smtClean="0">
                <a:solidFill>
                  <a:srgbClr val="002060"/>
                </a:solidFill>
                <a:latin typeface="Comic Sans MS" pitchFamily="66" charset="0"/>
              </a:rPr>
              <a:t>(</a:t>
            </a:r>
            <a:r>
              <a:rPr lang="es-ES" sz="1100" b="1" dirty="0" err="1" smtClean="0">
                <a:solidFill>
                  <a:srgbClr val="002060"/>
                </a:solidFill>
                <a:latin typeface="Comic Sans MS" pitchFamily="66" charset="0"/>
              </a:rPr>
              <a:t>Eze</a:t>
            </a:r>
            <a:r>
              <a:rPr lang="ro-RO" sz="1100" b="1" dirty="0" smtClean="0">
                <a:solidFill>
                  <a:srgbClr val="002060"/>
                </a:solidFill>
                <a:latin typeface="Comic Sans MS" pitchFamily="66" charset="0"/>
              </a:rPr>
              <a:t>chiel</a:t>
            </a:r>
            <a:r>
              <a:rPr lang="es-ES" sz="1100" b="1" dirty="0" smtClean="0">
                <a:solidFill>
                  <a:srgbClr val="002060"/>
                </a:solidFill>
                <a:latin typeface="Comic Sans MS" pitchFamily="66" charset="0"/>
              </a:rPr>
              <a:t> 36:26)</a:t>
            </a:r>
            <a:endParaRPr lang="es-ES" b="1" dirty="0">
              <a:solidFill>
                <a:srgbClr val="002060"/>
              </a:solidFill>
              <a:latin typeface="Comic Sans MS" pitchFamily="66" charset="0"/>
            </a:endParaRPr>
          </a:p>
        </p:txBody>
      </p:sp>
      <p:sp>
        <p:nvSpPr>
          <p:cNvPr id="8" name="7 CuadroTexto"/>
          <p:cNvSpPr txBox="1"/>
          <p:nvPr/>
        </p:nvSpPr>
        <p:spPr>
          <a:xfrm>
            <a:off x="0" y="5509681"/>
            <a:ext cx="5857884" cy="1015663"/>
          </a:xfrm>
          <a:prstGeom prst="rect">
            <a:avLst/>
          </a:prstGeom>
          <a:noFill/>
        </p:spPr>
        <p:txBody>
          <a:bodyPr wrap="square" rtlCol="0">
            <a:spAutoFit/>
          </a:bodyPr>
          <a:lstStyle/>
          <a:p>
            <a:r>
              <a:rPr lang="ro-RO" sz="2000" b="1" dirty="0" smtClean="0"/>
              <a:t>Botezul este un semn exterior al unei vieți schimbate. Atunci când suntem născuți din Duh, Duhul ne transfirmă inimile și ne face ființe noi</a:t>
            </a:r>
            <a:r>
              <a:rPr lang="en-US" sz="2000" b="1" dirty="0" smtClean="0"/>
              <a:t>.</a:t>
            </a:r>
            <a:endParaRPr lang="es-ES" sz="2000" b="1" dirty="0"/>
          </a:p>
        </p:txBody>
      </p:sp>
      <p:pic>
        <p:nvPicPr>
          <p:cNvPr id="1026" name="Picture 2" descr="R:\Dibujos\Bautismo\SIGNIF02.JPG"/>
          <p:cNvPicPr>
            <a:picLocks noChangeAspect="1" noChangeArrowheads="1"/>
          </p:cNvPicPr>
          <p:nvPr/>
        </p:nvPicPr>
        <p:blipFill>
          <a:blip r:embed="rId5" cstate="email"/>
          <a:srcRect/>
          <a:stretch>
            <a:fillRect/>
          </a:stretch>
        </p:blipFill>
        <p:spPr bwMode="auto">
          <a:xfrm>
            <a:off x="142844" y="163818"/>
            <a:ext cx="2745211" cy="3550933"/>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ppt_x</p:attrName>
                                        </p:attrNameLst>
                                      </p:cBhvr>
                                      <p:tavLst>
                                        <p:tav tm="0">
                                          <p:val>
                                            <p:strVal val="#ppt_x-#ppt_w/2"/>
                                          </p:val>
                                        </p:tav>
                                        <p:tav tm="100000">
                                          <p:val>
                                            <p:strVal val="#ppt_x"/>
                                          </p:val>
                                        </p:tav>
                                      </p:tavLst>
                                    </p:anim>
                                    <p:anim calcmode="lin" valueType="num">
                                      <p:cBhvr>
                                        <p:cTn id="37" dur="500" fill="hold"/>
                                        <p:tgtEl>
                                          <p:spTgt spid="6"/>
                                        </p:tgtEl>
                                        <p:attrNameLst>
                                          <p:attrName>ppt_y</p:attrName>
                                        </p:attrNameLst>
                                      </p:cBhvr>
                                      <p:tavLst>
                                        <p:tav tm="0">
                                          <p:val>
                                            <p:strVal val="#ppt_y"/>
                                          </p:val>
                                        </p:tav>
                                        <p:tav tm="100000">
                                          <p:val>
                                            <p:strVal val="#ppt_y"/>
                                          </p:val>
                                        </p:tav>
                                      </p:tavLst>
                                    </p:anim>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strVal val="#ppt_h"/>
                                          </p:val>
                                        </p:tav>
                                        <p:tav tm="100000">
                                          <p:val>
                                            <p:strVal val="#ppt_h"/>
                                          </p:val>
                                        </p:tav>
                                      </p:tavLst>
                                    </p:anim>
                                  </p:childTnLst>
                                </p:cTn>
                              </p:par>
                              <p:par>
                                <p:cTn id="40" presetID="17" presetClass="entr" presetSubtype="2" fill="hold" nodeType="with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p:cTn id="42" dur="500" fill="hold"/>
                                        <p:tgtEl>
                                          <p:spTgt spid="1026"/>
                                        </p:tgtEl>
                                        <p:attrNameLst>
                                          <p:attrName>ppt_x</p:attrName>
                                        </p:attrNameLst>
                                      </p:cBhvr>
                                      <p:tavLst>
                                        <p:tav tm="0">
                                          <p:val>
                                            <p:strVal val="#ppt_x+#ppt_w/2"/>
                                          </p:val>
                                        </p:tav>
                                        <p:tav tm="100000">
                                          <p:val>
                                            <p:strVal val="#ppt_x"/>
                                          </p:val>
                                        </p:tav>
                                      </p:tavLst>
                                    </p:anim>
                                    <p:anim calcmode="lin" valueType="num">
                                      <p:cBhvr>
                                        <p:cTn id="43" dur="500" fill="hold"/>
                                        <p:tgtEl>
                                          <p:spTgt spid="1026"/>
                                        </p:tgtEl>
                                        <p:attrNameLst>
                                          <p:attrName>ppt_y</p:attrName>
                                        </p:attrNameLst>
                                      </p:cBhvr>
                                      <p:tavLst>
                                        <p:tav tm="0">
                                          <p:val>
                                            <p:strVal val="#ppt_y"/>
                                          </p:val>
                                        </p:tav>
                                        <p:tav tm="100000">
                                          <p:val>
                                            <p:strVal val="#ppt_y"/>
                                          </p:val>
                                        </p:tav>
                                      </p:tavLst>
                                    </p:anim>
                                    <p:anim calcmode="lin" valueType="num">
                                      <p:cBhvr>
                                        <p:cTn id="44" dur="500" fill="hold"/>
                                        <p:tgtEl>
                                          <p:spTgt spid="1026"/>
                                        </p:tgtEl>
                                        <p:attrNameLst>
                                          <p:attrName>ppt_w</p:attrName>
                                        </p:attrNameLst>
                                      </p:cBhvr>
                                      <p:tavLst>
                                        <p:tav tm="0">
                                          <p:val>
                                            <p:fltVal val="0"/>
                                          </p:val>
                                        </p:tav>
                                        <p:tav tm="100000">
                                          <p:val>
                                            <p:strVal val="#ppt_w"/>
                                          </p:val>
                                        </p:tav>
                                      </p:tavLst>
                                    </p:anim>
                                    <p:anim calcmode="lin" valueType="num">
                                      <p:cBhvr>
                                        <p:cTn id="45"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3" dur="1000" fill="hold"/>
                                        <p:tgtEl>
                                          <p:spTgt spid="5"/>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2"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500" fill="hold"/>
                                        <p:tgtEl>
                                          <p:spTgt spid="7"/>
                                        </p:tgtEl>
                                        <p:attrNameLst>
                                          <p:attrName>ppt_x</p:attrName>
                                        </p:attrNameLst>
                                      </p:cBhvr>
                                      <p:tavLst>
                                        <p:tav tm="0">
                                          <p:val>
                                            <p:strVal val="#ppt_x+#ppt_w/2"/>
                                          </p:val>
                                        </p:tav>
                                        <p:tav tm="100000">
                                          <p:val>
                                            <p:strVal val="#ppt_x"/>
                                          </p:val>
                                        </p:tav>
                                      </p:tavLst>
                                    </p:anim>
                                    <p:anim calcmode="lin" valueType="num">
                                      <p:cBhvr>
                                        <p:cTn id="63" dur="500" fill="hold"/>
                                        <p:tgtEl>
                                          <p:spTgt spid="7"/>
                                        </p:tgtEl>
                                        <p:attrNameLst>
                                          <p:attrName>ppt_y</p:attrName>
                                        </p:attrNameLst>
                                      </p:cBhvr>
                                      <p:tavLst>
                                        <p:tav tm="0">
                                          <p:val>
                                            <p:strVal val="#ppt_y"/>
                                          </p:val>
                                        </p:tav>
                                        <p:tav tm="100000">
                                          <p:val>
                                            <p:strVal val="#ppt_y"/>
                                          </p:val>
                                        </p:tav>
                                      </p:tavLst>
                                    </p:anim>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strVal val="#ppt_h"/>
                                          </p:val>
                                        </p:tav>
                                        <p:tav tm="100000">
                                          <p:val>
                                            <p:strVal val="#ppt_h"/>
                                          </p:val>
                                        </p:tav>
                                      </p:tavLst>
                                    </p:anim>
                                  </p:childTnLst>
                                </p:cTn>
                              </p:par>
                              <p:par>
                                <p:cTn id="66" presetID="17" presetClass="entr" presetSubtype="8"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500" fill="hold"/>
                                        <p:tgtEl>
                                          <p:spTgt spid="10"/>
                                        </p:tgtEl>
                                        <p:attrNameLst>
                                          <p:attrName>ppt_x</p:attrName>
                                        </p:attrNameLst>
                                      </p:cBhvr>
                                      <p:tavLst>
                                        <p:tav tm="0">
                                          <p:val>
                                            <p:strVal val="#ppt_x-#ppt_w/2"/>
                                          </p:val>
                                        </p:tav>
                                        <p:tav tm="100000">
                                          <p:val>
                                            <p:strVal val="#ppt_x"/>
                                          </p:val>
                                        </p:tav>
                                      </p:tavLst>
                                    </p:anim>
                                    <p:anim calcmode="lin" valueType="num">
                                      <p:cBhvr>
                                        <p:cTn id="69" dur="500" fill="hold"/>
                                        <p:tgtEl>
                                          <p:spTgt spid="10"/>
                                        </p:tgtEl>
                                        <p:attrNameLst>
                                          <p:attrName>ppt_y</p:attrName>
                                        </p:attrNameLst>
                                      </p:cBhvr>
                                      <p:tavLst>
                                        <p:tav tm="0">
                                          <p:val>
                                            <p:strVal val="#ppt_y"/>
                                          </p:val>
                                        </p:tav>
                                        <p:tav tm="100000">
                                          <p:val>
                                            <p:strVal val="#ppt_y"/>
                                          </p:val>
                                        </p:tav>
                                      </p:tavLst>
                                    </p:anim>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strVal val="#ppt_h"/>
                                          </p:val>
                                        </p:tav>
                                        <p:tav tm="100000">
                                          <p:val>
                                            <p:strVal val="#ppt_h"/>
                                          </p:val>
                                        </p:tav>
                                      </p:tavLst>
                                    </p:anim>
                                  </p:childTnLst>
                                </p:cTn>
                              </p:par>
                            </p:childTnLst>
                          </p:cTn>
                        </p:par>
                        <p:par>
                          <p:cTn id="72" fill="hold">
                            <p:stCondLst>
                              <p:cond delay="500"/>
                            </p:stCondLst>
                            <p:childTnLst>
                              <p:par>
                                <p:cTn id="73" presetID="10" presetClass="entr" presetSubtype="0" repeatCount="300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34"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 from="(-#ppt_w/2)" to="(#ppt_x)" calcmode="lin" valueType="num">
                                      <p:cBhvr>
                                        <p:cTn id="80" dur="600" fill="hold">
                                          <p:stCondLst>
                                            <p:cond delay="0"/>
                                          </p:stCondLst>
                                        </p:cTn>
                                        <p:tgtEl>
                                          <p:spTgt spid="8"/>
                                        </p:tgtEl>
                                        <p:attrNameLst>
                                          <p:attrName>ppt_x</p:attrName>
                                        </p:attrNameLst>
                                      </p:cBhvr>
                                    </p:anim>
                                    <p:anim from="0" to="-1.0" calcmode="lin" valueType="num">
                                      <p:cBhvr>
                                        <p:cTn id="81" dur="200" decel="50000" autoRev="1" fill="hold">
                                          <p:stCondLst>
                                            <p:cond delay="600"/>
                                          </p:stCondLst>
                                        </p:cTn>
                                        <p:tgtEl>
                                          <p:spTgt spid="8"/>
                                        </p:tgtEl>
                                        <p:attrNameLst>
                                          <p:attrName>xshear</p:attrName>
                                        </p:attrNameLst>
                                      </p:cBhvr>
                                    </p:anim>
                                    <p:animScale>
                                      <p:cBhvr>
                                        <p:cTn id="82" dur="200" decel="100000" autoRev="1" fill="hold">
                                          <p:stCondLst>
                                            <p:cond delay="600"/>
                                          </p:stCondLst>
                                        </p:cTn>
                                        <p:tgtEl>
                                          <p:spTgt spid="8"/>
                                        </p:tgtEl>
                                      </p:cBhvr>
                                      <p:from x="100000" y="100000"/>
                                      <p:to x="80000" y="100000"/>
                                    </p:animScale>
                                    <p:anim by="(#ppt_h/3+#ppt_w*0.1)" calcmode="lin" valueType="num">
                                      <p:cBhvr additive="sum">
                                        <p:cTn id="83"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b="-8000"/>
          </a:stretch>
        </a:blipFill>
        <a:effectLst/>
      </p:bgPr>
    </p:bg>
    <p:spTree>
      <p:nvGrpSpPr>
        <p:cNvPr id="1" name=""/>
        <p:cNvGrpSpPr/>
        <p:nvPr/>
      </p:nvGrpSpPr>
      <p:grpSpPr>
        <a:xfrm>
          <a:off x="0" y="0"/>
          <a:ext cx="0" cy="0"/>
          <a:chOff x="0" y="0"/>
          <a:chExt cx="0" cy="0"/>
        </a:xfrm>
      </p:grpSpPr>
      <p:pic>
        <p:nvPicPr>
          <p:cNvPr id="8" name="7 Imagen" descr="diente-de-leon-caida-179766.jpg"/>
          <p:cNvPicPr>
            <a:picLocks noChangeAspect="1"/>
          </p:cNvPicPr>
          <p:nvPr/>
        </p:nvPicPr>
        <p:blipFill>
          <a:blip r:embed="rId3" cstate="email"/>
          <a:srcRect/>
          <a:stretch>
            <a:fillRect/>
          </a:stretch>
        </p:blipFill>
        <p:spPr>
          <a:xfrm>
            <a:off x="642910" y="3357562"/>
            <a:ext cx="2286016" cy="1436346"/>
          </a:xfrm>
          <a:prstGeom prst="rect">
            <a:avLst/>
          </a:prstGeom>
          <a:ln>
            <a:noFill/>
          </a:ln>
          <a:effectLst>
            <a:outerShdw blurRad="292100" dist="139700" dir="2700000" algn="tl" rotWithShape="0">
              <a:srgbClr val="333333">
                <a:alpha val="65000"/>
              </a:srgbClr>
            </a:outerShdw>
          </a:effectLst>
        </p:spPr>
      </p:pic>
      <p:pic>
        <p:nvPicPr>
          <p:cNvPr id="7173" name="Picture 5" descr="R:\Dibujos\Jesus\Moderno\BAD_BOY_TURNS_GOOD[1].jpg"/>
          <p:cNvPicPr>
            <a:picLocks noChangeAspect="1" noChangeArrowheads="1"/>
          </p:cNvPicPr>
          <p:nvPr/>
        </p:nvPicPr>
        <p:blipFill>
          <a:blip r:embed="rId4" cstate="email"/>
          <a:srcRect/>
          <a:stretch>
            <a:fillRect/>
          </a:stretch>
        </p:blipFill>
        <p:spPr bwMode="auto">
          <a:xfrm>
            <a:off x="5357818" y="4786322"/>
            <a:ext cx="3135306" cy="1997914"/>
          </a:xfrm>
          <a:prstGeom prst="rect">
            <a:avLst/>
          </a:prstGeom>
          <a:ln>
            <a:noFill/>
          </a:ln>
          <a:effectLst>
            <a:outerShdw blurRad="190500" algn="tl" rotWithShape="0">
              <a:srgbClr val="000000">
                <a:alpha val="70000"/>
              </a:srgbClr>
            </a:outerShdw>
          </a:effectLst>
        </p:spPr>
      </p:pic>
      <p:pic>
        <p:nvPicPr>
          <p:cNvPr id="7172" name="Picture 4" descr="http://4.bp.blogspot.com/-MOPH9LkxSD4/UWdJ5S4C6_I/AAAAAAAAACQ/w6ioQO5LL1g/s1600/etapas.jpg"/>
          <p:cNvPicPr>
            <a:picLocks noChangeAspect="1" noChangeArrowheads="1"/>
          </p:cNvPicPr>
          <p:nvPr/>
        </p:nvPicPr>
        <p:blipFill>
          <a:blip r:embed="rId5" cstate="email"/>
          <a:srcRect/>
          <a:stretch>
            <a:fillRect/>
          </a:stretch>
        </p:blipFill>
        <p:spPr bwMode="auto">
          <a:xfrm>
            <a:off x="3000364" y="3151490"/>
            <a:ext cx="1928826" cy="1706270"/>
          </a:xfrm>
          <a:prstGeom prst="rect">
            <a:avLst/>
          </a:prstGeom>
          <a:noFill/>
          <a:ln>
            <a:solidFill>
              <a:schemeClr val="accent1">
                <a:lumMod val="75000"/>
              </a:schemeClr>
            </a:solidFill>
          </a:ln>
          <a:effectLst>
            <a:outerShdw blurRad="50800" dist="38100" dir="2700000" algn="tl" rotWithShape="0">
              <a:prstClr val="black">
                <a:alpha val="40000"/>
              </a:prstClr>
            </a:outerShdw>
          </a:effectLst>
        </p:spPr>
      </p:pic>
      <p:sp>
        <p:nvSpPr>
          <p:cNvPr id="2" name="1 CuadroTexto"/>
          <p:cNvSpPr txBox="1"/>
          <p:nvPr/>
        </p:nvSpPr>
        <p:spPr>
          <a:xfrm>
            <a:off x="0" y="0"/>
            <a:ext cx="9144000" cy="707886"/>
          </a:xfrm>
          <a:prstGeom prst="rect">
            <a:avLst/>
          </a:prstGeom>
          <a:noFill/>
        </p:spPr>
        <p:txBody>
          <a:bodyPr wrap="square" rtlCol="0">
            <a:spAutoFit/>
            <a:scene3d>
              <a:camera prst="orthographicFront">
                <a:rot lat="0" lon="0" rev="0"/>
              </a:camera>
              <a:lightRig rig="flat" dir="t"/>
            </a:scene3d>
            <a:sp3d contourW="6350" prstMaterial="metal">
              <a:bevelT w="127000" h="31750" prst="relaxedInset"/>
              <a:contourClr>
                <a:schemeClr val="accent1">
                  <a:shade val="75000"/>
                </a:schemeClr>
              </a:contourClr>
            </a:sp3d>
          </a:bodyPr>
          <a:lstStyle/>
          <a:p>
            <a:pPr algn="ctr"/>
            <a:r>
              <a:rPr lang="ro-RO"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rPr>
              <a:t>Noua viață în hristos</a:t>
            </a:r>
            <a:endParaRPr lang="es-E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3" name="2 Rectángulo"/>
          <p:cNvSpPr/>
          <p:nvPr/>
        </p:nvSpPr>
        <p:spPr>
          <a:xfrm>
            <a:off x="500034" y="571480"/>
            <a:ext cx="8215370" cy="646331"/>
          </a:xfrm>
          <a:prstGeom prst="rect">
            <a:avLst/>
          </a:prstGeom>
        </p:spPr>
        <p:txBody>
          <a:bodyPr wrap="square">
            <a:spAutoFit/>
          </a:bodyPr>
          <a:lstStyle/>
          <a:p>
            <a:r>
              <a:rPr lang="es-ES" b="1" dirty="0" smtClean="0">
                <a:solidFill>
                  <a:schemeClr val="tx2">
                    <a:lumMod val="75000"/>
                  </a:schemeClr>
                </a:solidFill>
                <a:latin typeface="Comic Sans MS" pitchFamily="66" charset="0"/>
              </a:rPr>
              <a:t>“</a:t>
            </a:r>
            <a:r>
              <a:rPr lang="vi-VN" b="1" dirty="0">
                <a:solidFill>
                  <a:schemeClr val="tx2">
                    <a:lumMod val="75000"/>
                  </a:schemeClr>
                </a:solidFill>
                <a:latin typeface="Comic Sans MS" pitchFamily="66" charset="0"/>
              </a:rPr>
              <a:t>Căci, dacă este cineva în Hristos, este o făptură nouă. Cele vechi s-au dus: iată că toate lucrurile s-au făcut </a:t>
            </a:r>
            <a:r>
              <a:rPr lang="vi-VN" b="1" dirty="0" smtClean="0">
                <a:solidFill>
                  <a:schemeClr val="tx2">
                    <a:lumMod val="75000"/>
                  </a:schemeClr>
                </a:solidFill>
                <a:latin typeface="Comic Sans MS" pitchFamily="66" charset="0"/>
              </a:rPr>
              <a:t>noi.</a:t>
            </a:r>
            <a:r>
              <a:rPr lang="es-ES" b="1" dirty="0" smtClean="0">
                <a:solidFill>
                  <a:schemeClr val="tx2">
                    <a:lumMod val="75000"/>
                  </a:schemeClr>
                </a:solidFill>
                <a:latin typeface="Comic Sans MS" pitchFamily="66" charset="0"/>
              </a:rPr>
              <a:t>” </a:t>
            </a:r>
            <a:r>
              <a:rPr lang="es-ES" sz="1100" b="1" dirty="0" smtClean="0">
                <a:solidFill>
                  <a:schemeClr val="tx2">
                    <a:lumMod val="75000"/>
                  </a:schemeClr>
                </a:solidFill>
                <a:latin typeface="Comic Sans MS" pitchFamily="66" charset="0"/>
              </a:rPr>
              <a:t>(2 </a:t>
            </a:r>
            <a:r>
              <a:rPr lang="es-ES" sz="1100" b="1" dirty="0" err="1" smtClean="0">
                <a:solidFill>
                  <a:schemeClr val="tx2">
                    <a:lumMod val="75000"/>
                  </a:schemeClr>
                </a:solidFill>
                <a:latin typeface="Comic Sans MS" pitchFamily="66" charset="0"/>
              </a:rPr>
              <a:t>Corint</a:t>
            </a:r>
            <a:r>
              <a:rPr lang="ro-RO" sz="1100" b="1" dirty="0" smtClean="0">
                <a:solidFill>
                  <a:schemeClr val="tx2">
                    <a:lumMod val="75000"/>
                  </a:schemeClr>
                </a:solidFill>
                <a:latin typeface="Comic Sans MS" pitchFamily="66" charset="0"/>
              </a:rPr>
              <a:t>eni</a:t>
            </a:r>
            <a:r>
              <a:rPr lang="es-ES" sz="1100" b="1" dirty="0" smtClean="0">
                <a:solidFill>
                  <a:schemeClr val="tx2">
                    <a:lumMod val="75000"/>
                  </a:schemeClr>
                </a:solidFill>
                <a:latin typeface="Comic Sans MS" pitchFamily="66" charset="0"/>
              </a:rPr>
              <a:t> 5:17)</a:t>
            </a:r>
            <a:endParaRPr lang="es-ES" b="1" dirty="0">
              <a:solidFill>
                <a:schemeClr val="tx2">
                  <a:lumMod val="75000"/>
                </a:schemeClr>
              </a:solidFill>
              <a:latin typeface="Comic Sans MS" pitchFamily="66" charset="0"/>
            </a:endParaRPr>
          </a:p>
        </p:txBody>
      </p:sp>
      <p:sp>
        <p:nvSpPr>
          <p:cNvPr id="4" name="3 CuadroTexto"/>
          <p:cNvSpPr txBox="1"/>
          <p:nvPr/>
        </p:nvSpPr>
        <p:spPr>
          <a:xfrm>
            <a:off x="642910" y="1341626"/>
            <a:ext cx="4143404" cy="2015936"/>
          </a:xfrm>
          <a:prstGeom prst="rect">
            <a:avLst/>
          </a:prstGeom>
          <a:noFill/>
        </p:spPr>
        <p:txBody>
          <a:bodyPr wrap="square" rtlCol="0">
            <a:spAutoFit/>
          </a:bodyPr>
          <a:lstStyle/>
          <a:p>
            <a:pPr>
              <a:spcBef>
                <a:spcPts val="600"/>
              </a:spcBef>
            </a:pPr>
            <a:r>
              <a:rPr lang="ro-RO" sz="2000" b="1" dirty="0" smtClean="0"/>
              <a:t>A fi născut din nou implică să începi o viață nouă</a:t>
            </a:r>
            <a:r>
              <a:rPr lang="en-US" sz="2000" b="1" dirty="0" smtClean="0"/>
              <a:t>.</a:t>
            </a:r>
            <a:endParaRPr lang="es-ES" sz="2000" b="1" dirty="0" smtClean="0"/>
          </a:p>
          <a:p>
            <a:pPr>
              <a:spcBef>
                <a:spcPts val="600"/>
              </a:spcBef>
            </a:pPr>
            <a:r>
              <a:rPr lang="ro-RO" sz="2000" b="1" dirty="0" smtClean="0"/>
              <a:t>Deși lucrarea Duhului Sfânt este invizibilă-precum vântul</a:t>
            </a:r>
            <a:r>
              <a:rPr lang="en-US" sz="2000" b="1" dirty="0" smtClean="0"/>
              <a:t>–, </a:t>
            </a:r>
            <a:r>
              <a:rPr lang="ro-RO" sz="2000" b="1" smtClean="0"/>
              <a:t>efectele Sale în noi sunt vizibile pentru cei care ne înconjoară</a:t>
            </a:r>
            <a:r>
              <a:rPr lang="en-US" sz="2000" b="1" smtClean="0"/>
              <a:t>.</a:t>
            </a:r>
            <a:endParaRPr lang="es-ES" sz="2000" b="1" dirty="0" smtClean="0"/>
          </a:p>
        </p:txBody>
      </p:sp>
      <p:sp>
        <p:nvSpPr>
          <p:cNvPr id="5" name="4 Rectángulo"/>
          <p:cNvSpPr/>
          <p:nvPr/>
        </p:nvSpPr>
        <p:spPr>
          <a:xfrm>
            <a:off x="642910" y="4857760"/>
            <a:ext cx="4649170" cy="1938992"/>
          </a:xfrm>
          <a:prstGeom prst="rect">
            <a:avLst/>
          </a:prstGeom>
        </p:spPr>
        <p:txBody>
          <a:bodyPr wrap="square">
            <a:spAutoFit/>
          </a:bodyPr>
          <a:lstStyle/>
          <a:p>
            <a:pPr lvl="0">
              <a:spcBef>
                <a:spcPts val="600"/>
              </a:spcBef>
            </a:pPr>
            <a:r>
              <a:rPr lang="en-US" sz="2000" b="1" dirty="0" smtClean="0">
                <a:solidFill>
                  <a:prstClr val="black"/>
                </a:solidFill>
              </a:rPr>
              <a:t>N</a:t>
            </a:r>
            <a:r>
              <a:rPr lang="ro-RO" sz="2000" b="1" dirty="0" smtClean="0">
                <a:solidFill>
                  <a:prstClr val="black"/>
                </a:solidFill>
              </a:rPr>
              <a:t>așterea din nou nu e o acțiune instantanee</a:t>
            </a:r>
            <a:r>
              <a:rPr lang="en-US" sz="2000" b="1" dirty="0" smtClean="0">
                <a:solidFill>
                  <a:prstClr val="black"/>
                </a:solidFill>
              </a:rPr>
              <a:t>. </a:t>
            </a:r>
            <a:r>
              <a:rPr lang="ro-RO" sz="2000" b="1" dirty="0" smtClean="0">
                <a:solidFill>
                  <a:prstClr val="black"/>
                </a:solidFill>
              </a:rPr>
              <a:t>Un copil nou-născut trebuie să crească până să devină un om adult</a:t>
            </a:r>
            <a:r>
              <a:rPr lang="en-US" sz="2000" b="1" dirty="0" smtClean="0">
                <a:solidFill>
                  <a:prstClr val="black"/>
                </a:solidFill>
              </a:rPr>
              <a:t>. </a:t>
            </a:r>
            <a:r>
              <a:rPr lang="ro-RO" sz="2000" b="1" dirty="0" smtClean="0">
                <a:solidFill>
                  <a:prstClr val="black"/>
                </a:solidFill>
              </a:rPr>
              <a:t>Trebuie să creștem treptat până devenim perfecți, până</a:t>
            </a:r>
            <a:r>
              <a:rPr lang="en-US" sz="2000" b="1" dirty="0" smtClean="0">
                <a:solidFill>
                  <a:prstClr val="black"/>
                </a:solidFill>
              </a:rPr>
              <a:t> “</a:t>
            </a:r>
            <a:r>
              <a:rPr lang="it-IT" sz="2000" b="1" dirty="0" smtClean="0">
                <a:solidFill>
                  <a:prstClr val="black"/>
                </a:solidFill>
              </a:rPr>
              <a:t>la </a:t>
            </a:r>
            <a:r>
              <a:rPr lang="it-IT" sz="2000" b="1" dirty="0">
                <a:solidFill>
                  <a:prstClr val="black"/>
                </a:solidFill>
              </a:rPr>
              <a:t>înălţimea staturii plinătăţii lui </a:t>
            </a:r>
            <a:r>
              <a:rPr lang="it-IT" sz="2000" b="1" dirty="0" smtClean="0">
                <a:solidFill>
                  <a:prstClr val="black"/>
                </a:solidFill>
              </a:rPr>
              <a:t>Hristos</a:t>
            </a:r>
            <a:r>
              <a:rPr lang="en-US" sz="2000" b="1" dirty="0" smtClean="0">
                <a:solidFill>
                  <a:prstClr val="black"/>
                </a:solidFill>
              </a:rPr>
              <a:t>.” </a:t>
            </a:r>
            <a:r>
              <a:rPr lang="en-US" sz="2000" b="1" dirty="0">
                <a:solidFill>
                  <a:prstClr val="black"/>
                </a:solidFill>
              </a:rPr>
              <a:t>(</a:t>
            </a:r>
            <a:r>
              <a:rPr lang="en-US" sz="2000" b="1" dirty="0" smtClean="0">
                <a:solidFill>
                  <a:prstClr val="black"/>
                </a:solidFill>
              </a:rPr>
              <a:t>E</a:t>
            </a:r>
            <a:r>
              <a:rPr lang="ro-RO" sz="2000" b="1" dirty="0" smtClean="0">
                <a:solidFill>
                  <a:prstClr val="black"/>
                </a:solidFill>
              </a:rPr>
              <a:t>feseni</a:t>
            </a:r>
            <a:r>
              <a:rPr lang="en-US" sz="2000" b="1" dirty="0" smtClean="0">
                <a:solidFill>
                  <a:prstClr val="black"/>
                </a:solidFill>
              </a:rPr>
              <a:t> </a:t>
            </a:r>
            <a:r>
              <a:rPr lang="en-US" sz="2000" b="1" dirty="0">
                <a:solidFill>
                  <a:prstClr val="black"/>
                </a:solidFill>
              </a:rPr>
              <a:t>4:13)</a:t>
            </a:r>
            <a:endParaRPr lang="es-ES" sz="2000" b="1" dirty="0">
              <a:solidFill>
                <a:prstClr val="black"/>
              </a:solidFill>
            </a:endParaRPr>
          </a:p>
        </p:txBody>
      </p:sp>
      <p:graphicFrame>
        <p:nvGraphicFramePr>
          <p:cNvPr id="7" name="6 Diagrama"/>
          <p:cNvGraphicFramePr/>
          <p:nvPr>
            <p:extLst>
              <p:ext uri="{D42A27DB-BD31-4B8C-83A1-F6EECF244321}">
                <p14:modId xmlns:p14="http://schemas.microsoft.com/office/powerpoint/2010/main" val="3861332875"/>
              </p:ext>
            </p:extLst>
          </p:nvPr>
        </p:nvGraphicFramePr>
        <p:xfrm>
          <a:off x="5072098" y="1357298"/>
          <a:ext cx="3929058" cy="32861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par>
                                <p:cTn id="20" presetID="23" presetClass="entr" presetSubtype="528" fill="hold" nodeType="withEffect">
                                  <p:stCondLst>
                                    <p:cond delay="0"/>
                                  </p:stCondLst>
                                  <p:childTnLst>
                                    <p:set>
                                      <p:cBhvr>
                                        <p:cTn id="21" dur="1" fill="hold">
                                          <p:stCondLst>
                                            <p:cond delay="0"/>
                                          </p:stCondLst>
                                        </p:cTn>
                                        <p:tgtEl>
                                          <p:spTgt spid="7173"/>
                                        </p:tgtEl>
                                        <p:attrNameLst>
                                          <p:attrName>style.visibility</p:attrName>
                                        </p:attrNameLst>
                                      </p:cBhvr>
                                      <p:to>
                                        <p:strVal val="visible"/>
                                      </p:to>
                                    </p:set>
                                    <p:anim calcmode="lin" valueType="num">
                                      <p:cBhvr>
                                        <p:cTn id="22" dur="500" fill="hold"/>
                                        <p:tgtEl>
                                          <p:spTgt spid="7173"/>
                                        </p:tgtEl>
                                        <p:attrNameLst>
                                          <p:attrName>ppt_w</p:attrName>
                                        </p:attrNameLst>
                                      </p:cBhvr>
                                      <p:tavLst>
                                        <p:tav tm="0">
                                          <p:val>
                                            <p:fltVal val="0"/>
                                          </p:val>
                                        </p:tav>
                                        <p:tav tm="100000">
                                          <p:val>
                                            <p:strVal val="#ppt_w"/>
                                          </p:val>
                                        </p:tav>
                                      </p:tavLst>
                                    </p:anim>
                                    <p:anim calcmode="lin" valueType="num">
                                      <p:cBhvr>
                                        <p:cTn id="23" dur="500" fill="hold"/>
                                        <p:tgtEl>
                                          <p:spTgt spid="7173"/>
                                        </p:tgtEl>
                                        <p:attrNameLst>
                                          <p:attrName>ppt_h</p:attrName>
                                        </p:attrNameLst>
                                      </p:cBhvr>
                                      <p:tavLst>
                                        <p:tav tm="0">
                                          <p:val>
                                            <p:fltVal val="0"/>
                                          </p:val>
                                        </p:tav>
                                        <p:tav tm="100000">
                                          <p:val>
                                            <p:strVal val="#ppt_h"/>
                                          </p:val>
                                        </p:tav>
                                      </p:tavLst>
                                    </p:anim>
                                    <p:anim calcmode="lin" valueType="num">
                                      <p:cBhvr>
                                        <p:cTn id="24" dur="500" fill="hold"/>
                                        <p:tgtEl>
                                          <p:spTgt spid="7173"/>
                                        </p:tgtEl>
                                        <p:attrNameLst>
                                          <p:attrName>ppt_x</p:attrName>
                                        </p:attrNameLst>
                                      </p:cBhvr>
                                      <p:tavLst>
                                        <p:tav tm="0">
                                          <p:val>
                                            <p:fltVal val="0.5"/>
                                          </p:val>
                                        </p:tav>
                                        <p:tav tm="100000">
                                          <p:val>
                                            <p:strVal val="#ppt_x"/>
                                          </p:val>
                                        </p:tav>
                                      </p:tavLst>
                                    </p:anim>
                                    <p:anim calcmode="lin" valueType="num">
                                      <p:cBhvr>
                                        <p:cTn id="25" dur="500" fill="hold"/>
                                        <p:tgtEl>
                                          <p:spTgt spid="7173"/>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1000"/>
                                        <p:tgtEl>
                                          <p:spTgt spid="4">
                                            <p:txEl>
                                              <p:pRg st="0" end="0"/>
                                            </p:txEl>
                                          </p:spTgt>
                                        </p:tgtEl>
                                      </p:cBhvr>
                                    </p:animEffect>
                                    <p:anim calcmode="lin" valueType="num">
                                      <p:cBhvr>
                                        <p:cTn id="31"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fade">
                                      <p:cBhvr>
                                        <p:cTn id="38" dur="1000"/>
                                        <p:tgtEl>
                                          <p:spTgt spid="4">
                                            <p:txEl>
                                              <p:pRg st="1" end="1"/>
                                            </p:txEl>
                                          </p:spTgt>
                                        </p:tgtEl>
                                      </p:cBhvr>
                                    </p:animEffect>
                                    <p:anim calcmode="lin" valueType="num">
                                      <p:cBhvr>
                                        <p:cTn id="3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900" decel="100000" fill="hold"/>
                                        <p:tgtEl>
                                          <p:spTgt spid="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7">
                                            <p:graphicEl>
                                              <a:dgm id="{3E41D8DE-49DE-4935-988F-2E61BC7AB2B4}"/>
                                            </p:graphicEl>
                                          </p:spTgt>
                                        </p:tgtEl>
                                        <p:attrNameLst>
                                          <p:attrName>style.visibility</p:attrName>
                                        </p:attrNameLst>
                                      </p:cBhvr>
                                      <p:to>
                                        <p:strVal val="visible"/>
                                      </p:to>
                                    </p:set>
                                    <p:anim calcmode="lin" valueType="num">
                                      <p:cBhvr>
                                        <p:cTn id="52" dur="500" fill="hold"/>
                                        <p:tgtEl>
                                          <p:spTgt spid="7">
                                            <p:graphicEl>
                                              <a:dgm id="{3E41D8DE-49DE-4935-988F-2E61BC7AB2B4}"/>
                                            </p:graphicEl>
                                          </p:spTgt>
                                        </p:tgtEl>
                                        <p:attrNameLst>
                                          <p:attrName>ppt_w</p:attrName>
                                        </p:attrNameLst>
                                      </p:cBhvr>
                                      <p:tavLst>
                                        <p:tav tm="0">
                                          <p:val>
                                            <p:fltVal val="0"/>
                                          </p:val>
                                        </p:tav>
                                        <p:tav tm="100000">
                                          <p:val>
                                            <p:strVal val="#ppt_w"/>
                                          </p:val>
                                        </p:tav>
                                      </p:tavLst>
                                    </p:anim>
                                    <p:anim calcmode="lin" valueType="num">
                                      <p:cBhvr>
                                        <p:cTn id="53" dur="500" fill="hold"/>
                                        <p:tgtEl>
                                          <p:spTgt spid="7">
                                            <p:graphicEl>
                                              <a:dgm id="{3E41D8DE-49DE-4935-988F-2E61BC7AB2B4}"/>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7">
                                            <p:graphicEl>
                                              <a:dgm id="{A0B66DFF-DEEA-4BD5-BC21-D479991C97A8}"/>
                                            </p:graphicEl>
                                          </p:spTgt>
                                        </p:tgtEl>
                                        <p:attrNameLst>
                                          <p:attrName>style.visibility</p:attrName>
                                        </p:attrNameLst>
                                      </p:cBhvr>
                                      <p:to>
                                        <p:strVal val="visible"/>
                                      </p:to>
                                    </p:set>
                                    <p:anim calcmode="lin" valueType="num">
                                      <p:cBhvr>
                                        <p:cTn id="58" dur="500" fill="hold"/>
                                        <p:tgtEl>
                                          <p:spTgt spid="7">
                                            <p:graphicEl>
                                              <a:dgm id="{A0B66DFF-DEEA-4BD5-BC21-D479991C97A8}"/>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A0B66DFF-DEEA-4BD5-BC21-D479991C97A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3" presetClass="entr" presetSubtype="16" fill="hold" grpId="0" nodeType="clickEffect">
                                  <p:stCondLst>
                                    <p:cond delay="0"/>
                                  </p:stCondLst>
                                  <p:childTnLst>
                                    <p:set>
                                      <p:cBhvr>
                                        <p:cTn id="63" dur="1" fill="hold">
                                          <p:stCondLst>
                                            <p:cond delay="0"/>
                                          </p:stCondLst>
                                        </p:cTn>
                                        <p:tgtEl>
                                          <p:spTgt spid="7">
                                            <p:graphicEl>
                                              <a:dgm id="{886BD54E-0607-4459-B094-321F81A024AE}"/>
                                            </p:graphicEl>
                                          </p:spTgt>
                                        </p:tgtEl>
                                        <p:attrNameLst>
                                          <p:attrName>style.visibility</p:attrName>
                                        </p:attrNameLst>
                                      </p:cBhvr>
                                      <p:to>
                                        <p:strVal val="visible"/>
                                      </p:to>
                                    </p:set>
                                    <p:anim calcmode="lin" valueType="num">
                                      <p:cBhvr>
                                        <p:cTn id="64" dur="500" fill="hold"/>
                                        <p:tgtEl>
                                          <p:spTgt spid="7">
                                            <p:graphicEl>
                                              <a:dgm id="{886BD54E-0607-4459-B094-321F81A024AE}"/>
                                            </p:graphicEl>
                                          </p:spTgt>
                                        </p:tgtEl>
                                        <p:attrNameLst>
                                          <p:attrName>ppt_w</p:attrName>
                                        </p:attrNameLst>
                                      </p:cBhvr>
                                      <p:tavLst>
                                        <p:tav tm="0">
                                          <p:val>
                                            <p:fltVal val="0"/>
                                          </p:val>
                                        </p:tav>
                                        <p:tav tm="100000">
                                          <p:val>
                                            <p:strVal val="#ppt_w"/>
                                          </p:val>
                                        </p:tav>
                                      </p:tavLst>
                                    </p:anim>
                                    <p:anim calcmode="lin" valueType="num">
                                      <p:cBhvr>
                                        <p:cTn id="65" dur="500" fill="hold"/>
                                        <p:tgtEl>
                                          <p:spTgt spid="7">
                                            <p:graphicEl>
                                              <a:dgm id="{886BD54E-0607-4459-B094-321F81A024AE}"/>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7">
                                            <p:graphicEl>
                                              <a:dgm id="{DB14FF23-DD7B-4C40-BDB7-0D04B86EA87D}"/>
                                            </p:graphicEl>
                                          </p:spTgt>
                                        </p:tgtEl>
                                        <p:attrNameLst>
                                          <p:attrName>style.visibility</p:attrName>
                                        </p:attrNameLst>
                                      </p:cBhvr>
                                      <p:to>
                                        <p:strVal val="visible"/>
                                      </p:to>
                                    </p:set>
                                    <p:anim calcmode="lin" valueType="num">
                                      <p:cBhvr>
                                        <p:cTn id="70" dur="500" fill="hold"/>
                                        <p:tgtEl>
                                          <p:spTgt spid="7">
                                            <p:graphicEl>
                                              <a:dgm id="{DB14FF23-DD7B-4C40-BDB7-0D04B86EA87D}"/>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DB14FF23-DD7B-4C40-BDB7-0D04B86EA87D}"/>
                                            </p:graphicEl>
                                          </p:spTgt>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grpId="0" nodeType="clickEffect">
                                  <p:stCondLst>
                                    <p:cond delay="0"/>
                                  </p:stCondLst>
                                  <p:childTnLst>
                                    <p:set>
                                      <p:cBhvr>
                                        <p:cTn id="75" dur="1" fill="hold">
                                          <p:stCondLst>
                                            <p:cond delay="0"/>
                                          </p:stCondLst>
                                        </p:cTn>
                                        <p:tgtEl>
                                          <p:spTgt spid="7">
                                            <p:graphicEl>
                                              <a:dgm id="{E7C85EB6-A020-4E0F-9C84-6BE1511ABD22}"/>
                                            </p:graphicEl>
                                          </p:spTgt>
                                        </p:tgtEl>
                                        <p:attrNameLst>
                                          <p:attrName>style.visibility</p:attrName>
                                        </p:attrNameLst>
                                      </p:cBhvr>
                                      <p:to>
                                        <p:strVal val="visible"/>
                                      </p:to>
                                    </p:set>
                                    <p:anim calcmode="lin" valueType="num">
                                      <p:cBhvr>
                                        <p:cTn id="76" dur="500" fill="hold"/>
                                        <p:tgtEl>
                                          <p:spTgt spid="7">
                                            <p:graphicEl>
                                              <a:dgm id="{E7C85EB6-A020-4E0F-9C84-6BE1511ABD22}"/>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E7C85EB6-A020-4E0F-9C84-6BE1511ABD22}"/>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1000"/>
                                        <p:tgtEl>
                                          <p:spTgt spid="5"/>
                                        </p:tgtEl>
                                      </p:cBhvr>
                                    </p:animEffect>
                                    <p:anim calcmode="lin" valueType="num">
                                      <p:cBhvr>
                                        <p:cTn id="83" dur="1000" fill="hold"/>
                                        <p:tgtEl>
                                          <p:spTgt spid="5"/>
                                        </p:tgtEl>
                                        <p:attrNameLst>
                                          <p:attrName>ppt_x</p:attrName>
                                        </p:attrNameLst>
                                      </p:cBhvr>
                                      <p:tavLst>
                                        <p:tav tm="0">
                                          <p:val>
                                            <p:strVal val="#ppt_x"/>
                                          </p:val>
                                        </p:tav>
                                        <p:tav tm="100000">
                                          <p:val>
                                            <p:strVal val="#ppt_x"/>
                                          </p:val>
                                        </p:tav>
                                      </p:tavLst>
                                    </p:anim>
                                    <p:anim calcmode="lin" valueType="num">
                                      <p:cBhvr>
                                        <p:cTn id="84" dur="900" decel="100000" fill="hold"/>
                                        <p:tgtEl>
                                          <p:spTgt spid="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86" presetID="37" presetClass="entr" presetSubtype="0" fill="hold" nodeType="withEffect">
                                  <p:stCondLst>
                                    <p:cond delay="0"/>
                                  </p:stCondLst>
                                  <p:childTnLst>
                                    <p:set>
                                      <p:cBhvr>
                                        <p:cTn id="87" dur="1" fill="hold">
                                          <p:stCondLst>
                                            <p:cond delay="0"/>
                                          </p:stCondLst>
                                        </p:cTn>
                                        <p:tgtEl>
                                          <p:spTgt spid="7172"/>
                                        </p:tgtEl>
                                        <p:attrNameLst>
                                          <p:attrName>style.visibility</p:attrName>
                                        </p:attrNameLst>
                                      </p:cBhvr>
                                      <p:to>
                                        <p:strVal val="visible"/>
                                      </p:to>
                                    </p:set>
                                    <p:animEffect transition="in" filter="fade">
                                      <p:cBhvr>
                                        <p:cTn id="88" dur="1000"/>
                                        <p:tgtEl>
                                          <p:spTgt spid="7172"/>
                                        </p:tgtEl>
                                      </p:cBhvr>
                                    </p:animEffect>
                                    <p:anim calcmode="lin" valueType="num">
                                      <p:cBhvr>
                                        <p:cTn id="89" dur="1000" fill="hold"/>
                                        <p:tgtEl>
                                          <p:spTgt spid="7172"/>
                                        </p:tgtEl>
                                        <p:attrNameLst>
                                          <p:attrName>ppt_x</p:attrName>
                                        </p:attrNameLst>
                                      </p:cBhvr>
                                      <p:tavLst>
                                        <p:tav tm="0">
                                          <p:val>
                                            <p:strVal val="#ppt_x"/>
                                          </p:val>
                                        </p:tav>
                                        <p:tav tm="100000">
                                          <p:val>
                                            <p:strVal val="#ppt_x"/>
                                          </p:val>
                                        </p:tav>
                                      </p:tavLst>
                                    </p:anim>
                                    <p:anim calcmode="lin" valueType="num">
                                      <p:cBhvr>
                                        <p:cTn id="90" dur="900" decel="100000" fill="hold"/>
                                        <p:tgtEl>
                                          <p:spTgt spid="71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1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2000" t="-10000" r="-32000"/>
          </a:stretch>
        </a:blipFill>
        <a:effectLst/>
      </p:bgPr>
    </p:bg>
    <p:spTree>
      <p:nvGrpSpPr>
        <p:cNvPr id="1" name=""/>
        <p:cNvGrpSpPr/>
        <p:nvPr/>
      </p:nvGrpSpPr>
      <p:grpSpPr>
        <a:xfrm>
          <a:off x="0" y="0"/>
          <a:ext cx="0" cy="0"/>
          <a:chOff x="0" y="0"/>
          <a:chExt cx="0" cy="0"/>
        </a:xfrm>
      </p:grpSpPr>
      <p:sp>
        <p:nvSpPr>
          <p:cNvPr id="4" name="3 Rectángulo"/>
          <p:cNvSpPr/>
          <p:nvPr/>
        </p:nvSpPr>
        <p:spPr>
          <a:xfrm>
            <a:off x="0" y="0"/>
            <a:ext cx="9144000"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es-ES" dirty="0" smtClean="0">
                <a:latin typeface="Cooper Black" pitchFamily="18" charset="0"/>
              </a:rPr>
              <a:t>“</a:t>
            </a:r>
            <a:r>
              <a:rPr lang="ro-RO" dirty="0" smtClean="0">
                <a:latin typeface="Cooper Black" pitchFamily="18" charset="0"/>
              </a:rPr>
              <a:t>Nu întâlnirea ocazională cu Hristos e ceea ce avem nevoie, ci ca El să rămână în noi. El te-a chemat să locuiești cu El. El nu îți propune o viață cu binecuvântări scurte și ocazionale prin căutarea plină de interes a lui Hristos, pentru ca apoi pe măsură ce te implici în activitățile cotidiene ale vieții, această căutare să dispară. Rămânerea ta cu Hristos face ca orice datorie necesară să fie lumină, căci El cântărește greutatea fiecărei poveri. El te-a pregătit ca să rămâi cu El. Aceasta înseamnă că trebuie să fii conștient de locuirea cu Hristos, că ești permanent în prezența Lui Hristos, astfel încât mintea ta este încurajată și întărită.</a:t>
            </a:r>
            <a:r>
              <a:rPr lang="en-US" dirty="0" smtClean="0">
                <a:latin typeface="Cooper Black" pitchFamily="18" charset="0"/>
              </a:rPr>
              <a:t> </a:t>
            </a:r>
            <a:endParaRPr lang="ro-RO" dirty="0" smtClean="0">
              <a:latin typeface="Cooper Black" pitchFamily="18" charset="0"/>
            </a:endParaRPr>
          </a:p>
          <a:p>
            <a:pPr lvl="0"/>
            <a:r>
              <a:rPr lang="ro-RO" sz="1400" b="1" dirty="0">
                <a:solidFill>
                  <a:prstClr val="black"/>
                </a:solidFill>
                <a:latin typeface="Cooper Black" pitchFamily="18" charset="0"/>
              </a:rPr>
              <a:t> </a:t>
            </a:r>
            <a:r>
              <a:rPr lang="ro-RO" sz="1400" b="1" dirty="0" smtClean="0">
                <a:solidFill>
                  <a:prstClr val="black"/>
                </a:solidFill>
                <a:latin typeface="Cooper Black" pitchFamily="18" charset="0"/>
              </a:rPr>
              <a:t>                                                                                                                                                                 </a:t>
            </a:r>
            <a:r>
              <a:rPr lang="en-US" sz="1400" b="1" dirty="0" smtClean="0">
                <a:solidFill>
                  <a:prstClr val="black"/>
                </a:solidFill>
              </a:rPr>
              <a:t>E.G.W</a:t>
            </a:r>
            <a:r>
              <a:rPr lang="ro-RO" sz="1400" b="1" dirty="0" smtClean="0">
                <a:solidFill>
                  <a:prstClr val="black"/>
                </a:solidFill>
              </a:rPr>
              <a:t>.</a:t>
            </a:r>
            <a:endParaRPr lang="es-ES" dirty="0">
              <a:latin typeface="Cooper Black" pitchFamily="18" charset="0"/>
            </a:endParaRPr>
          </a:p>
        </p:txBody>
      </p:sp>
      <p:sp>
        <p:nvSpPr>
          <p:cNvPr id="2" name="1 CuadroTexto"/>
          <p:cNvSpPr txBox="1"/>
          <p:nvPr/>
        </p:nvSpPr>
        <p:spPr>
          <a:xfrm>
            <a:off x="2857488" y="3071810"/>
            <a:ext cx="3571900" cy="1323439"/>
          </a:xfrm>
          <a:prstGeom prst="rect">
            <a:avLst/>
          </a:prstGeom>
          <a:noFill/>
        </p:spPr>
        <p:txBody>
          <a:bodyPr wrap="square" rtlCol="0">
            <a:spAutoFit/>
          </a:bodyPr>
          <a:lstStyle/>
          <a:p>
            <a:pPr algn="ctr"/>
            <a:r>
              <a:rPr lang="ro-RO" sz="4000" b="1" spc="300" smtClean="0">
                <a:ln w="19050">
                  <a:solidFill>
                    <a:schemeClr val="tx2">
                      <a:tint val="1000"/>
                    </a:schemeClr>
                  </a:solidFill>
                  <a:prstDash val="solid"/>
                </a:ln>
                <a:solidFill>
                  <a:schemeClr val="accent3"/>
                </a:solidFill>
                <a:effectLst>
                  <a:glow rad="228600">
                    <a:schemeClr val="accent3">
                      <a:lumMod val="50000"/>
                      <a:alpha val="40000"/>
                    </a:schemeClr>
                  </a:glow>
                  <a:outerShdw blurRad="50000" dist="50800" dir="7500000" algn="tl">
                    <a:srgbClr val="000000">
                      <a:shade val="5000"/>
                    </a:srgbClr>
                  </a:outerShdw>
                </a:effectLst>
              </a:rPr>
              <a:t>RĂMÂNEREA ÎN HRISTOS</a:t>
            </a:r>
            <a:endParaRPr lang="es-ES" sz="4000" b="1" spc="300" dirty="0">
              <a:ln w="19050">
                <a:solidFill>
                  <a:schemeClr val="tx2">
                    <a:tint val="1000"/>
                  </a:schemeClr>
                </a:solidFill>
                <a:prstDash val="solid"/>
              </a:ln>
              <a:solidFill>
                <a:schemeClr val="accent3"/>
              </a:solidFill>
              <a:effectLst>
                <a:glow rad="228600">
                  <a:schemeClr val="accent3">
                    <a:lumMod val="50000"/>
                    <a:alpha val="40000"/>
                  </a:schemeClr>
                </a:glow>
                <a:outerShdw blurRad="50000" dist="50800" dir="7500000" algn="tl">
                  <a:srgbClr val="000000">
                    <a:shade val="5000"/>
                  </a:srgbClr>
                </a:outerShdw>
              </a:effectLst>
            </a:endParaRPr>
          </a:p>
        </p:txBody>
      </p:sp>
      <p:sp>
        <p:nvSpPr>
          <p:cNvPr id="3" name="2 Rectángulo"/>
          <p:cNvSpPr/>
          <p:nvPr/>
        </p:nvSpPr>
        <p:spPr>
          <a:xfrm>
            <a:off x="2321703" y="5211395"/>
            <a:ext cx="4500594" cy="1646605"/>
          </a:xfrm>
          <a:prstGeom prst="rect">
            <a:avLst/>
          </a:prstGeom>
          <a:gradFill>
            <a:gsLst>
              <a:gs pos="0">
                <a:schemeClr val="accent2">
                  <a:tint val="50000"/>
                  <a:satMod val="300000"/>
                  <a:alpha val="76000"/>
                </a:schemeClr>
              </a:gs>
              <a:gs pos="35000">
                <a:schemeClr val="accent2">
                  <a:tint val="37000"/>
                  <a:satMod val="300000"/>
                  <a:alpha val="89000"/>
                </a:schemeClr>
              </a:gs>
              <a:gs pos="100000">
                <a:schemeClr val="accent2">
                  <a:tint val="15000"/>
                  <a:satMod val="350000"/>
                  <a:alpha val="78000"/>
                </a:schemeClr>
              </a:gs>
            </a:gsLst>
          </a:gradFill>
        </p:spPr>
        <p:style>
          <a:lnRef idx="1">
            <a:schemeClr val="accent2"/>
          </a:lnRef>
          <a:fillRef idx="2">
            <a:schemeClr val="accent2"/>
          </a:fillRef>
          <a:effectRef idx="1">
            <a:schemeClr val="accent2"/>
          </a:effectRef>
          <a:fontRef idx="minor">
            <a:schemeClr val="dk1"/>
          </a:fontRef>
        </p:style>
        <p:txBody>
          <a:bodyPr wrap="square">
            <a:spAutoFit/>
          </a:bodyPr>
          <a:lstStyle/>
          <a:p>
            <a:r>
              <a:rPr lang="es-ES" b="1" dirty="0" smtClean="0">
                <a:latin typeface="Comic Sans MS" pitchFamily="66" charset="0"/>
              </a:rPr>
              <a:t>“</a:t>
            </a:r>
            <a:r>
              <a:rPr lang="vi-VN" b="1" dirty="0">
                <a:latin typeface="Comic Sans MS" pitchFamily="66" charset="0"/>
              </a:rPr>
              <a:t>Rămâneţi în Mine, şi Eu voi rămâne în voi. După cum mlădiţa nu poate aduce rod de la sine, dacă nu rămâne în viţă, tot aşa nici voi nu puteţi aduceţi rod, dacă nu rămâneţi în </a:t>
            </a:r>
            <a:r>
              <a:rPr lang="vi-VN" b="1" dirty="0" smtClean="0">
                <a:latin typeface="Comic Sans MS" pitchFamily="66" charset="0"/>
              </a:rPr>
              <a:t>Mine.</a:t>
            </a:r>
            <a:r>
              <a:rPr lang="es-ES" b="1" dirty="0" smtClean="0">
                <a:latin typeface="Comic Sans MS" pitchFamily="66" charset="0"/>
              </a:rPr>
              <a:t>” </a:t>
            </a:r>
            <a:r>
              <a:rPr lang="es-ES" b="1" dirty="0" smtClean="0">
                <a:latin typeface="Comic Sans MS" pitchFamily="66" charset="0"/>
              </a:rPr>
              <a:t/>
            </a:r>
            <a:br>
              <a:rPr lang="es-ES" b="1" dirty="0" smtClean="0">
                <a:latin typeface="Comic Sans MS" pitchFamily="66" charset="0"/>
              </a:rPr>
            </a:br>
            <a:r>
              <a:rPr lang="es-ES" sz="1100" b="1" dirty="0" smtClean="0">
                <a:latin typeface="Comic Sans MS" pitchFamily="66" charset="0"/>
              </a:rPr>
              <a:t>(</a:t>
            </a:r>
            <a:r>
              <a:rPr lang="es-ES" sz="1100" b="1" dirty="0" err="1" smtClean="0">
                <a:latin typeface="Comic Sans MS" pitchFamily="66" charset="0"/>
              </a:rPr>
              <a:t>Ioa</a:t>
            </a:r>
            <a:r>
              <a:rPr lang="es-ES" sz="1100" b="1" dirty="0" err="1" smtClean="0">
                <a:latin typeface="Comic Sans MS" pitchFamily="66" charset="0"/>
              </a:rPr>
              <a:t>n</a:t>
            </a:r>
            <a:r>
              <a:rPr lang="es-ES" sz="1100" b="1" dirty="0" smtClean="0">
                <a:latin typeface="Comic Sans MS" pitchFamily="66" charset="0"/>
              </a:rPr>
              <a:t> </a:t>
            </a:r>
            <a:r>
              <a:rPr lang="es-ES" sz="1100" b="1" dirty="0" smtClean="0">
                <a:latin typeface="Comic Sans MS" pitchFamily="66" charset="0"/>
              </a:rPr>
              <a:t>15:4)</a:t>
            </a:r>
            <a:endParaRPr lang="es-ES" b="1" dirty="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ppt_x</p:attrName>
                                        </p:attrNameLst>
                                      </p:cBhvr>
                                      <p:tavLst>
                                        <p:tav tm="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ppt_h/2"/>
                                          </p:val>
                                        </p:tav>
                                        <p:tav tm="100000">
                                          <p:val>
                                            <p:strVal val="#ppt_y"/>
                                          </p:val>
                                        </p:tav>
                                      </p:tavLst>
                                    </p:anim>
                                    <p:anim calcmode="lin" valueType="num">
                                      <p:cBhvr>
                                        <p:cTn id="24" dur="500" fill="hold"/>
                                        <p:tgtEl>
                                          <p:spTgt spid="4"/>
                                        </p:tgtEl>
                                        <p:attrNameLst>
                                          <p:attrName>ppt_w</p:attrName>
                                        </p:attrNameLst>
                                      </p:cBhvr>
                                      <p:tavLst>
                                        <p:tav tm="0">
                                          <p:val>
                                            <p:strVal val="#ppt_w"/>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000" r="-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2037812" y="-24"/>
            <a:ext cx="6932282" cy="707886"/>
          </a:xfrm>
          <a:prstGeom prst="rect">
            <a:avLst/>
          </a:prstGeom>
          <a:noFill/>
        </p:spPr>
        <p:txBody>
          <a:bodyPr wrap="none" rtlCol="0">
            <a:spAutoFit/>
            <a:scene3d>
              <a:camera prst="orthographicFront">
                <a:rot lat="0" lon="0" rev="0"/>
              </a:camera>
              <a:lightRig rig="flood" dir="t"/>
            </a:scene3d>
            <a:sp3d contourW="12700" prstMaterial="softEdge">
              <a:bevelT w="29210" h="16510"/>
              <a:contourClr>
                <a:schemeClr val="bg1"/>
              </a:contourClr>
            </a:sp3d>
          </a:bodyPr>
          <a:lstStyle/>
          <a:p>
            <a:pPr algn="ctr"/>
            <a:r>
              <a:rPr lang="en-US" sz="4000" b="1" dirty="0" smtClean="0">
                <a:ln>
                  <a:prstDash val="solid"/>
                </a:ln>
                <a:gradFill rotWithShape="1">
                  <a:gsLst>
                    <a:gs pos="0">
                      <a:srgbClr val="C00080"/>
                    </a:gs>
                    <a:gs pos="40000">
                      <a:srgbClr val="820057"/>
                    </a:gs>
                    <a:gs pos="50000">
                      <a:srgbClr val="820057"/>
                    </a:gs>
                    <a:gs pos="68000">
                      <a:srgbClr val="820057"/>
                    </a:gs>
                    <a:gs pos="100000">
                      <a:srgbClr val="C00080"/>
                    </a:gs>
                  </a:gsLst>
                  <a:lin ang="5400000"/>
                </a:gradFill>
                <a:effectLst>
                  <a:outerShdw blurRad="88000" dist="50800" dir="5040000" algn="tl">
                    <a:srgbClr val="820057">
                      <a:alpha val="45000"/>
                    </a:srgbClr>
                  </a:outerShdw>
                </a:effectLst>
              </a:rPr>
              <a:t>CUM S</a:t>
            </a:r>
            <a:r>
              <a:rPr lang="ro-RO" sz="4000" b="1" dirty="0" smtClean="0">
                <a:ln>
                  <a:prstDash val="solid"/>
                </a:ln>
                <a:gradFill rotWithShape="1">
                  <a:gsLst>
                    <a:gs pos="0">
                      <a:srgbClr val="C00080"/>
                    </a:gs>
                    <a:gs pos="40000">
                      <a:srgbClr val="820057"/>
                    </a:gs>
                    <a:gs pos="50000">
                      <a:srgbClr val="820057"/>
                    </a:gs>
                    <a:gs pos="68000">
                      <a:srgbClr val="820057"/>
                    </a:gs>
                    <a:gs pos="100000">
                      <a:srgbClr val="C00080"/>
                    </a:gs>
                  </a:gsLst>
                  <a:lin ang="5400000"/>
                </a:gradFill>
                <a:effectLst>
                  <a:outerShdw blurRad="88000" dist="50800" dir="5040000" algn="tl">
                    <a:srgbClr val="820057">
                      <a:alpha val="45000"/>
                    </a:srgbClr>
                  </a:outerShdw>
                </a:effectLst>
              </a:rPr>
              <a:t>Ă RĂMÂNEM ÎN HRISTOS</a:t>
            </a:r>
            <a:endParaRPr lang="es-ES" sz="4000" b="1" dirty="0">
              <a:ln>
                <a:prstDash val="solid"/>
              </a:ln>
              <a:gradFill rotWithShape="1">
                <a:gsLst>
                  <a:gs pos="0">
                    <a:srgbClr val="C00080"/>
                  </a:gs>
                  <a:gs pos="40000">
                    <a:srgbClr val="820057"/>
                  </a:gs>
                  <a:gs pos="50000">
                    <a:srgbClr val="820057"/>
                  </a:gs>
                  <a:gs pos="68000">
                    <a:srgbClr val="820057"/>
                  </a:gs>
                  <a:gs pos="100000">
                    <a:srgbClr val="C00080"/>
                  </a:gs>
                </a:gsLst>
                <a:lin ang="5400000"/>
              </a:gradFill>
              <a:effectLst>
                <a:outerShdw blurRad="88000" dist="50800" dir="5040000" algn="tl">
                  <a:srgbClr val="820057">
                    <a:alpha val="45000"/>
                  </a:srgbClr>
                </a:outerShdw>
              </a:effectLst>
            </a:endParaRPr>
          </a:p>
        </p:txBody>
      </p:sp>
      <p:sp>
        <p:nvSpPr>
          <p:cNvPr id="3" name="2 Rectángulo"/>
          <p:cNvSpPr/>
          <p:nvPr/>
        </p:nvSpPr>
        <p:spPr>
          <a:xfrm>
            <a:off x="2411760" y="642918"/>
            <a:ext cx="5832648" cy="630942"/>
          </a:xfrm>
          <a:prstGeom prst="rect">
            <a:avLst/>
          </a:prstGeom>
        </p:spPr>
        <p:txBody>
          <a:bodyPr wrap="square">
            <a:spAutoFit/>
          </a:bodyPr>
          <a:lstStyle/>
          <a:p>
            <a:r>
              <a:rPr lang="es-ES" sz="1700" b="1" dirty="0" smtClean="0">
                <a:solidFill>
                  <a:schemeClr val="bg1"/>
                </a:solidFill>
                <a:effectLst>
                  <a:outerShdw blurRad="50800" dist="50800" dir="5400000" algn="ctr" rotWithShape="0">
                    <a:schemeClr val="tx1"/>
                  </a:outerShdw>
                </a:effectLst>
                <a:latin typeface="Comic Sans MS" pitchFamily="66" charset="0"/>
              </a:rPr>
              <a:t>“</a:t>
            </a:r>
            <a:r>
              <a:rPr lang="it-IT" sz="1700" b="1" dirty="0">
                <a:solidFill>
                  <a:schemeClr val="bg1"/>
                </a:solidFill>
                <a:effectLst>
                  <a:outerShdw blurRad="50800" dist="50800" dir="5400000" algn="ctr" rotWithShape="0">
                    <a:schemeClr val="tx1"/>
                  </a:outerShdw>
                </a:effectLst>
                <a:latin typeface="Comic Sans MS" pitchFamily="66" charset="0"/>
              </a:rPr>
              <a:t>Cereţi, şi vi se va da; căutaţi şi veţi găsi; bateţi, şi vi se va </a:t>
            </a:r>
            <a:r>
              <a:rPr lang="it-IT" sz="1700" b="1" dirty="0" smtClean="0">
                <a:solidFill>
                  <a:schemeClr val="bg1"/>
                </a:solidFill>
                <a:effectLst>
                  <a:outerShdw blurRad="50800" dist="50800" dir="5400000" algn="ctr" rotWithShape="0">
                    <a:schemeClr val="tx1"/>
                  </a:outerShdw>
                </a:effectLst>
                <a:latin typeface="Comic Sans MS" pitchFamily="66" charset="0"/>
              </a:rPr>
              <a:t>deschide.</a:t>
            </a:r>
            <a:r>
              <a:rPr lang="es-ES" sz="1700" b="1" dirty="0" smtClean="0">
                <a:solidFill>
                  <a:schemeClr val="bg1"/>
                </a:solidFill>
                <a:effectLst>
                  <a:outerShdw blurRad="50800" dist="50800" dir="5400000" algn="ctr" rotWithShape="0">
                    <a:schemeClr val="tx1"/>
                  </a:outerShdw>
                </a:effectLst>
                <a:latin typeface="Comic Sans MS" pitchFamily="66" charset="0"/>
              </a:rPr>
              <a:t>”</a:t>
            </a:r>
            <a:r>
              <a:rPr lang="es-ES" b="1" dirty="0" smtClean="0">
                <a:solidFill>
                  <a:schemeClr val="bg1"/>
                </a:solidFill>
                <a:effectLst>
                  <a:outerShdw blurRad="50800" dist="50800" dir="5400000" algn="ctr" rotWithShape="0">
                    <a:schemeClr val="tx1"/>
                  </a:outerShdw>
                </a:effectLst>
                <a:latin typeface="Comic Sans MS" pitchFamily="66" charset="0"/>
              </a:rPr>
              <a:t> </a:t>
            </a:r>
            <a:r>
              <a:rPr lang="es-ES" sz="1100" b="1" dirty="0" smtClean="0">
                <a:solidFill>
                  <a:schemeClr val="bg1"/>
                </a:solidFill>
                <a:effectLst>
                  <a:outerShdw blurRad="50800" dist="50800" dir="5400000" algn="ctr" rotWithShape="0">
                    <a:schemeClr val="tx1"/>
                  </a:outerShdw>
                </a:effectLst>
                <a:latin typeface="Comic Sans MS" pitchFamily="66" charset="0"/>
              </a:rPr>
              <a:t>(</a:t>
            </a:r>
            <a:r>
              <a:rPr lang="es-ES" sz="1100" b="1" dirty="0" smtClean="0">
                <a:solidFill>
                  <a:schemeClr val="bg1"/>
                </a:solidFill>
                <a:effectLst>
                  <a:outerShdw blurRad="50800" dist="50800" dir="5400000" algn="ctr" rotWithShape="0">
                    <a:schemeClr val="tx1"/>
                  </a:outerShdw>
                </a:effectLst>
                <a:latin typeface="Comic Sans MS" pitchFamily="66" charset="0"/>
              </a:rPr>
              <a:t>Mat</a:t>
            </a:r>
            <a:r>
              <a:rPr lang="ro-RO" sz="1100" b="1" dirty="0" smtClean="0">
                <a:solidFill>
                  <a:schemeClr val="bg1"/>
                </a:solidFill>
                <a:effectLst>
                  <a:outerShdw blurRad="50800" dist="50800" dir="5400000" algn="ctr" rotWithShape="0">
                    <a:schemeClr val="tx1"/>
                  </a:outerShdw>
                </a:effectLst>
                <a:latin typeface="Comic Sans MS" pitchFamily="66" charset="0"/>
              </a:rPr>
              <a:t>ei</a:t>
            </a:r>
            <a:r>
              <a:rPr lang="es-ES" sz="1100" b="1" dirty="0" smtClean="0">
                <a:solidFill>
                  <a:schemeClr val="bg1"/>
                </a:solidFill>
                <a:effectLst>
                  <a:outerShdw blurRad="50800" dist="50800" dir="5400000" algn="ctr" rotWithShape="0">
                    <a:schemeClr val="tx1"/>
                  </a:outerShdw>
                </a:effectLst>
                <a:latin typeface="Comic Sans MS" pitchFamily="66" charset="0"/>
              </a:rPr>
              <a:t> </a:t>
            </a:r>
            <a:r>
              <a:rPr lang="es-ES" sz="1100" b="1" dirty="0" smtClean="0">
                <a:solidFill>
                  <a:schemeClr val="bg1"/>
                </a:solidFill>
                <a:effectLst>
                  <a:outerShdw blurRad="50800" dist="50800" dir="5400000" algn="ctr" rotWithShape="0">
                    <a:schemeClr val="tx1"/>
                  </a:outerShdw>
                </a:effectLst>
                <a:latin typeface="Comic Sans MS" pitchFamily="66" charset="0"/>
              </a:rPr>
              <a:t>7:7)</a:t>
            </a:r>
            <a:endParaRPr lang="es-ES" b="1" dirty="0">
              <a:solidFill>
                <a:schemeClr val="bg1"/>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1928794" y="1196752"/>
            <a:ext cx="5214974" cy="1015663"/>
          </a:xfrm>
          <a:prstGeom prst="rect">
            <a:avLst/>
          </a:prstGeom>
          <a:noFill/>
        </p:spPr>
        <p:txBody>
          <a:bodyPr wrap="square" rtlCol="0">
            <a:spAutoFit/>
          </a:bodyPr>
          <a:lstStyle/>
          <a:p>
            <a:pPr algn="ctr"/>
            <a:r>
              <a:rPr lang="ro-RO" sz="2000" b="1" dirty="0" smtClean="0">
                <a:solidFill>
                  <a:srgbClr val="FFFF99"/>
                </a:solidFill>
              </a:rPr>
              <a:t>Care sunt două lucruri principale pe care trebuie să le facem pentru a crește spiritual și a rămâne în Hristos</a:t>
            </a:r>
            <a:r>
              <a:rPr lang="en-US" sz="2000" b="1" dirty="0" smtClean="0">
                <a:solidFill>
                  <a:srgbClr val="FFFF99"/>
                </a:solidFill>
              </a:rPr>
              <a:t>?</a:t>
            </a:r>
            <a:endParaRPr lang="es-ES" sz="2000" b="1" dirty="0">
              <a:solidFill>
                <a:srgbClr val="FFFF99"/>
              </a:solidFill>
            </a:endParaRPr>
          </a:p>
        </p:txBody>
      </p:sp>
      <p:graphicFrame>
        <p:nvGraphicFramePr>
          <p:cNvPr id="6" name="5 Diagrama"/>
          <p:cNvGraphicFramePr/>
          <p:nvPr>
            <p:extLst>
              <p:ext uri="{D42A27DB-BD31-4B8C-83A1-F6EECF244321}">
                <p14:modId xmlns:p14="http://schemas.microsoft.com/office/powerpoint/2010/main" val="173834457"/>
              </p:ext>
            </p:extLst>
          </p:nvPr>
        </p:nvGraphicFramePr>
        <p:xfrm>
          <a:off x="0" y="2143116"/>
          <a:ext cx="9144000" cy="4643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from="(-#ppt_w/2)" to="(#ppt_x)" calcmode="lin" valueType="num">
                                      <p:cBhvr>
                                        <p:cTn id="16" dur="600" fill="hold">
                                          <p:stCondLst>
                                            <p:cond delay="0"/>
                                          </p:stCondLst>
                                        </p:cTn>
                                        <p:tgtEl>
                                          <p:spTgt spid="3"/>
                                        </p:tgtEl>
                                        <p:attrNameLst>
                                          <p:attrName>ppt_x</p:attrName>
                                        </p:attrNameLst>
                                      </p:cBhvr>
                                    </p:anim>
                                    <p:anim from="0" to="-1.0" calcmode="lin" valueType="num">
                                      <p:cBhvr>
                                        <p:cTn id="17" dur="200" decel="50000" autoRev="1" fill="hold">
                                          <p:stCondLst>
                                            <p:cond delay="600"/>
                                          </p:stCondLst>
                                        </p:cTn>
                                        <p:tgtEl>
                                          <p:spTgt spid="3"/>
                                        </p:tgtEl>
                                        <p:attrNameLst>
                                          <p:attrName>xshear</p:attrName>
                                        </p:attrNameLst>
                                      </p:cBhvr>
                                    </p:anim>
                                    <p:animScale>
                                      <p:cBhvr>
                                        <p:cTn id="18" dur="200" decel="100000" autoRev="1" fill="hold">
                                          <p:stCondLst>
                                            <p:cond delay="600"/>
                                          </p:stCondLst>
                                        </p:cTn>
                                        <p:tgtEl>
                                          <p:spTgt spid="3"/>
                                        </p:tgtEl>
                                      </p:cBhvr>
                                      <p:from x="100000" y="100000"/>
                                      <p:to x="80000" y="100000"/>
                                    </p:animScale>
                                    <p:anim by="(#ppt_h/3+#ppt_w*0.1)" calcmode="lin" valueType="num">
                                      <p:cBhvr additive="sum">
                                        <p:cTn id="19" dur="200" decel="100000" autoRev="1" fill="hold">
                                          <p:stCondLst>
                                            <p:cond delay="600"/>
                                          </p:stCondLst>
                                        </p:cTn>
                                        <p:tgtEl>
                                          <p:spTgt spid="3"/>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6">
                                            <p:graphicEl>
                                              <a:dgm id="{F5E4954C-042D-44BE-ACE4-5705BA21DDB4}"/>
                                            </p:graphicEl>
                                          </p:spTgt>
                                        </p:tgtEl>
                                        <p:attrNameLst>
                                          <p:attrName>style.visibility</p:attrName>
                                        </p:attrNameLst>
                                      </p:cBhvr>
                                      <p:to>
                                        <p:strVal val="visible"/>
                                      </p:to>
                                    </p:set>
                                    <p:animEffect transition="in" filter="fade">
                                      <p:cBhvr>
                                        <p:cTn id="36" dur="1000"/>
                                        <p:tgtEl>
                                          <p:spTgt spid="6">
                                            <p:graphicEl>
                                              <a:dgm id="{F5E4954C-042D-44BE-ACE4-5705BA21DDB4}"/>
                                            </p:graphicEl>
                                          </p:spTgt>
                                        </p:tgtEl>
                                      </p:cBhvr>
                                    </p:animEffect>
                                    <p:anim calcmode="lin" valueType="num">
                                      <p:cBhvr>
                                        <p:cTn id="37" dur="1000" fill="hold"/>
                                        <p:tgtEl>
                                          <p:spTgt spid="6">
                                            <p:graphicEl>
                                              <a:dgm id="{F5E4954C-042D-44BE-ACE4-5705BA21DDB4}"/>
                                            </p:graphicEl>
                                          </p:spTgt>
                                        </p:tgtEl>
                                        <p:attrNameLst>
                                          <p:attrName>ppt_x</p:attrName>
                                        </p:attrNameLst>
                                      </p:cBhvr>
                                      <p:tavLst>
                                        <p:tav tm="0">
                                          <p:val>
                                            <p:strVal val="#ppt_x"/>
                                          </p:val>
                                        </p:tav>
                                        <p:tav tm="100000">
                                          <p:val>
                                            <p:strVal val="#ppt_x"/>
                                          </p:val>
                                        </p:tav>
                                      </p:tavLst>
                                    </p:anim>
                                    <p:anim calcmode="lin" valueType="num">
                                      <p:cBhvr>
                                        <p:cTn id="38" dur="900" decel="100000" fill="hold"/>
                                        <p:tgtEl>
                                          <p:spTgt spid="6">
                                            <p:graphicEl>
                                              <a:dgm id="{F5E4954C-042D-44BE-ACE4-5705BA21DDB4}"/>
                                            </p:graphic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6">
                                            <p:graphicEl>
                                              <a:dgm id="{F5E4954C-042D-44BE-ACE4-5705BA21DDB4}"/>
                                            </p:graphicEl>
                                          </p:spTgt>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6">
                                            <p:graphicEl>
                                              <a:dgm id="{BB74E7F8-7326-4580-A278-235781FAA420}"/>
                                            </p:graphicEl>
                                          </p:spTgt>
                                        </p:tgtEl>
                                        <p:attrNameLst>
                                          <p:attrName>style.visibility</p:attrName>
                                        </p:attrNameLst>
                                      </p:cBhvr>
                                      <p:to>
                                        <p:strVal val="visible"/>
                                      </p:to>
                                    </p:set>
                                    <p:animEffect transition="in" filter="fade">
                                      <p:cBhvr>
                                        <p:cTn id="42" dur="1000"/>
                                        <p:tgtEl>
                                          <p:spTgt spid="6">
                                            <p:graphicEl>
                                              <a:dgm id="{BB74E7F8-7326-4580-A278-235781FAA420}"/>
                                            </p:graphicEl>
                                          </p:spTgt>
                                        </p:tgtEl>
                                      </p:cBhvr>
                                    </p:animEffect>
                                    <p:anim calcmode="lin" valueType="num">
                                      <p:cBhvr>
                                        <p:cTn id="43" dur="1000" fill="hold"/>
                                        <p:tgtEl>
                                          <p:spTgt spid="6">
                                            <p:graphicEl>
                                              <a:dgm id="{BB74E7F8-7326-4580-A278-235781FAA420}"/>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6">
                                            <p:graphicEl>
                                              <a:dgm id="{BB74E7F8-7326-4580-A278-235781FAA420}"/>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
                                            <p:graphicEl>
                                              <a:dgm id="{BB74E7F8-7326-4580-A278-235781FAA420}"/>
                                            </p:graphicEl>
                                          </p:spTgt>
                                        </p:tgtEl>
                                        <p:attrNameLst>
                                          <p:attrName>ppt_y</p:attrName>
                                        </p:attrNameLst>
                                      </p:cBhvr>
                                      <p:tavLst>
                                        <p:tav tm="0">
                                          <p:val>
                                            <p:strVal val="#ppt_y-.03"/>
                                          </p:val>
                                        </p:tav>
                                        <p:tav tm="100000">
                                          <p:val>
                                            <p:strVal val="#ppt_y"/>
                                          </p:val>
                                        </p:tav>
                                      </p:tavLst>
                                    </p:anim>
                                  </p:childTnLst>
                                </p:cTn>
                              </p:par>
                            </p:childTnLst>
                          </p:cTn>
                        </p:par>
                        <p:par>
                          <p:cTn id="46" fill="hold">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6">
                                            <p:graphicEl>
                                              <a:dgm id="{288861A6-4F41-423F-A806-4B377374DF00}"/>
                                            </p:graphicEl>
                                          </p:spTgt>
                                        </p:tgtEl>
                                        <p:attrNameLst>
                                          <p:attrName>style.visibility</p:attrName>
                                        </p:attrNameLst>
                                      </p:cBhvr>
                                      <p:to>
                                        <p:strVal val="visible"/>
                                      </p:to>
                                    </p:set>
                                    <p:anim calcmode="lin" valueType="num">
                                      <p:cBhvr>
                                        <p:cTn id="49" dur="500" fill="hold"/>
                                        <p:tgtEl>
                                          <p:spTgt spid="6">
                                            <p:graphicEl>
                                              <a:dgm id="{288861A6-4F41-423F-A806-4B377374DF00}"/>
                                            </p:graphicEl>
                                          </p:spTgt>
                                        </p:tgtEl>
                                        <p:attrNameLst>
                                          <p:attrName>ppt_w</p:attrName>
                                        </p:attrNameLst>
                                      </p:cBhvr>
                                      <p:tavLst>
                                        <p:tav tm="0">
                                          <p:val>
                                            <p:fltVal val="0"/>
                                          </p:val>
                                        </p:tav>
                                        <p:tav tm="100000">
                                          <p:val>
                                            <p:strVal val="#ppt_w"/>
                                          </p:val>
                                        </p:tav>
                                      </p:tavLst>
                                    </p:anim>
                                    <p:anim calcmode="lin" valueType="num">
                                      <p:cBhvr>
                                        <p:cTn id="50" dur="500" fill="hold"/>
                                        <p:tgtEl>
                                          <p:spTgt spid="6">
                                            <p:graphicEl>
                                              <a:dgm id="{288861A6-4F41-423F-A806-4B377374DF00}"/>
                                            </p:graphic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6">
                                            <p:graphicEl>
                                              <a:dgm id="{4E84E50A-681D-40EE-8B51-2C3944AD25E6}"/>
                                            </p:graphicEl>
                                          </p:spTgt>
                                        </p:tgtEl>
                                        <p:attrNameLst>
                                          <p:attrName>style.visibility</p:attrName>
                                        </p:attrNameLst>
                                      </p:cBhvr>
                                      <p:to>
                                        <p:strVal val="visible"/>
                                      </p:to>
                                    </p:set>
                                    <p:animEffect transition="in" filter="fade">
                                      <p:cBhvr>
                                        <p:cTn id="55" dur="1000"/>
                                        <p:tgtEl>
                                          <p:spTgt spid="6">
                                            <p:graphicEl>
                                              <a:dgm id="{4E84E50A-681D-40EE-8B51-2C3944AD25E6}"/>
                                            </p:graphicEl>
                                          </p:spTgt>
                                        </p:tgtEl>
                                      </p:cBhvr>
                                    </p:animEffect>
                                    <p:anim calcmode="lin" valueType="num">
                                      <p:cBhvr>
                                        <p:cTn id="56" dur="1000" fill="hold"/>
                                        <p:tgtEl>
                                          <p:spTgt spid="6">
                                            <p:graphicEl>
                                              <a:dgm id="{4E84E50A-681D-40EE-8B51-2C3944AD25E6}"/>
                                            </p:graphicEl>
                                          </p:spTgt>
                                        </p:tgtEl>
                                        <p:attrNameLst>
                                          <p:attrName>ppt_x</p:attrName>
                                        </p:attrNameLst>
                                      </p:cBhvr>
                                      <p:tavLst>
                                        <p:tav tm="0">
                                          <p:val>
                                            <p:strVal val="#ppt_x"/>
                                          </p:val>
                                        </p:tav>
                                        <p:tav tm="100000">
                                          <p:val>
                                            <p:strVal val="#ppt_x"/>
                                          </p:val>
                                        </p:tav>
                                      </p:tavLst>
                                    </p:anim>
                                    <p:anim calcmode="lin" valueType="num">
                                      <p:cBhvr>
                                        <p:cTn id="57" dur="900" decel="100000" fill="hold"/>
                                        <p:tgtEl>
                                          <p:spTgt spid="6">
                                            <p:graphicEl>
                                              <a:dgm id="{4E84E50A-681D-40EE-8B51-2C3944AD25E6}"/>
                                            </p:graphic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
                                            <p:graphicEl>
                                              <a:dgm id="{4E84E50A-681D-40EE-8B51-2C3944AD25E6}"/>
                                            </p:graphic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6">
                                            <p:graphicEl>
                                              <a:dgm id="{15FBDE03-7D99-43EC-AA5E-AC274893BF72}"/>
                                            </p:graphicEl>
                                          </p:spTgt>
                                        </p:tgtEl>
                                        <p:attrNameLst>
                                          <p:attrName>style.visibility</p:attrName>
                                        </p:attrNameLst>
                                      </p:cBhvr>
                                      <p:to>
                                        <p:strVal val="visible"/>
                                      </p:to>
                                    </p:set>
                                    <p:animEffect transition="in" filter="fade">
                                      <p:cBhvr>
                                        <p:cTn id="61" dur="1000"/>
                                        <p:tgtEl>
                                          <p:spTgt spid="6">
                                            <p:graphicEl>
                                              <a:dgm id="{15FBDE03-7D99-43EC-AA5E-AC274893BF72}"/>
                                            </p:graphicEl>
                                          </p:spTgt>
                                        </p:tgtEl>
                                      </p:cBhvr>
                                    </p:animEffect>
                                    <p:anim calcmode="lin" valueType="num">
                                      <p:cBhvr>
                                        <p:cTn id="62" dur="1000" fill="hold"/>
                                        <p:tgtEl>
                                          <p:spTgt spid="6">
                                            <p:graphicEl>
                                              <a:dgm id="{15FBDE03-7D99-43EC-AA5E-AC274893BF72}"/>
                                            </p:graphicEl>
                                          </p:spTgt>
                                        </p:tgtEl>
                                        <p:attrNameLst>
                                          <p:attrName>ppt_x</p:attrName>
                                        </p:attrNameLst>
                                      </p:cBhvr>
                                      <p:tavLst>
                                        <p:tav tm="0">
                                          <p:val>
                                            <p:strVal val="#ppt_x"/>
                                          </p:val>
                                        </p:tav>
                                        <p:tav tm="100000">
                                          <p:val>
                                            <p:strVal val="#ppt_x"/>
                                          </p:val>
                                        </p:tav>
                                      </p:tavLst>
                                    </p:anim>
                                    <p:anim calcmode="lin" valueType="num">
                                      <p:cBhvr>
                                        <p:cTn id="63" dur="900" decel="100000" fill="hold"/>
                                        <p:tgtEl>
                                          <p:spTgt spid="6">
                                            <p:graphicEl>
                                              <a:dgm id="{15FBDE03-7D99-43EC-AA5E-AC274893BF72}"/>
                                            </p:graphic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graphicEl>
                                              <a:dgm id="{15FBDE03-7D99-43EC-AA5E-AC274893BF72}"/>
                                            </p:graphicEl>
                                          </p:spTgt>
                                        </p:tgtEl>
                                        <p:attrNameLst>
                                          <p:attrName>ppt_y</p:attrName>
                                        </p:attrNameLst>
                                      </p:cBhvr>
                                      <p:tavLst>
                                        <p:tav tm="0">
                                          <p:val>
                                            <p:strVal val="#ppt_y-.03"/>
                                          </p:val>
                                        </p:tav>
                                        <p:tav tm="100000">
                                          <p:val>
                                            <p:strVal val="#ppt_y"/>
                                          </p:val>
                                        </p:tav>
                                      </p:tavLst>
                                    </p:anim>
                                  </p:childTnLst>
                                </p:cTn>
                              </p:par>
                            </p:childTnLst>
                          </p:cTn>
                        </p:par>
                        <p:par>
                          <p:cTn id="65" fill="hold">
                            <p:stCondLst>
                              <p:cond delay="1000"/>
                            </p:stCondLst>
                            <p:childTnLst>
                              <p:par>
                                <p:cTn id="66" presetID="23" presetClass="entr" presetSubtype="16" fill="hold" grpId="0" nodeType="afterEffect">
                                  <p:stCondLst>
                                    <p:cond delay="0"/>
                                  </p:stCondLst>
                                  <p:childTnLst>
                                    <p:set>
                                      <p:cBhvr>
                                        <p:cTn id="67" dur="1" fill="hold">
                                          <p:stCondLst>
                                            <p:cond delay="0"/>
                                          </p:stCondLst>
                                        </p:cTn>
                                        <p:tgtEl>
                                          <p:spTgt spid="6">
                                            <p:graphicEl>
                                              <a:dgm id="{3056558D-C01D-4EB8-8B9C-B6A944660CCD}"/>
                                            </p:graphicEl>
                                          </p:spTgt>
                                        </p:tgtEl>
                                        <p:attrNameLst>
                                          <p:attrName>style.visibility</p:attrName>
                                        </p:attrNameLst>
                                      </p:cBhvr>
                                      <p:to>
                                        <p:strVal val="visible"/>
                                      </p:to>
                                    </p:set>
                                    <p:anim calcmode="lin" valueType="num">
                                      <p:cBhvr>
                                        <p:cTn id="68" dur="500" fill="hold"/>
                                        <p:tgtEl>
                                          <p:spTgt spid="6">
                                            <p:graphicEl>
                                              <a:dgm id="{3056558D-C01D-4EB8-8B9C-B6A944660CCD}"/>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3056558D-C01D-4EB8-8B9C-B6A944660CCD}"/>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214314" y="908720"/>
            <a:ext cx="8429652" cy="538609"/>
          </a:xfrm>
          <a:prstGeom prst="rect">
            <a:avLst/>
          </a:prstGeom>
        </p:spPr>
        <p:txBody>
          <a:bodyPr wrap="square">
            <a:spAutoFit/>
          </a:bodyPr>
          <a:lstStyle/>
          <a:p>
            <a:r>
              <a:rPr lang="es-ES" b="1" dirty="0" smtClean="0">
                <a:solidFill>
                  <a:srgbClr val="FFFF99"/>
                </a:solidFill>
                <a:latin typeface="Comic Sans MS" pitchFamily="66" charset="0"/>
              </a:rPr>
              <a:t>“</a:t>
            </a:r>
            <a:r>
              <a:rPr lang="it-IT" b="1" dirty="0">
                <a:solidFill>
                  <a:srgbClr val="FFFF99"/>
                </a:solidFill>
                <a:latin typeface="Comic Sans MS" pitchFamily="66" charset="0"/>
              </a:rPr>
              <a:t>Cereţi, şi vi se va da; căutaţi şi veţi găsi; bateţi, şi vi se va </a:t>
            </a:r>
            <a:r>
              <a:rPr lang="it-IT" b="1" dirty="0" smtClean="0">
                <a:solidFill>
                  <a:srgbClr val="FFFF99"/>
                </a:solidFill>
                <a:latin typeface="Comic Sans MS" pitchFamily="66" charset="0"/>
              </a:rPr>
              <a:t>deschide.</a:t>
            </a:r>
            <a:r>
              <a:rPr lang="es-ES" b="1" dirty="0" smtClean="0">
                <a:solidFill>
                  <a:srgbClr val="FFFF99"/>
                </a:solidFill>
                <a:latin typeface="Comic Sans MS" pitchFamily="66" charset="0"/>
              </a:rPr>
              <a:t>” </a:t>
            </a:r>
            <a:r>
              <a:rPr lang="es-ES" sz="1100" b="1" dirty="0" smtClean="0">
                <a:solidFill>
                  <a:srgbClr val="FFFF99"/>
                </a:solidFill>
                <a:latin typeface="Comic Sans MS" pitchFamily="66" charset="0"/>
              </a:rPr>
              <a:t>(</a:t>
            </a:r>
            <a:r>
              <a:rPr lang="es-ES" sz="1100" b="1" dirty="0" smtClean="0">
                <a:solidFill>
                  <a:srgbClr val="FFFF99"/>
                </a:solidFill>
                <a:latin typeface="Comic Sans MS" pitchFamily="66" charset="0"/>
              </a:rPr>
              <a:t>Mat</a:t>
            </a:r>
            <a:r>
              <a:rPr lang="ro-RO" sz="1100" b="1" dirty="0" smtClean="0">
                <a:solidFill>
                  <a:srgbClr val="FFFF99"/>
                </a:solidFill>
                <a:latin typeface="Comic Sans MS" pitchFamily="66" charset="0"/>
              </a:rPr>
              <a:t>ei</a:t>
            </a:r>
            <a:r>
              <a:rPr lang="es-ES" sz="1100" b="1" dirty="0" smtClean="0">
                <a:solidFill>
                  <a:srgbClr val="FFFF99"/>
                </a:solidFill>
                <a:latin typeface="Comic Sans MS" pitchFamily="66" charset="0"/>
              </a:rPr>
              <a:t> </a:t>
            </a:r>
            <a:r>
              <a:rPr lang="es-ES" sz="1100" b="1" dirty="0" smtClean="0">
                <a:solidFill>
                  <a:srgbClr val="FFFF99"/>
                </a:solidFill>
                <a:latin typeface="Comic Sans MS" pitchFamily="66" charset="0"/>
              </a:rPr>
              <a:t>7:7)</a:t>
            </a:r>
            <a:endParaRPr lang="es-ES" b="1" dirty="0">
              <a:solidFill>
                <a:srgbClr val="FFFF99"/>
              </a:solidFill>
              <a:latin typeface="Comic Sans MS" pitchFamily="66" charset="0"/>
            </a:endParaRPr>
          </a:p>
        </p:txBody>
      </p:sp>
      <p:sp>
        <p:nvSpPr>
          <p:cNvPr id="6" name="5 Rectángulo"/>
          <p:cNvSpPr/>
          <p:nvPr/>
        </p:nvSpPr>
        <p:spPr>
          <a:xfrm>
            <a:off x="71406" y="1863858"/>
            <a:ext cx="5072098" cy="1015663"/>
          </a:xfrm>
          <a:prstGeom prst="rect">
            <a:avLst/>
          </a:prstGeom>
        </p:spPr>
        <p:txBody>
          <a:bodyPr wrap="square">
            <a:spAutoFit/>
          </a:bodyPr>
          <a:lstStyle/>
          <a:p>
            <a:pPr algn="ctr"/>
            <a:r>
              <a:rPr lang="ro-RO" sz="2000" b="1" dirty="0" smtClean="0">
                <a:solidFill>
                  <a:schemeClr val="bg1"/>
                </a:solidFill>
                <a:effectLst>
                  <a:glow rad="101600">
                    <a:schemeClr val="tx1">
                      <a:alpha val="40000"/>
                    </a:schemeClr>
                  </a:glow>
                  <a:outerShdw blurRad="50800" dist="50800" dir="5400000" algn="ctr" rotWithShape="0">
                    <a:schemeClr val="tx1"/>
                  </a:outerShdw>
                </a:effectLst>
              </a:rPr>
              <a:t>Ce condiții trebuie să îndeplinească rugăciunile noastre pentru a fi ascultate, potrivit cuvintelor lui Isus</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a:t>
            </a:r>
            <a:endParaRPr lang="es-ES" sz="2000" b="1" dirty="0">
              <a:solidFill>
                <a:schemeClr val="bg1"/>
              </a:solidFill>
              <a:effectLst>
                <a:glow rad="101600">
                  <a:schemeClr val="tx1">
                    <a:alpha val="40000"/>
                  </a:schemeClr>
                </a:glow>
                <a:outerShdw blurRad="50800" dist="50800" dir="5400000" algn="ctr" rotWithShape="0">
                  <a:schemeClr val="tx1"/>
                </a:outerShdw>
              </a:effectLst>
            </a:endParaRPr>
          </a:p>
        </p:txBody>
      </p:sp>
      <p:sp>
        <p:nvSpPr>
          <p:cNvPr id="7" name="6 Rectángulo"/>
          <p:cNvSpPr/>
          <p:nvPr/>
        </p:nvSpPr>
        <p:spPr>
          <a:xfrm>
            <a:off x="0" y="2811700"/>
            <a:ext cx="4214810" cy="4093428"/>
          </a:xfrm>
          <a:prstGeom prst="rect">
            <a:avLst/>
          </a:prstGeom>
        </p:spPr>
        <p:txBody>
          <a:bodyPr wrap="square">
            <a:spAutoFit/>
          </a:bodyPr>
          <a:lstStyle/>
          <a:p>
            <a:pPr marL="355600" lvl="0" indent="-355600">
              <a:buClr>
                <a:srgbClr val="FFC000"/>
              </a:buClr>
              <a:buFont typeface="Wingdings" pitchFamily="2" charset="2"/>
              <a:buChar char="v"/>
            </a:pPr>
            <a:r>
              <a:rPr lang="ro-RO" sz="2000" b="1" dirty="0" smtClean="0">
                <a:solidFill>
                  <a:schemeClr val="bg1"/>
                </a:solidFill>
                <a:effectLst>
                  <a:glow rad="101600">
                    <a:schemeClr val="tx1">
                      <a:alpha val="40000"/>
                    </a:schemeClr>
                  </a:glow>
                  <a:outerShdw blurRad="50800" dist="50800" dir="5400000" algn="ctr" rotWithShape="0">
                    <a:schemeClr val="tx1"/>
                  </a:outerShdw>
                </a:effectLst>
              </a:rPr>
              <a:t>Trebuie să credem că Dumnezeu poate să ne răspundă</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 </a:t>
            </a:r>
            <a:r>
              <a:rPr lang="en-US" sz="2000" b="1" dirty="0">
                <a:solidFill>
                  <a:schemeClr val="bg1"/>
                </a:solidFill>
                <a:effectLst>
                  <a:glow rad="101600">
                    <a:schemeClr val="tx1">
                      <a:alpha val="40000"/>
                    </a:schemeClr>
                  </a:glow>
                  <a:outerShdw blurRad="50800" dist="50800" dir="5400000" algn="ctr" rotWithShape="0">
                    <a:schemeClr val="tx1"/>
                  </a:outerShdw>
                </a:effectLst>
              </a:rPr>
              <a:t>(</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Mat</a:t>
            </a:r>
            <a:r>
              <a:rPr lang="ro-RO" sz="2000" b="1" dirty="0" smtClean="0">
                <a:solidFill>
                  <a:schemeClr val="bg1"/>
                </a:solidFill>
                <a:effectLst>
                  <a:glow rad="101600">
                    <a:schemeClr val="tx1">
                      <a:alpha val="40000"/>
                    </a:schemeClr>
                  </a:glow>
                  <a:outerShdw blurRad="50800" dist="50800" dir="5400000" algn="ctr" rotWithShape="0">
                    <a:schemeClr val="tx1"/>
                  </a:outerShdw>
                </a:effectLst>
              </a:rPr>
              <a:t>ei</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 </a:t>
            </a:r>
            <a:r>
              <a:rPr lang="en-US" sz="2000" b="1" dirty="0">
                <a:solidFill>
                  <a:schemeClr val="bg1"/>
                </a:solidFill>
                <a:effectLst>
                  <a:glow rad="101600">
                    <a:schemeClr val="tx1">
                      <a:alpha val="40000"/>
                    </a:schemeClr>
                  </a:glow>
                  <a:outerShdw blurRad="50800" dist="50800" dir="5400000" algn="ctr" rotWithShape="0">
                    <a:schemeClr val="tx1"/>
                  </a:outerShdw>
                </a:effectLst>
              </a:rPr>
              <a:t>21:22)</a:t>
            </a:r>
            <a:endParaRPr lang="es-ES" sz="2000" b="1" dirty="0" smtClean="0">
              <a:solidFill>
                <a:schemeClr val="bg1"/>
              </a:solidFill>
              <a:effectLst>
                <a:glow rad="101600">
                  <a:schemeClr val="tx1">
                    <a:alpha val="40000"/>
                  </a:schemeClr>
                </a:glow>
                <a:outerShdw blurRad="50800" dist="50800" dir="5400000" algn="ctr" rotWithShape="0">
                  <a:schemeClr val="tx1"/>
                </a:outerShdw>
              </a:effectLst>
            </a:endParaRPr>
          </a:p>
          <a:p>
            <a:pPr marL="355600" lvl="0" indent="-355600">
              <a:buClr>
                <a:srgbClr val="FFC000"/>
              </a:buClr>
              <a:buFont typeface="Wingdings" pitchFamily="2" charset="2"/>
              <a:buChar char="v"/>
            </a:pPr>
            <a:r>
              <a:rPr lang="ro-RO" sz="2000" b="1" dirty="0" smtClean="0">
                <a:solidFill>
                  <a:schemeClr val="bg1"/>
                </a:solidFill>
                <a:effectLst>
                  <a:glow rad="101600">
                    <a:schemeClr val="tx1">
                      <a:alpha val="40000"/>
                    </a:schemeClr>
                  </a:glow>
                  <a:outerShdw blurRad="50800" dist="50800" dir="5400000" algn="ctr" rotWithShape="0">
                    <a:schemeClr val="tx1"/>
                  </a:outerShdw>
                </a:effectLst>
              </a:rPr>
              <a:t>Este necesară o atitudine de iertare față de aproapele nostru</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 </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
            </a:r>
            <a:br>
              <a:rPr lang="en-US" sz="2000" b="1" dirty="0" smtClean="0">
                <a:solidFill>
                  <a:schemeClr val="bg1"/>
                </a:solidFill>
                <a:effectLst>
                  <a:glow rad="101600">
                    <a:schemeClr val="tx1">
                      <a:alpha val="40000"/>
                    </a:schemeClr>
                  </a:glow>
                  <a:outerShdw blurRad="50800" dist="50800" dir="5400000" algn="ctr" rotWithShape="0">
                    <a:schemeClr val="tx1"/>
                  </a:outerShdw>
                </a:effectLst>
              </a:rPr>
            </a:br>
            <a:r>
              <a:rPr lang="en-US" sz="2000" b="1" dirty="0" smtClean="0">
                <a:solidFill>
                  <a:schemeClr val="bg1"/>
                </a:solidFill>
                <a:effectLst>
                  <a:glow rad="101600">
                    <a:schemeClr val="tx1">
                      <a:alpha val="40000"/>
                    </a:schemeClr>
                  </a:glow>
                  <a:outerShdw blurRad="50800" dist="50800" dir="5400000" algn="ctr" rotWithShape="0">
                    <a:schemeClr val="tx1"/>
                  </a:outerShdw>
                </a:effectLst>
              </a:rPr>
              <a:t>(</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Mar</a:t>
            </a:r>
            <a:r>
              <a:rPr lang="ro-RO" sz="2000" b="1" dirty="0" smtClean="0">
                <a:solidFill>
                  <a:schemeClr val="bg1"/>
                </a:solidFill>
                <a:effectLst>
                  <a:glow rad="101600">
                    <a:schemeClr val="tx1">
                      <a:alpha val="40000"/>
                    </a:schemeClr>
                  </a:glow>
                  <a:outerShdw blurRad="50800" dist="50800" dir="5400000" algn="ctr" rotWithShape="0">
                    <a:schemeClr val="tx1"/>
                  </a:outerShdw>
                </a:effectLst>
              </a:rPr>
              <a:t>cu</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 </a:t>
            </a:r>
            <a:r>
              <a:rPr lang="en-US" sz="2000" b="1" dirty="0">
                <a:solidFill>
                  <a:schemeClr val="bg1"/>
                </a:solidFill>
                <a:effectLst>
                  <a:glow rad="101600">
                    <a:schemeClr val="tx1">
                      <a:alpha val="40000"/>
                    </a:schemeClr>
                  </a:glow>
                  <a:outerShdw blurRad="50800" dist="50800" dir="5400000" algn="ctr" rotWithShape="0">
                    <a:schemeClr val="tx1"/>
                  </a:outerShdw>
                </a:effectLst>
              </a:rPr>
              <a:t>11:25)</a:t>
            </a:r>
            <a:endParaRPr lang="es-ES" sz="2000" b="1" dirty="0" smtClean="0">
              <a:solidFill>
                <a:schemeClr val="bg1"/>
              </a:solidFill>
              <a:effectLst>
                <a:glow rad="101600">
                  <a:schemeClr val="tx1">
                    <a:alpha val="40000"/>
                  </a:schemeClr>
                </a:glow>
                <a:outerShdw blurRad="50800" dist="50800" dir="5400000" algn="ctr" rotWithShape="0">
                  <a:schemeClr val="tx1"/>
                </a:outerShdw>
              </a:effectLst>
            </a:endParaRPr>
          </a:p>
          <a:p>
            <a:pPr marL="355600" lvl="0" indent="-355600">
              <a:buClr>
                <a:srgbClr val="FFC000"/>
              </a:buClr>
              <a:buFont typeface="Wingdings" pitchFamily="2" charset="2"/>
              <a:buChar char="v"/>
            </a:pPr>
            <a:r>
              <a:rPr lang="ro-RO" sz="2000" b="1" dirty="0" smtClean="0">
                <a:solidFill>
                  <a:schemeClr val="bg1"/>
                </a:solidFill>
                <a:effectLst>
                  <a:glow rad="101600">
                    <a:schemeClr val="tx1">
                      <a:alpha val="40000"/>
                    </a:schemeClr>
                  </a:glow>
                  <a:outerShdw blurRad="50800" dist="50800" dir="5400000" algn="ctr" rotWithShape="0">
                    <a:schemeClr val="tx1"/>
                  </a:outerShdw>
                </a:effectLst>
              </a:rPr>
              <a:t>Voința noastră trebuie să fie subordonată permanent voinței Tatălui </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(Mat</a:t>
            </a:r>
            <a:r>
              <a:rPr lang="ro-RO" sz="2000" b="1" dirty="0" smtClean="0">
                <a:solidFill>
                  <a:schemeClr val="bg1"/>
                </a:solidFill>
                <a:effectLst>
                  <a:glow rad="101600">
                    <a:schemeClr val="tx1">
                      <a:alpha val="40000"/>
                    </a:schemeClr>
                  </a:glow>
                  <a:outerShdw blurRad="50800" dist="50800" dir="5400000" algn="ctr" rotWithShape="0">
                    <a:schemeClr val="tx1"/>
                  </a:outerShdw>
                </a:effectLst>
              </a:rPr>
              <a:t>ei</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 </a:t>
            </a:r>
            <a:r>
              <a:rPr lang="en-US" sz="2000" b="1" dirty="0">
                <a:solidFill>
                  <a:schemeClr val="bg1"/>
                </a:solidFill>
                <a:effectLst>
                  <a:glow rad="101600">
                    <a:schemeClr val="tx1">
                      <a:alpha val="40000"/>
                    </a:schemeClr>
                  </a:glow>
                  <a:outerShdw blurRad="50800" dist="50800" dir="5400000" algn="ctr" rotWithShape="0">
                    <a:schemeClr val="tx1"/>
                  </a:outerShdw>
                </a:effectLst>
              </a:rPr>
              <a:t>6:10; </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Lu</a:t>
            </a:r>
            <a:r>
              <a:rPr lang="ro-RO" sz="2000" b="1" dirty="0" smtClean="0">
                <a:solidFill>
                  <a:schemeClr val="bg1"/>
                </a:solidFill>
                <a:effectLst>
                  <a:glow rad="101600">
                    <a:schemeClr val="tx1">
                      <a:alpha val="40000"/>
                    </a:schemeClr>
                  </a:glow>
                  <a:outerShdw blurRad="50800" dist="50800" dir="5400000" algn="ctr" rotWithShape="0">
                    <a:schemeClr val="tx1"/>
                  </a:outerShdw>
                </a:effectLst>
              </a:rPr>
              <a:t>ca</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 </a:t>
            </a:r>
            <a:r>
              <a:rPr lang="en-US" sz="2000" b="1" dirty="0">
                <a:solidFill>
                  <a:schemeClr val="bg1"/>
                </a:solidFill>
                <a:effectLst>
                  <a:glow rad="101600">
                    <a:schemeClr val="tx1">
                      <a:alpha val="40000"/>
                    </a:schemeClr>
                  </a:glow>
                  <a:outerShdw blurRad="50800" dist="50800" dir="5400000" algn="ctr" rotWithShape="0">
                    <a:schemeClr val="tx1"/>
                  </a:outerShdw>
                </a:effectLst>
              </a:rPr>
              <a:t>22:42)</a:t>
            </a:r>
            <a:endParaRPr lang="es-ES" sz="2000" b="1" dirty="0" smtClean="0">
              <a:solidFill>
                <a:schemeClr val="bg1"/>
              </a:solidFill>
              <a:effectLst>
                <a:glow rad="101600">
                  <a:schemeClr val="tx1">
                    <a:alpha val="40000"/>
                  </a:schemeClr>
                </a:glow>
                <a:outerShdw blurRad="50800" dist="50800" dir="5400000" algn="ctr" rotWithShape="0">
                  <a:schemeClr val="tx1"/>
                </a:outerShdw>
              </a:effectLst>
            </a:endParaRPr>
          </a:p>
          <a:p>
            <a:pPr marL="355600" lvl="0" indent="-355600">
              <a:buClr>
                <a:srgbClr val="FFC000"/>
              </a:buClr>
              <a:buFont typeface="Wingdings" pitchFamily="2" charset="2"/>
              <a:buChar char="v"/>
            </a:pPr>
            <a:r>
              <a:rPr lang="ro-RO" sz="2000" b="1" dirty="0" smtClean="0">
                <a:solidFill>
                  <a:schemeClr val="bg1"/>
                </a:solidFill>
                <a:effectLst>
                  <a:glow rad="101600">
                    <a:schemeClr val="tx1">
                      <a:alpha val="40000"/>
                    </a:schemeClr>
                  </a:glow>
                  <a:outerShdw blurRad="50800" dist="50800" dir="5400000" algn="ctr" rotWithShape="0">
                    <a:schemeClr val="tx1"/>
                  </a:outerShdw>
                </a:effectLst>
              </a:rPr>
              <a:t>Dacă răspunsul întârzie să vină, nu trebuie să fim descurajați</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 </a:t>
            </a:r>
            <a:r>
              <a:rPr lang="ro-RO" sz="2000" b="1" dirty="0" smtClean="0">
                <a:solidFill>
                  <a:schemeClr val="bg1"/>
                </a:solidFill>
                <a:effectLst>
                  <a:glow rad="101600">
                    <a:schemeClr val="tx1">
                      <a:alpha val="40000"/>
                    </a:schemeClr>
                  </a:glow>
                  <a:outerShdw blurRad="50800" dist="50800" dir="5400000" algn="ctr" rotWithShape="0">
                    <a:schemeClr val="tx1"/>
                  </a:outerShdw>
                </a:effectLst>
              </a:rPr>
              <a:t>Din contră, trebuie să ne rugăm</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 “</a:t>
            </a:r>
            <a:r>
              <a:rPr lang="ro-RO" sz="2000" b="1" dirty="0" smtClean="0">
                <a:solidFill>
                  <a:schemeClr val="bg1"/>
                </a:solidFill>
                <a:effectLst>
                  <a:glow rad="101600">
                    <a:schemeClr val="tx1">
                      <a:alpha val="40000"/>
                    </a:schemeClr>
                  </a:glow>
                  <a:outerShdw blurRad="50800" dist="50800" dir="5400000" algn="ctr" rotWithShape="0">
                    <a:schemeClr val="tx1"/>
                  </a:outerShdw>
                </a:effectLst>
              </a:rPr>
              <a:t>și să nu ne lăsăm</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 </a:t>
            </a:r>
            <a:r>
              <a:rPr lang="en-US" sz="2000" b="1" dirty="0">
                <a:solidFill>
                  <a:schemeClr val="bg1"/>
                </a:solidFill>
                <a:effectLst>
                  <a:glow rad="101600">
                    <a:schemeClr val="tx1">
                      <a:alpha val="40000"/>
                    </a:schemeClr>
                  </a:glow>
                  <a:outerShdw blurRad="50800" dist="50800" dir="5400000" algn="ctr" rotWithShape="0">
                    <a:schemeClr val="tx1"/>
                  </a:outerShdw>
                </a:effectLst>
              </a:rPr>
              <a:t>(</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Lu</a:t>
            </a:r>
            <a:r>
              <a:rPr lang="ro-RO" sz="2000" b="1" dirty="0" smtClean="0">
                <a:solidFill>
                  <a:schemeClr val="bg1"/>
                </a:solidFill>
                <a:effectLst>
                  <a:glow rad="101600">
                    <a:schemeClr val="tx1">
                      <a:alpha val="40000"/>
                    </a:schemeClr>
                  </a:glow>
                  <a:outerShdw blurRad="50800" dist="50800" dir="5400000" algn="ctr" rotWithShape="0">
                    <a:schemeClr val="tx1"/>
                  </a:outerShdw>
                </a:effectLst>
              </a:rPr>
              <a:t>ca</a:t>
            </a:r>
            <a:r>
              <a:rPr lang="en-US" sz="2000" b="1" dirty="0" smtClean="0">
                <a:solidFill>
                  <a:schemeClr val="bg1"/>
                </a:solidFill>
                <a:effectLst>
                  <a:glow rad="101600">
                    <a:schemeClr val="tx1">
                      <a:alpha val="40000"/>
                    </a:schemeClr>
                  </a:glow>
                  <a:outerShdw blurRad="50800" dist="50800" dir="5400000" algn="ctr" rotWithShape="0">
                    <a:schemeClr val="tx1"/>
                  </a:outerShdw>
                </a:effectLst>
              </a:rPr>
              <a:t> </a:t>
            </a:r>
            <a:r>
              <a:rPr lang="en-US" sz="2000" b="1" dirty="0">
                <a:solidFill>
                  <a:schemeClr val="bg1"/>
                </a:solidFill>
                <a:effectLst>
                  <a:glow rad="101600">
                    <a:schemeClr val="tx1">
                      <a:alpha val="40000"/>
                    </a:schemeClr>
                  </a:glow>
                  <a:outerShdw blurRad="50800" dist="50800" dir="5400000" algn="ctr" rotWithShape="0">
                    <a:schemeClr val="tx1"/>
                  </a:outerShdw>
                </a:effectLst>
              </a:rPr>
              <a:t>18:1)</a:t>
            </a:r>
            <a:endParaRPr lang="es-ES" sz="2000" b="1" dirty="0">
              <a:solidFill>
                <a:schemeClr val="bg1"/>
              </a:solidFill>
              <a:effectLst>
                <a:glow rad="101600">
                  <a:schemeClr val="tx1">
                    <a:alpha val="40000"/>
                  </a:schemeClr>
                </a:glow>
                <a:outerShdw blurRad="50800" dist="50800" dir="5400000" algn="ctr" rotWithShape="0">
                  <a:schemeClr val="tx1"/>
                </a:outerShdw>
              </a:effectLst>
            </a:endParaRPr>
          </a:p>
        </p:txBody>
      </p:sp>
      <p:sp>
        <p:nvSpPr>
          <p:cNvPr id="8" name="7 CuadroTexto"/>
          <p:cNvSpPr txBox="1"/>
          <p:nvPr/>
        </p:nvSpPr>
        <p:spPr>
          <a:xfrm>
            <a:off x="0" y="149346"/>
            <a:ext cx="8786842" cy="707886"/>
          </a:xfrm>
          <a:prstGeom prst="rect">
            <a:avLst/>
          </a:prstGeom>
          <a:noFill/>
        </p:spPr>
        <p:txBody>
          <a:bodyPr wrap="square" rtlCol="0">
            <a:spAutoFit/>
            <a:scene3d>
              <a:camera prst="orthographicFront">
                <a:rot lat="0" lon="0" rev="0"/>
              </a:camera>
              <a:lightRig rig="flood" dir="t"/>
            </a:scene3d>
            <a:sp3d contourW="6350" prstMaterial="softEdge">
              <a:bevelT w="29210" h="16510"/>
              <a:contourClr>
                <a:schemeClr val="tx1"/>
              </a:contourClr>
            </a:sp3d>
          </a:bodyPr>
          <a:lstStyle/>
          <a:p>
            <a:pPr algn="ctr"/>
            <a:r>
              <a:rPr lang="ro-RO" sz="4000" b="1" dirty="0" smtClean="0">
                <a:ln>
                  <a:prstDash val="solid"/>
                </a:ln>
                <a:gradFill rotWithShape="1">
                  <a:gsLst>
                    <a:gs pos="0">
                      <a:srgbClr val="FFFF99"/>
                    </a:gs>
                    <a:gs pos="40000">
                      <a:srgbClr val="FFC000"/>
                    </a:gs>
                    <a:gs pos="50000">
                      <a:srgbClr val="FFC000"/>
                    </a:gs>
                    <a:gs pos="68000">
                      <a:srgbClr val="FFC000"/>
                    </a:gs>
                    <a:gs pos="100000">
                      <a:srgbClr val="FFFF99"/>
                    </a:gs>
                  </a:gsLst>
                  <a:lin ang="5400000"/>
                </a:gradFill>
                <a:effectLst>
                  <a:outerShdw blurRad="88000" dist="50800" dir="5040000" algn="tl">
                    <a:srgbClr val="820057">
                      <a:alpha val="45000"/>
                    </a:srgbClr>
                  </a:outerShdw>
                </a:effectLst>
              </a:rPr>
              <a:t>CUM SĂ RĂMÂNEM ÎN HRISTOS</a:t>
            </a:r>
            <a:endParaRPr lang="es-ES" sz="4000" b="1" dirty="0">
              <a:ln>
                <a:prstDash val="solid"/>
              </a:ln>
              <a:gradFill rotWithShape="1">
                <a:gsLst>
                  <a:gs pos="0">
                    <a:srgbClr val="FFFF99"/>
                  </a:gs>
                  <a:gs pos="40000">
                    <a:srgbClr val="FFC000"/>
                  </a:gs>
                  <a:gs pos="50000">
                    <a:srgbClr val="FFC000"/>
                  </a:gs>
                  <a:gs pos="68000">
                    <a:srgbClr val="FFC000"/>
                  </a:gs>
                  <a:gs pos="100000">
                    <a:srgbClr val="FFFF99"/>
                  </a:gs>
                </a:gsLst>
                <a:lin ang="5400000"/>
              </a:gradFill>
              <a:effectLst>
                <a:outerShdw blurRad="88000" dist="50800" dir="5040000" algn="tl">
                  <a:srgbClr val="820057">
                    <a:alpha val="45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ppt_x</p:attrName>
                                        </p:attrNameLst>
                                      </p:cBhvr>
                                      <p:tavLst>
                                        <p:tav tm="0">
                                          <p:val>
                                            <p:strVal val="#ppt_x-#ppt_w/2"/>
                                          </p:val>
                                        </p:tav>
                                        <p:tav tm="100000">
                                          <p:val>
                                            <p:strVal val="#ppt_x"/>
                                          </p:val>
                                        </p:tav>
                                      </p:tavLst>
                                    </p:anim>
                                    <p:anim calcmode="lin" valueType="num">
                                      <p:cBhvr>
                                        <p:cTn id="2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500" fill="hold"/>
                                        <p:tgtEl>
                                          <p:spTgt spid="7">
                                            <p:txEl>
                                              <p:pRg st="1" end="1"/>
                                            </p:txEl>
                                          </p:spTgt>
                                        </p:tgtEl>
                                        <p:attrNameLst>
                                          <p:attrName>ppt_x</p:attrName>
                                        </p:attrNameLst>
                                      </p:cBhvr>
                                      <p:tavLst>
                                        <p:tav tm="0">
                                          <p:val>
                                            <p:strVal val="#ppt_x-#ppt_w/2"/>
                                          </p:val>
                                        </p:tav>
                                        <p:tav tm="100000">
                                          <p:val>
                                            <p:strVal val="#ppt_x"/>
                                          </p:val>
                                        </p:tav>
                                      </p:tavLst>
                                    </p:anim>
                                    <p:anim calcmode="lin" valueType="num">
                                      <p:cBhvr>
                                        <p:cTn id="28"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29"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p:cTn id="35" dur="500" fill="hold"/>
                                        <p:tgtEl>
                                          <p:spTgt spid="7">
                                            <p:txEl>
                                              <p:pRg st="2" end="2"/>
                                            </p:txEl>
                                          </p:spTgt>
                                        </p:tgtEl>
                                        <p:attrNameLst>
                                          <p:attrName>ppt_x</p:attrName>
                                        </p:attrNameLst>
                                      </p:cBhvr>
                                      <p:tavLst>
                                        <p:tav tm="0">
                                          <p:val>
                                            <p:strVal val="#ppt_x-#ppt_w/2"/>
                                          </p:val>
                                        </p:tav>
                                        <p:tav tm="100000">
                                          <p:val>
                                            <p:strVal val="#ppt_x"/>
                                          </p:val>
                                        </p:tav>
                                      </p:tavLst>
                                    </p:anim>
                                    <p:anim calcmode="lin" valueType="num">
                                      <p:cBhvr>
                                        <p:cTn id="36" dur="500" fill="hold"/>
                                        <p:tgtEl>
                                          <p:spTgt spid="7">
                                            <p:txEl>
                                              <p:pRg st="2" end="2"/>
                                            </p:txEl>
                                          </p:spTgt>
                                        </p:tgtEl>
                                        <p:attrNameLst>
                                          <p:attrName>ppt_y</p:attrName>
                                        </p:attrNameLst>
                                      </p:cBhvr>
                                      <p:tavLst>
                                        <p:tav tm="0">
                                          <p:val>
                                            <p:strVal val="#ppt_y"/>
                                          </p:val>
                                        </p:tav>
                                        <p:tav tm="100000">
                                          <p:val>
                                            <p:strVal val="#ppt_y"/>
                                          </p:val>
                                        </p:tav>
                                      </p:tavLst>
                                    </p:anim>
                                    <p:anim calcmode="lin" valueType="num">
                                      <p:cBhvr>
                                        <p:cTn id="3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8"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500" fill="hold"/>
                                        <p:tgtEl>
                                          <p:spTgt spid="7">
                                            <p:txEl>
                                              <p:pRg st="3" end="3"/>
                                            </p:txEl>
                                          </p:spTgt>
                                        </p:tgtEl>
                                        <p:attrNameLst>
                                          <p:attrName>ppt_x</p:attrName>
                                        </p:attrNameLst>
                                      </p:cBhvr>
                                      <p:tavLst>
                                        <p:tav tm="0">
                                          <p:val>
                                            <p:strVal val="#ppt_x-#ppt_w/2"/>
                                          </p:val>
                                        </p:tav>
                                        <p:tav tm="100000">
                                          <p:val>
                                            <p:strVal val="#ppt_x"/>
                                          </p:val>
                                        </p:tav>
                                      </p:tavLst>
                                    </p:anim>
                                    <p:anim calcmode="lin" valueType="num">
                                      <p:cBhvr>
                                        <p:cTn id="44" dur="500" fill="hold"/>
                                        <p:tgtEl>
                                          <p:spTgt spid="7">
                                            <p:txEl>
                                              <p:pRg st="3" end="3"/>
                                            </p:txEl>
                                          </p:spTgt>
                                        </p:tgtEl>
                                        <p:attrNameLst>
                                          <p:attrName>ppt_y</p:attrName>
                                        </p:attrNameLst>
                                      </p:cBhvr>
                                      <p:tavLst>
                                        <p:tav tm="0">
                                          <p:val>
                                            <p:strVal val="#ppt_y"/>
                                          </p:val>
                                        </p:tav>
                                        <p:tav tm="100000">
                                          <p:val>
                                            <p:strVal val="#ppt_y"/>
                                          </p:val>
                                        </p:tav>
                                      </p:tavLst>
                                    </p:anim>
                                    <p:anim calcmode="lin" valueType="num">
                                      <p:cBhvr>
                                        <p:cTn id="45"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2" y="77908"/>
            <a:ext cx="4429156" cy="707886"/>
          </a:xfrm>
          <a:prstGeom prst="rect">
            <a:avLst/>
          </a:prstGeom>
          <a:noFill/>
        </p:spPr>
        <p:txBody>
          <a:bodyPr wrap="square" rtlCol="0">
            <a:spAutoFit/>
            <a:scene3d>
              <a:camera prst="orthographicFront"/>
              <a:lightRig rig="flat" dir="tl">
                <a:rot lat="0" lon="0" rev="6600000"/>
              </a:lightRig>
            </a:scene3d>
            <a:sp3d extrusionH="25400" contourW="8890" prstMaterial="plastic">
              <a:bevelT w="38100" h="31750"/>
              <a:contourClr>
                <a:schemeClr val="accent6">
                  <a:lumMod val="50000"/>
                </a:schemeClr>
              </a:contourClr>
            </a:sp3d>
          </a:bodyPr>
          <a:lstStyle/>
          <a:p>
            <a:pPr algn="ctr"/>
            <a:r>
              <a:rPr lang="ro-RO" sz="4000" b="1" dirty="0" smtClean="0">
                <a:ln w="11430"/>
                <a:gradFill>
                  <a:gsLst>
                    <a:gs pos="0">
                      <a:schemeClr val="accent6">
                        <a:lumMod val="60000"/>
                        <a:lumOff val="40000"/>
                      </a:schemeClr>
                    </a:gs>
                    <a:gs pos="75000">
                      <a:srgbClr val="BC5908"/>
                    </a:gs>
                    <a:gs pos="100000">
                      <a:schemeClr val="accent6">
                        <a:lumMod val="50000"/>
                      </a:schemeClr>
                    </a:gs>
                  </a:gsLst>
                  <a:lin ang="5400000"/>
                </a:gradFill>
                <a:effectLst>
                  <a:outerShdw blurRad="50800" dist="39000" dir="5460000" algn="tl">
                    <a:srgbClr val="000000">
                      <a:alpha val="38000"/>
                    </a:srgbClr>
                  </a:outerShdw>
                </a:effectLst>
              </a:rPr>
              <a:t>A-ȘI LUA CRUCEA</a:t>
            </a:r>
            <a:endParaRPr lang="es-ES" sz="4000" b="1" dirty="0">
              <a:ln w="11430"/>
              <a:gradFill>
                <a:gsLst>
                  <a:gs pos="0">
                    <a:schemeClr val="accent6">
                      <a:lumMod val="60000"/>
                      <a:lumOff val="40000"/>
                    </a:schemeClr>
                  </a:gs>
                  <a:gs pos="75000">
                    <a:srgbClr val="BC5908"/>
                  </a:gs>
                  <a:gs pos="100000">
                    <a:schemeClr val="accent6">
                      <a:lumMod val="50000"/>
                    </a:schemeClr>
                  </a:gs>
                </a:gsLst>
                <a:lin ang="5400000"/>
              </a:gradFill>
              <a:effectLst>
                <a:outerShdw blurRad="50800" dist="39000" dir="5460000" algn="tl">
                  <a:srgbClr val="000000">
                    <a:alpha val="38000"/>
                  </a:srgbClr>
                </a:outerShdw>
              </a:effectLst>
            </a:endParaRPr>
          </a:p>
        </p:txBody>
      </p:sp>
      <p:sp>
        <p:nvSpPr>
          <p:cNvPr id="3" name="2 Rectángulo"/>
          <p:cNvSpPr/>
          <p:nvPr/>
        </p:nvSpPr>
        <p:spPr>
          <a:xfrm>
            <a:off x="142876" y="1638379"/>
            <a:ext cx="2857488" cy="1923604"/>
          </a:xfrm>
          <a:prstGeom prst="rect">
            <a:avLst/>
          </a:prstGeom>
        </p:spPr>
        <p:txBody>
          <a:bodyPr wrap="square">
            <a:spAutoFit/>
          </a:bodyPr>
          <a:lstStyle/>
          <a:p>
            <a:r>
              <a:rPr lang="es-ES" b="1" dirty="0" smtClean="0">
                <a:solidFill>
                  <a:schemeClr val="accent6">
                    <a:lumMod val="40000"/>
                    <a:lumOff val="60000"/>
                  </a:schemeClr>
                </a:solidFill>
                <a:latin typeface="Comic Sans MS" pitchFamily="66" charset="0"/>
              </a:rPr>
              <a:t>“</a:t>
            </a:r>
            <a:r>
              <a:rPr lang="vi-VN" b="1" dirty="0">
                <a:solidFill>
                  <a:schemeClr val="accent6">
                    <a:lumMod val="40000"/>
                    <a:lumOff val="60000"/>
                  </a:schemeClr>
                </a:solidFill>
                <a:latin typeface="Comic Sans MS" pitchFamily="66" charset="0"/>
              </a:rPr>
              <a:t>Apoi a zis tuturor: „Dacă voieşte cineva să vină după Mine, să se lepede de sine, să-şi ia crucea în fiecare zi şi să Mă </a:t>
            </a:r>
            <a:r>
              <a:rPr lang="vi-VN" b="1" dirty="0" smtClean="0">
                <a:solidFill>
                  <a:schemeClr val="accent6">
                    <a:lumMod val="40000"/>
                    <a:lumOff val="60000"/>
                  </a:schemeClr>
                </a:solidFill>
                <a:latin typeface="Comic Sans MS" pitchFamily="66" charset="0"/>
              </a:rPr>
              <a:t>urmeze.</a:t>
            </a:r>
            <a:r>
              <a:rPr lang="en-US" b="1" dirty="0" smtClean="0">
                <a:solidFill>
                  <a:schemeClr val="accent6">
                    <a:lumMod val="40000"/>
                    <a:lumOff val="60000"/>
                  </a:schemeClr>
                </a:solidFill>
                <a:latin typeface="Comic Sans MS" pitchFamily="66" charset="0"/>
              </a:rPr>
              <a:t>’</a:t>
            </a:r>
            <a:r>
              <a:rPr lang="es-ES" b="1" dirty="0" smtClean="0">
                <a:solidFill>
                  <a:schemeClr val="accent6">
                    <a:lumMod val="40000"/>
                    <a:lumOff val="60000"/>
                  </a:schemeClr>
                </a:solidFill>
                <a:latin typeface="Comic Sans MS" pitchFamily="66" charset="0"/>
              </a:rPr>
              <a:t>” </a:t>
            </a:r>
            <a:br>
              <a:rPr lang="es-ES" b="1" dirty="0" smtClean="0">
                <a:solidFill>
                  <a:schemeClr val="accent6">
                    <a:lumMod val="40000"/>
                    <a:lumOff val="60000"/>
                  </a:schemeClr>
                </a:solidFill>
                <a:latin typeface="Comic Sans MS" pitchFamily="66" charset="0"/>
              </a:rPr>
            </a:br>
            <a:r>
              <a:rPr lang="es-ES" sz="1100" b="1" dirty="0" smtClean="0">
                <a:solidFill>
                  <a:schemeClr val="accent6">
                    <a:lumMod val="40000"/>
                    <a:lumOff val="60000"/>
                  </a:schemeClr>
                </a:solidFill>
                <a:latin typeface="Comic Sans MS" pitchFamily="66" charset="0"/>
              </a:rPr>
              <a:t>(</a:t>
            </a:r>
            <a:r>
              <a:rPr lang="es-ES" sz="1100" b="1" dirty="0" smtClean="0">
                <a:solidFill>
                  <a:schemeClr val="accent6">
                    <a:lumMod val="40000"/>
                    <a:lumOff val="60000"/>
                  </a:schemeClr>
                </a:solidFill>
                <a:latin typeface="Comic Sans MS" pitchFamily="66" charset="0"/>
              </a:rPr>
              <a:t>Lu</a:t>
            </a:r>
            <a:r>
              <a:rPr lang="ro-RO" sz="1100" b="1" dirty="0" smtClean="0">
                <a:solidFill>
                  <a:schemeClr val="accent6">
                    <a:lumMod val="40000"/>
                    <a:lumOff val="60000"/>
                  </a:schemeClr>
                </a:solidFill>
                <a:latin typeface="Comic Sans MS" pitchFamily="66" charset="0"/>
              </a:rPr>
              <a:t>ca</a:t>
            </a:r>
            <a:r>
              <a:rPr lang="es-ES" sz="1100" b="1" dirty="0" smtClean="0">
                <a:solidFill>
                  <a:schemeClr val="accent6">
                    <a:lumMod val="40000"/>
                    <a:lumOff val="60000"/>
                  </a:schemeClr>
                </a:solidFill>
                <a:latin typeface="Comic Sans MS" pitchFamily="66" charset="0"/>
              </a:rPr>
              <a:t> </a:t>
            </a:r>
            <a:r>
              <a:rPr lang="es-ES" sz="1100" b="1" dirty="0" smtClean="0">
                <a:solidFill>
                  <a:schemeClr val="accent6">
                    <a:lumMod val="40000"/>
                    <a:lumOff val="60000"/>
                  </a:schemeClr>
                </a:solidFill>
                <a:latin typeface="Comic Sans MS" pitchFamily="66" charset="0"/>
              </a:rPr>
              <a:t>9:23)</a:t>
            </a:r>
            <a:endParaRPr lang="es-ES" b="1" dirty="0">
              <a:solidFill>
                <a:schemeClr val="accent6">
                  <a:lumMod val="40000"/>
                  <a:lumOff val="60000"/>
                </a:schemeClr>
              </a:solidFill>
              <a:latin typeface="Comic Sans MS" pitchFamily="66" charset="0"/>
            </a:endParaRPr>
          </a:p>
        </p:txBody>
      </p:sp>
      <p:sp>
        <p:nvSpPr>
          <p:cNvPr id="4" name="3 Rectángulo"/>
          <p:cNvSpPr/>
          <p:nvPr/>
        </p:nvSpPr>
        <p:spPr>
          <a:xfrm>
            <a:off x="5572132" y="188640"/>
            <a:ext cx="3571868" cy="415498"/>
          </a:xfrm>
          <a:prstGeom prst="rect">
            <a:avLst/>
          </a:prstGeom>
        </p:spPr>
        <p:txBody>
          <a:bodyPr wrap="square">
            <a:spAutoFit/>
          </a:bodyPr>
          <a:lstStyle/>
          <a:p>
            <a:r>
              <a:rPr lang="ro-RO" sz="2100" b="1" dirty="0" smtClean="0">
                <a:solidFill>
                  <a:schemeClr val="accent6">
                    <a:lumMod val="60000"/>
                    <a:lumOff val="40000"/>
                  </a:schemeClr>
                </a:solidFill>
                <a:effectLst>
                  <a:outerShdw blurRad="50800" dist="50800" dir="5400000" algn="ctr" rotWithShape="0">
                    <a:schemeClr val="tx1"/>
                  </a:outerShdw>
                </a:effectLst>
              </a:rPr>
              <a:t>Ce înseamnă să-ți iei crucea</a:t>
            </a:r>
            <a:r>
              <a:rPr lang="en-US" sz="2100" b="1" dirty="0" smtClean="0">
                <a:solidFill>
                  <a:schemeClr val="accent6">
                    <a:lumMod val="60000"/>
                    <a:lumOff val="40000"/>
                  </a:schemeClr>
                </a:solidFill>
                <a:effectLst>
                  <a:outerShdw blurRad="50800" dist="50800" dir="5400000" algn="ctr" rotWithShape="0">
                    <a:schemeClr val="tx1"/>
                  </a:outerShdw>
                </a:effectLst>
              </a:rPr>
              <a:t>?</a:t>
            </a:r>
            <a:endParaRPr lang="es-ES" sz="2100" b="1" dirty="0">
              <a:solidFill>
                <a:schemeClr val="accent6">
                  <a:lumMod val="60000"/>
                  <a:lumOff val="40000"/>
                </a:schemeClr>
              </a:solidFill>
              <a:effectLst>
                <a:outerShdw blurRad="50800" dist="50800" dir="5400000" algn="ctr" rotWithShape="0">
                  <a:schemeClr val="tx1"/>
                </a:outerShdw>
              </a:effectLst>
            </a:endParaRPr>
          </a:p>
        </p:txBody>
      </p:sp>
      <p:sp>
        <p:nvSpPr>
          <p:cNvPr id="6" name="5 Rectángulo"/>
          <p:cNvSpPr/>
          <p:nvPr/>
        </p:nvSpPr>
        <p:spPr>
          <a:xfrm>
            <a:off x="5572132" y="928670"/>
            <a:ext cx="3357586" cy="3493264"/>
          </a:xfrm>
          <a:prstGeom prst="rect">
            <a:avLst/>
          </a:prstGeom>
        </p:spPr>
        <p:txBody>
          <a:bodyPr wrap="square">
            <a:spAutoFit/>
          </a:bodyPr>
          <a:lstStyle/>
          <a:p>
            <a:pPr>
              <a:spcBef>
                <a:spcPts val="600"/>
              </a:spcBef>
            </a:pPr>
            <a:r>
              <a:rPr lang="es-ES" dirty="0" smtClean="0">
                <a:ln>
                  <a:solidFill>
                    <a:schemeClr val="tx1"/>
                  </a:solidFill>
                </a:ln>
                <a:solidFill>
                  <a:schemeClr val="bg1"/>
                </a:solidFill>
                <a:effectLst>
                  <a:outerShdw blurRad="50800" dist="50800" dir="5400000" algn="ctr" rotWithShape="0">
                    <a:schemeClr val="tx1"/>
                  </a:outerShdw>
                </a:effectLst>
                <a:latin typeface="Cooper Black" pitchFamily="18" charset="0"/>
              </a:rPr>
              <a:t>“</a:t>
            </a:r>
            <a:r>
              <a:rPr lang="ro-RO" dirty="0" smtClean="0">
                <a:ln>
                  <a:solidFill>
                    <a:schemeClr val="tx1"/>
                  </a:solidFill>
                </a:ln>
                <a:solidFill>
                  <a:schemeClr val="bg1"/>
                </a:solidFill>
                <a:effectLst>
                  <a:outerShdw blurRad="50800" dist="50800" dir="5400000" algn="ctr" rotWithShape="0">
                    <a:schemeClr val="tx1"/>
                  </a:outerShdw>
                </a:effectLst>
                <a:latin typeface="Cooper Black" pitchFamily="18" charset="0"/>
              </a:rPr>
              <a:t>Renunțarea de sine și crucea se află pe cărarea fiecărui urmaș al lui Hrsitos. Crucea este cea care se opune înclinațiilor naturale și voinței</a:t>
            </a:r>
            <a:r>
              <a:rPr lang="en-US" dirty="0" smtClean="0">
                <a:ln>
                  <a:solidFill>
                    <a:schemeClr val="tx1"/>
                  </a:solidFill>
                </a:ln>
                <a:solidFill>
                  <a:schemeClr val="bg1"/>
                </a:solidFill>
                <a:effectLst>
                  <a:outerShdw blurRad="50800" dist="50800" dir="5400000" algn="ctr" rotWithShape="0">
                    <a:schemeClr val="tx1"/>
                  </a:outerShdw>
                </a:effectLst>
                <a:latin typeface="Cooper Black" pitchFamily="18" charset="0"/>
              </a:rPr>
              <a:t>.”</a:t>
            </a:r>
            <a:endParaRPr lang="es-ES" dirty="0" smtClean="0">
              <a:ln>
                <a:solidFill>
                  <a:schemeClr val="tx1"/>
                </a:solidFill>
              </a:ln>
              <a:solidFill>
                <a:schemeClr val="bg1"/>
              </a:solidFill>
              <a:effectLst>
                <a:outerShdw blurRad="50800" dist="50800" dir="5400000" algn="ctr" rotWithShape="0">
                  <a:schemeClr val="tx1"/>
                </a:outerShdw>
              </a:effectLst>
              <a:latin typeface="Cooper Black" pitchFamily="18" charset="0"/>
            </a:endParaRPr>
          </a:p>
          <a:p>
            <a:pPr>
              <a:spcBef>
                <a:spcPts val="600"/>
              </a:spcBef>
            </a:pPr>
            <a:r>
              <a:rPr lang="es-ES" dirty="0" smtClean="0">
                <a:ln>
                  <a:solidFill>
                    <a:schemeClr val="tx1"/>
                  </a:solidFill>
                </a:ln>
                <a:solidFill>
                  <a:schemeClr val="bg1"/>
                </a:solidFill>
                <a:effectLst>
                  <a:outerShdw blurRad="50800" dist="50800" dir="5400000" algn="ctr" rotWithShape="0">
                    <a:schemeClr val="tx1"/>
                  </a:outerShdw>
                </a:effectLst>
                <a:latin typeface="Cooper Black" pitchFamily="18" charset="0"/>
              </a:rPr>
              <a:t>“</a:t>
            </a:r>
            <a:r>
              <a:rPr lang="ro-RO" dirty="0" smtClean="0">
                <a:ln>
                  <a:solidFill>
                    <a:schemeClr val="tx1"/>
                  </a:solidFill>
                </a:ln>
                <a:solidFill>
                  <a:schemeClr val="bg1"/>
                </a:solidFill>
                <a:effectLst>
                  <a:outerShdw blurRad="50800" dist="50800" dir="5400000" algn="ctr" rotWithShape="0">
                    <a:schemeClr val="tx1"/>
                  </a:outerShdw>
                </a:effectLst>
                <a:latin typeface="Cooper Black" pitchFamily="18" charset="0"/>
              </a:rPr>
              <a:t>Să-L urmăm pe Salvatorul nostru în simplitate și în negare de sine. Să-L înălțăm pe Omul Calvarului prin cuvânt și printr-o purtare desăvârșită.</a:t>
            </a:r>
            <a:r>
              <a:rPr lang="en-US" dirty="0" smtClean="0">
                <a:ln>
                  <a:solidFill>
                    <a:schemeClr val="tx1"/>
                  </a:solidFill>
                </a:ln>
                <a:solidFill>
                  <a:schemeClr val="bg1"/>
                </a:solidFill>
                <a:effectLst>
                  <a:outerShdw blurRad="50800" dist="50800" dir="5400000" algn="ctr" rotWithShape="0">
                    <a:schemeClr val="tx1"/>
                  </a:outerShdw>
                </a:effectLst>
                <a:latin typeface="Cooper Black" pitchFamily="18" charset="0"/>
              </a:rPr>
              <a:t>”</a:t>
            </a:r>
            <a:endParaRPr lang="es-ES" dirty="0">
              <a:ln>
                <a:solidFill>
                  <a:schemeClr val="tx1"/>
                </a:solidFill>
              </a:ln>
              <a:solidFill>
                <a:schemeClr val="bg1"/>
              </a:solidFill>
              <a:effectLst>
                <a:outerShdw blurRad="50800" dist="50800" dir="5400000" algn="ctr" rotWithShape="0">
                  <a:schemeClr val="tx1"/>
                </a:outerShdw>
              </a:effectLst>
              <a:latin typeface="Cooper Black" pitchFamily="18" charset="0"/>
            </a:endParaRPr>
          </a:p>
        </p:txBody>
      </p:sp>
      <p:sp>
        <p:nvSpPr>
          <p:cNvPr id="7" name="6 CuadroTexto"/>
          <p:cNvSpPr txBox="1"/>
          <p:nvPr/>
        </p:nvSpPr>
        <p:spPr>
          <a:xfrm>
            <a:off x="5262362" y="4500570"/>
            <a:ext cx="3881639" cy="523220"/>
          </a:xfrm>
          <a:prstGeom prst="rect">
            <a:avLst/>
          </a:prstGeom>
          <a:noFill/>
        </p:spPr>
        <p:txBody>
          <a:bodyPr wrap="none" rtlCol="0">
            <a:spAutoFit/>
          </a:bodyPr>
          <a:lstStyle/>
          <a:p>
            <a:pPr algn="r"/>
            <a:r>
              <a:rPr lang="en-US" sz="1400" b="1" dirty="0">
                <a:solidFill>
                  <a:schemeClr val="bg1"/>
                </a:solidFill>
              </a:rPr>
              <a:t>E.G.W. </a:t>
            </a:r>
            <a:r>
              <a:rPr lang="en-US" sz="1400" b="1" dirty="0" smtClean="0">
                <a:solidFill>
                  <a:schemeClr val="bg1"/>
                </a:solidFill>
              </a:rPr>
              <a:t>(</a:t>
            </a:r>
            <a:r>
              <a:rPr lang="ro-RO" sz="1400" b="1" dirty="0" smtClean="0">
                <a:solidFill>
                  <a:schemeClr val="bg1"/>
                </a:solidFill>
              </a:rPr>
              <a:t>Mărturii pentru biserică</a:t>
            </a:r>
            <a:r>
              <a:rPr lang="en-US" sz="1400" b="1" dirty="0" smtClean="0">
                <a:solidFill>
                  <a:schemeClr val="bg1"/>
                </a:solidFill>
              </a:rPr>
              <a:t>, </a:t>
            </a:r>
            <a:r>
              <a:rPr lang="en-US" sz="1400" b="1" dirty="0">
                <a:solidFill>
                  <a:schemeClr val="bg1"/>
                </a:solidFill>
              </a:rPr>
              <a:t>vol. 2, page 651; </a:t>
            </a:r>
            <a:r>
              <a:rPr lang="en-US" sz="1400" b="1" dirty="0" smtClean="0">
                <a:solidFill>
                  <a:schemeClr val="bg1"/>
                </a:solidFill>
              </a:rPr>
              <a:t/>
            </a:r>
            <a:br>
              <a:rPr lang="en-US" sz="1400" b="1" dirty="0" smtClean="0">
                <a:solidFill>
                  <a:schemeClr val="bg1"/>
                </a:solidFill>
              </a:rPr>
            </a:br>
            <a:endParaRPr lang="es-ES" sz="1400" b="1" dirty="0">
              <a:solidFill>
                <a:schemeClr val="bg1"/>
              </a:solidFill>
            </a:endParaRPr>
          </a:p>
        </p:txBody>
      </p:sp>
      <p:sp>
        <p:nvSpPr>
          <p:cNvPr id="8" name="7 CuadroTexto"/>
          <p:cNvSpPr txBox="1"/>
          <p:nvPr/>
        </p:nvSpPr>
        <p:spPr>
          <a:xfrm>
            <a:off x="4786314" y="5463147"/>
            <a:ext cx="4286280" cy="1323439"/>
          </a:xfrm>
          <a:prstGeom prst="rect">
            <a:avLst/>
          </a:prstGeom>
          <a:noFill/>
        </p:spPr>
        <p:txBody>
          <a:bodyPr wrap="square" rtlCol="0">
            <a:spAutoFit/>
          </a:bodyPr>
          <a:lstStyle/>
          <a:p>
            <a:r>
              <a:rPr lang="ro-RO" sz="2000" b="1" dirty="0" smtClean="0">
                <a:solidFill>
                  <a:schemeClr val="bg1"/>
                </a:solidFill>
              </a:rPr>
              <a:t>A-și lua crucea înseamnă a renunța zilnic la sine însuși</a:t>
            </a:r>
            <a:r>
              <a:rPr lang="en-US" sz="2000" b="1" dirty="0" smtClean="0">
                <a:solidFill>
                  <a:schemeClr val="bg1"/>
                </a:solidFill>
              </a:rPr>
              <a:t>. </a:t>
            </a:r>
            <a:r>
              <a:rPr lang="ro-RO" sz="2000" b="1" dirty="0" smtClean="0">
                <a:solidFill>
                  <a:schemeClr val="bg1"/>
                </a:solidFill>
              </a:rPr>
              <a:t>Nu doar în câteva ocazii, ci în fiecare zi; nu doar o parte din noi, ci toată ființa noastră</a:t>
            </a:r>
            <a:r>
              <a:rPr lang="en-US" sz="2000" b="1" dirty="0" smtClean="0">
                <a:solidFill>
                  <a:schemeClr val="bg1"/>
                </a:solidFill>
              </a:rPr>
              <a:t>.</a:t>
            </a:r>
            <a:endParaRPr lang="es-ES" sz="2000" b="1" dirty="0">
              <a:solidFill>
                <a:schemeClr val="bg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900" decel="100000" fill="hold"/>
                                        <p:tgtEl>
                                          <p:spTgt spid="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900" decel="100000" fill="hold"/>
                                        <p:tgtEl>
                                          <p:spTgt spid="7"/>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4" presetClass="entr" presetSubtype="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from="(-#ppt_w/2)" to="(#ppt_x)" calcmode="lin" valueType="num">
                                      <p:cBhvr>
                                        <p:cTn id="50" dur="600" fill="hold">
                                          <p:stCondLst>
                                            <p:cond delay="0"/>
                                          </p:stCondLst>
                                        </p:cTn>
                                        <p:tgtEl>
                                          <p:spTgt spid="8"/>
                                        </p:tgtEl>
                                        <p:attrNameLst>
                                          <p:attrName>ppt_x</p:attrName>
                                        </p:attrNameLst>
                                      </p:cBhvr>
                                    </p:anim>
                                    <p:anim from="0" to="-1.0" calcmode="lin" valueType="num">
                                      <p:cBhvr>
                                        <p:cTn id="51" dur="200" decel="50000" autoRev="1" fill="hold">
                                          <p:stCondLst>
                                            <p:cond delay="600"/>
                                          </p:stCondLst>
                                        </p:cTn>
                                        <p:tgtEl>
                                          <p:spTgt spid="8"/>
                                        </p:tgtEl>
                                        <p:attrNameLst>
                                          <p:attrName>xshear</p:attrName>
                                        </p:attrNameLst>
                                      </p:cBhvr>
                                    </p:anim>
                                    <p:animScale>
                                      <p:cBhvr>
                                        <p:cTn id="52" dur="200" decel="100000" autoRev="1" fill="hold">
                                          <p:stCondLst>
                                            <p:cond delay="600"/>
                                          </p:stCondLst>
                                        </p:cTn>
                                        <p:tgtEl>
                                          <p:spTgt spid="8"/>
                                        </p:tgtEl>
                                      </p:cBhvr>
                                      <p:from x="100000" y="100000"/>
                                      <p:to x="80000" y="100000"/>
                                    </p:animScale>
                                    <p:anim by="(#ppt_h/3+#ppt_w*0.1)" calcmode="lin" valueType="num">
                                      <p:cBhvr additive="sum">
                                        <p:cTn id="53"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785786" y="1119263"/>
            <a:ext cx="7786742" cy="4524315"/>
          </a:xfrm>
          <a:prstGeom prst="rect">
            <a:avLst/>
          </a:prstGeom>
        </p:spPr>
        <p:txBody>
          <a:bodyPr wrap="square">
            <a:spAutoFit/>
          </a:bodyPr>
          <a:lstStyle/>
          <a:p>
            <a:pPr algn="ctr"/>
            <a:r>
              <a:rPr lang="es-ES" sz="3200" dirty="0" smtClean="0">
                <a:solidFill>
                  <a:schemeClr val="tx2">
                    <a:lumMod val="50000"/>
                  </a:schemeClr>
                </a:solidFill>
                <a:latin typeface="Cooper Black" pitchFamily="18" charset="0"/>
              </a:rPr>
              <a:t>“</a:t>
            </a:r>
            <a:r>
              <a:rPr lang="ro-RO" sz="3200" dirty="0" smtClean="0">
                <a:solidFill>
                  <a:schemeClr val="tx2">
                    <a:lumMod val="50000"/>
                  </a:schemeClr>
                </a:solidFill>
                <a:latin typeface="Cooper Black" pitchFamily="18" charset="0"/>
              </a:rPr>
              <a:t>Fiecare este acum supus testului și încercat</a:t>
            </a:r>
            <a:r>
              <a:rPr lang="en-US" sz="3200" dirty="0" smtClean="0">
                <a:solidFill>
                  <a:schemeClr val="tx2">
                    <a:lumMod val="50000"/>
                  </a:schemeClr>
                </a:solidFill>
                <a:latin typeface="Cooper Black" pitchFamily="18" charset="0"/>
              </a:rPr>
              <a:t>. </a:t>
            </a:r>
            <a:r>
              <a:rPr lang="ro-RO" sz="3200" dirty="0" smtClean="0">
                <a:solidFill>
                  <a:schemeClr val="tx2">
                    <a:lumMod val="50000"/>
                  </a:schemeClr>
                </a:solidFill>
                <a:latin typeface="Cooper Black" pitchFamily="18" charset="0"/>
              </a:rPr>
              <a:t>Am fost botezați în Hristos și dacă ne vom îndeplini partea noastră prin separarea de orice lucru care ne-ar putea trage în jos, atunci ne va fi dată puterea pentru a crește în Hristos, care este Conducătorul nostru și astfel vom vedea mântuirea lui Dumnezeu</a:t>
            </a:r>
            <a:r>
              <a:rPr lang="en-US" sz="3200" dirty="0" smtClean="0">
                <a:solidFill>
                  <a:schemeClr val="tx2">
                    <a:lumMod val="50000"/>
                  </a:schemeClr>
                </a:solidFill>
                <a:latin typeface="Cooper Black" pitchFamily="18" charset="0"/>
              </a:rPr>
              <a:t>.</a:t>
            </a:r>
            <a:r>
              <a:rPr lang="es-ES" sz="3200" dirty="0" smtClean="0">
                <a:solidFill>
                  <a:schemeClr val="tx2">
                    <a:lumMod val="50000"/>
                  </a:schemeClr>
                </a:solidFill>
                <a:latin typeface="Cooper Black" pitchFamily="18" charset="0"/>
              </a:rPr>
              <a:t>”</a:t>
            </a:r>
            <a:endParaRPr lang="es-ES" sz="3200" dirty="0">
              <a:solidFill>
                <a:schemeClr val="tx2">
                  <a:lumMod val="50000"/>
                </a:schemeClr>
              </a:solidFill>
              <a:latin typeface="Cooper Black" pitchFamily="18" charset="0"/>
            </a:endParaRPr>
          </a:p>
        </p:txBody>
      </p:sp>
      <p:sp>
        <p:nvSpPr>
          <p:cNvPr id="4" name="3 CuadroTexto"/>
          <p:cNvSpPr txBox="1"/>
          <p:nvPr/>
        </p:nvSpPr>
        <p:spPr>
          <a:xfrm>
            <a:off x="714348" y="6060064"/>
            <a:ext cx="7572428" cy="369332"/>
          </a:xfrm>
          <a:prstGeom prst="rect">
            <a:avLst/>
          </a:prstGeom>
          <a:noFill/>
        </p:spPr>
        <p:txBody>
          <a:bodyPr wrap="square" rtlCol="0">
            <a:spAutoFit/>
          </a:bodyPr>
          <a:lstStyle/>
          <a:p>
            <a:pPr algn="ctr"/>
            <a:r>
              <a:rPr lang="en-US" b="1" dirty="0">
                <a:solidFill>
                  <a:schemeClr val="tx2">
                    <a:lumMod val="50000"/>
                  </a:schemeClr>
                </a:solidFill>
              </a:rPr>
              <a:t>E.G.W. </a:t>
            </a:r>
            <a:r>
              <a:rPr lang="en-US" b="1" dirty="0" smtClean="0">
                <a:solidFill>
                  <a:schemeClr val="tx2">
                    <a:lumMod val="50000"/>
                  </a:schemeClr>
                </a:solidFill>
              </a:rPr>
              <a:t>(</a:t>
            </a:r>
            <a:r>
              <a:rPr lang="ro-RO" b="1" dirty="0" smtClean="0">
                <a:solidFill>
                  <a:schemeClr val="tx2">
                    <a:lumMod val="50000"/>
                  </a:schemeClr>
                </a:solidFill>
              </a:rPr>
              <a:t>Sfaturi pentru biserică</a:t>
            </a:r>
            <a:r>
              <a:rPr lang="en-US" b="1" dirty="0" smtClean="0">
                <a:solidFill>
                  <a:schemeClr val="tx2">
                    <a:lumMod val="50000"/>
                  </a:schemeClr>
                </a:solidFill>
              </a:rPr>
              <a:t>, </a:t>
            </a:r>
            <a:r>
              <a:rPr lang="en-US" b="1" dirty="0">
                <a:solidFill>
                  <a:schemeClr val="tx2">
                    <a:lumMod val="50000"/>
                  </a:schemeClr>
                </a:solidFill>
              </a:rPr>
              <a:t>cp. 42, pg. 236)</a:t>
            </a:r>
            <a:endParaRPr lang="es-ES" b="1" dirty="0">
              <a:solidFill>
                <a:schemeClr val="tx2">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902</Words>
  <Application>Microsoft Office PowerPoint</Application>
  <PresentationFormat>On-screen Show (4:3)</PresentationFormat>
  <Paragraphs>48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Cooper Black</vt:lpstr>
      <vt:lpstr>Comic Sans MS</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SFC</dc:creator>
  <cp:lastModifiedBy>Anca</cp:lastModifiedBy>
  <cp:revision>87</cp:revision>
  <dcterms:created xsi:type="dcterms:W3CDTF">2014-07-28T08:09:40Z</dcterms:created>
  <dcterms:modified xsi:type="dcterms:W3CDTF">2014-08-03T17:53:46Z</dcterms:modified>
</cp:coreProperties>
</file>