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5.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diagrams/drawing3.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70" r:id="rId3"/>
    <p:sldId id="267" r:id="rId4"/>
    <p:sldId id="269" r:id="rId5"/>
    <p:sldId id="268" r:id="rId6"/>
    <p:sldId id="259" r:id="rId7"/>
    <p:sldId id="260" r:id="rId8"/>
    <p:sldId id="272" r:id="rId9"/>
    <p:sldId id="261" r:id="rId10"/>
    <p:sldId id="263" r:id="rId11"/>
  </p:sldIdLst>
  <p:sldSz cx="9144000" cy="6858000" type="screen4x3"/>
  <p:notesSz cx="6858000" cy="9144000"/>
  <p:embeddedFontLst>
    <p:embeddedFont>
      <p:font typeface="Calibri" pitchFamily="34" charset="0"/>
      <p:regular r:id="rId12"/>
      <p:bold r:id="rId13"/>
      <p:italic r:id="rId14"/>
      <p:boldItalic r:id="rId15"/>
    </p:embeddedFont>
    <p:embeddedFont>
      <p:font typeface="Comic Sans MS" pitchFamily="66" charset="0"/>
      <p:regular r:id="rId16"/>
      <p:bold r:id="rId17"/>
    </p:embeddedFont>
    <p:embeddedFont>
      <p:font typeface="Cooper Black" pitchFamily="18" charset="0"/>
      <p:regular r:id="rId18"/>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A3F3C"/>
    <a:srgbClr val="C0504D"/>
    <a:srgbClr val="FFFF99"/>
    <a:srgbClr val="FFFF66"/>
    <a:srgbClr val="87D9CF"/>
    <a:srgbClr val="329C8F"/>
    <a:srgbClr val="4A1B1A"/>
    <a:srgbClr val="6E3046"/>
    <a:srgbClr val="813953"/>
    <a:srgbClr val="DBAFB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p:cViewPr>
        <p:scale>
          <a:sx n="95" d="100"/>
          <a:sy n="95" d="100"/>
        </p:scale>
        <p:origin x="-360" y="-3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617E49-CFD4-4C86-B143-41F634F2D358}" type="doc">
      <dgm:prSet loTypeId="urn:microsoft.com/office/officeart/2005/8/layout/vList2" loCatId="list" qsTypeId="urn:microsoft.com/office/officeart/2005/8/quickstyle/simple3" qsCatId="simple" csTypeId="urn:microsoft.com/office/officeart/2005/8/colors/colorful1#1" csCatId="colorful" phldr="1"/>
      <dgm:spPr/>
      <dgm:t>
        <a:bodyPr/>
        <a:lstStyle/>
        <a:p>
          <a:endParaRPr lang="es-ES"/>
        </a:p>
      </dgm:t>
    </dgm:pt>
    <dgm:pt modelId="{50891351-5B4D-479F-8365-343647D359B1}">
      <dgm:prSet custT="1"/>
      <dgm:spPr/>
      <dgm:t>
        <a:bodyPr/>
        <a:lstStyle/>
        <a:p>
          <a:pPr algn="ctr" rtl="0"/>
          <a:r>
            <a:rPr lang="es-ES" sz="1800" b="1" smtClean="0"/>
            <a:t>“</a:t>
          </a:r>
          <a:r>
            <a:rPr lang="en-US" sz="1800" b="1" smtClean="0"/>
            <a:t>Our friend Lazarus sleeps, but I go that I may </a:t>
          </a:r>
          <a:br>
            <a:rPr lang="en-US" sz="1800" b="1" smtClean="0"/>
          </a:br>
          <a:r>
            <a:rPr lang="en-US" sz="1800" b="1" smtClean="0"/>
            <a:t>wake him up.</a:t>
          </a:r>
          <a:r>
            <a:rPr lang="es-ES" sz="1800" b="1" smtClean="0"/>
            <a:t>” (John 11:11</a:t>
          </a:r>
          <a:r>
            <a:rPr lang="es-ES" sz="1800" b="1" dirty="0" smtClean="0"/>
            <a:t>)</a:t>
          </a:r>
          <a:endParaRPr lang="es-ES" sz="1800" b="1" dirty="0"/>
        </a:p>
      </dgm:t>
    </dgm:pt>
    <dgm:pt modelId="{A9DEE8C5-8586-4547-9DF6-C5FBCF2CCEA6}" type="parTrans" cxnId="{A8856D0D-ADA1-45F0-939A-14AC95CCC93F}">
      <dgm:prSet/>
      <dgm:spPr/>
      <dgm:t>
        <a:bodyPr/>
        <a:lstStyle/>
        <a:p>
          <a:pPr algn="ctr"/>
          <a:endParaRPr lang="es-ES"/>
        </a:p>
      </dgm:t>
    </dgm:pt>
    <dgm:pt modelId="{B4E672BC-B75C-4450-9379-6A2132C6CDBD}" type="sibTrans" cxnId="{A8856D0D-ADA1-45F0-939A-14AC95CCC93F}">
      <dgm:prSet/>
      <dgm:spPr/>
      <dgm:t>
        <a:bodyPr/>
        <a:lstStyle/>
        <a:p>
          <a:pPr algn="ctr"/>
          <a:endParaRPr lang="es-ES"/>
        </a:p>
      </dgm:t>
    </dgm:pt>
    <dgm:pt modelId="{E88937FF-C922-4D66-9A71-C26B2122626B}">
      <dgm:prSet custT="1"/>
      <dgm:spPr/>
      <dgm:t>
        <a:bodyPr/>
        <a:lstStyle/>
        <a:p>
          <a:pPr algn="ctr" rtl="0"/>
          <a:r>
            <a:rPr lang="es-ES" sz="1800" b="1" smtClean="0"/>
            <a:t>“</a:t>
          </a:r>
          <a:r>
            <a:rPr lang="en-US" sz="1800" b="1" smtClean="0"/>
            <a:t>For now I would have lain still and been quiet, I would have been asleep; then I would have been at rest.</a:t>
          </a:r>
          <a:r>
            <a:rPr lang="es-ES" sz="1800" b="1" smtClean="0"/>
            <a:t>” </a:t>
          </a:r>
          <a:br>
            <a:rPr lang="es-ES" sz="1800" b="1" smtClean="0"/>
          </a:br>
          <a:r>
            <a:rPr lang="es-ES" sz="1800" b="1" smtClean="0"/>
            <a:t>(</a:t>
          </a:r>
          <a:r>
            <a:rPr lang="es-ES" sz="1800" b="1" dirty="0" smtClean="0"/>
            <a:t>Job 3:13)</a:t>
          </a:r>
          <a:endParaRPr lang="es-ES" sz="1800" b="1" dirty="0"/>
        </a:p>
      </dgm:t>
    </dgm:pt>
    <dgm:pt modelId="{943E48B4-2B71-469D-B9DA-0009E61586EB}" type="parTrans" cxnId="{741D6445-7782-4363-866A-98CD2906BAE3}">
      <dgm:prSet/>
      <dgm:spPr/>
      <dgm:t>
        <a:bodyPr/>
        <a:lstStyle/>
        <a:p>
          <a:pPr algn="ctr"/>
          <a:endParaRPr lang="es-ES"/>
        </a:p>
      </dgm:t>
    </dgm:pt>
    <dgm:pt modelId="{F3156BC0-9968-42FB-94D4-98C91C880ED7}" type="sibTrans" cxnId="{741D6445-7782-4363-866A-98CD2906BAE3}">
      <dgm:prSet/>
      <dgm:spPr/>
      <dgm:t>
        <a:bodyPr/>
        <a:lstStyle/>
        <a:p>
          <a:pPr algn="ctr"/>
          <a:endParaRPr lang="es-ES"/>
        </a:p>
      </dgm:t>
    </dgm:pt>
    <dgm:pt modelId="{9C3266AA-8CA7-445B-A35B-39E2AFA2CC0D}">
      <dgm:prSet custT="1"/>
      <dgm:spPr/>
      <dgm:t>
        <a:bodyPr/>
        <a:lstStyle/>
        <a:p>
          <a:pPr algn="ctr" rtl="0"/>
          <a:r>
            <a:rPr lang="es-ES" sz="1800" b="1" smtClean="0"/>
            <a:t>“</a:t>
          </a:r>
          <a:r>
            <a:rPr lang="en-US" sz="1800" b="1" smtClean="0"/>
            <a:t>So man lies down and does not rise. Till the heavens are no more, they will not awake nor be roused from their sleep.</a:t>
          </a:r>
          <a:r>
            <a:rPr lang="es-ES" sz="1800" b="1" smtClean="0"/>
            <a:t>” </a:t>
          </a:r>
          <a:r>
            <a:rPr lang="es-ES" sz="1800" b="1" dirty="0" smtClean="0"/>
            <a:t>(Job 14:12)</a:t>
          </a:r>
          <a:endParaRPr lang="es-ES" sz="1800" b="1" dirty="0"/>
        </a:p>
      </dgm:t>
    </dgm:pt>
    <dgm:pt modelId="{F251A186-E0B1-4A73-BFFB-432CA4272184}" type="parTrans" cxnId="{DE5E5150-6F9D-4188-B4E3-CC91D32E6A64}">
      <dgm:prSet/>
      <dgm:spPr/>
      <dgm:t>
        <a:bodyPr/>
        <a:lstStyle/>
        <a:p>
          <a:pPr algn="ctr"/>
          <a:endParaRPr lang="es-ES"/>
        </a:p>
      </dgm:t>
    </dgm:pt>
    <dgm:pt modelId="{F46BFD65-B4D5-4885-BC65-D0013E13EFB1}" type="sibTrans" cxnId="{DE5E5150-6F9D-4188-B4E3-CC91D32E6A64}">
      <dgm:prSet/>
      <dgm:spPr/>
      <dgm:t>
        <a:bodyPr/>
        <a:lstStyle/>
        <a:p>
          <a:pPr algn="ctr"/>
          <a:endParaRPr lang="es-ES"/>
        </a:p>
      </dgm:t>
    </dgm:pt>
    <dgm:pt modelId="{9F360D36-C5AC-4F84-ADDC-DBAAB9381D00}">
      <dgm:prSet custT="1"/>
      <dgm:spPr/>
      <dgm:t>
        <a:bodyPr/>
        <a:lstStyle/>
        <a:p>
          <a:pPr algn="ctr" rtl="0"/>
          <a:r>
            <a:rPr lang="es-ES" sz="1800" b="1" smtClean="0"/>
            <a:t>“</a:t>
          </a:r>
          <a:r>
            <a:rPr lang="en-US" sz="1800" b="1" smtClean="0"/>
            <a:t>Enlighten my eyes, lest I sleep the sleep of death.</a:t>
          </a:r>
          <a:r>
            <a:rPr lang="es-ES" sz="1800" b="1" smtClean="0"/>
            <a:t>” (Psalm 13:3</a:t>
          </a:r>
          <a:r>
            <a:rPr lang="es-ES" sz="1800" b="1" dirty="0" smtClean="0"/>
            <a:t>)</a:t>
          </a:r>
          <a:endParaRPr lang="es-ES" sz="1800" b="1" dirty="0"/>
        </a:p>
      </dgm:t>
    </dgm:pt>
    <dgm:pt modelId="{D5D6C6C1-DC95-4E2B-B5D4-3384D4D2ADB0}" type="parTrans" cxnId="{09AD4E33-4D1F-4A9A-9571-633823388E8D}">
      <dgm:prSet/>
      <dgm:spPr/>
      <dgm:t>
        <a:bodyPr/>
        <a:lstStyle/>
        <a:p>
          <a:pPr algn="ctr"/>
          <a:endParaRPr lang="es-ES"/>
        </a:p>
      </dgm:t>
    </dgm:pt>
    <dgm:pt modelId="{9C3A91D7-C0D4-4712-B52B-6E52083830F0}" type="sibTrans" cxnId="{09AD4E33-4D1F-4A9A-9571-633823388E8D}">
      <dgm:prSet/>
      <dgm:spPr/>
      <dgm:t>
        <a:bodyPr/>
        <a:lstStyle/>
        <a:p>
          <a:pPr algn="ctr"/>
          <a:endParaRPr lang="es-ES"/>
        </a:p>
      </dgm:t>
    </dgm:pt>
    <dgm:pt modelId="{80E97641-E639-49AA-83A7-A19D5104B4B1}">
      <dgm:prSet custT="1"/>
      <dgm:spPr/>
      <dgm:t>
        <a:bodyPr/>
        <a:lstStyle/>
        <a:p>
          <a:pPr algn="ctr" rtl="0"/>
          <a:r>
            <a:rPr lang="es-ES" sz="1800" b="1" smtClean="0"/>
            <a:t>“</a:t>
          </a:r>
          <a:r>
            <a:rPr lang="en-US" sz="1800" b="1" smtClean="0"/>
            <a:t>And sleep a perpetual sleep and not awake.</a:t>
          </a:r>
          <a:r>
            <a:rPr lang="es-ES" sz="1800" b="1" smtClean="0"/>
            <a:t>”</a:t>
          </a:r>
          <a:br>
            <a:rPr lang="es-ES" sz="1800" b="1" smtClean="0"/>
          </a:br>
          <a:r>
            <a:rPr lang="es-ES" sz="1800" b="1" smtClean="0"/>
            <a:t>(Jeremiah 51:39</a:t>
          </a:r>
          <a:r>
            <a:rPr lang="es-ES" sz="1800" b="1" dirty="0" smtClean="0"/>
            <a:t>)</a:t>
          </a:r>
          <a:endParaRPr lang="es-ES" sz="1800" b="1" dirty="0"/>
        </a:p>
      </dgm:t>
    </dgm:pt>
    <dgm:pt modelId="{19A5295D-2D97-4E1C-8902-DFD983FA8582}" type="parTrans" cxnId="{CDA69A62-B2F5-44F9-8637-2A89A0898DEE}">
      <dgm:prSet/>
      <dgm:spPr/>
      <dgm:t>
        <a:bodyPr/>
        <a:lstStyle/>
        <a:p>
          <a:pPr algn="ctr"/>
          <a:endParaRPr lang="es-ES"/>
        </a:p>
      </dgm:t>
    </dgm:pt>
    <dgm:pt modelId="{2F3FBF89-FDBD-424D-B6D0-E97A34DB8A0A}" type="sibTrans" cxnId="{CDA69A62-B2F5-44F9-8637-2A89A0898DEE}">
      <dgm:prSet/>
      <dgm:spPr/>
      <dgm:t>
        <a:bodyPr/>
        <a:lstStyle/>
        <a:p>
          <a:pPr algn="ctr"/>
          <a:endParaRPr lang="es-ES"/>
        </a:p>
      </dgm:t>
    </dgm:pt>
    <dgm:pt modelId="{686BCA43-F686-49C2-9B62-799D7859E601}">
      <dgm:prSet custT="1"/>
      <dgm:spPr/>
      <dgm:t>
        <a:bodyPr/>
        <a:lstStyle/>
        <a:p>
          <a:pPr algn="ctr" rtl="0"/>
          <a:r>
            <a:rPr lang="es-ES" sz="1800" b="1" smtClean="0"/>
            <a:t>“</a:t>
          </a:r>
          <a:r>
            <a:rPr lang="en-US" sz="1800" b="1" smtClean="0"/>
            <a:t>And many of those who sleep in the dust of the earth shall awake.</a:t>
          </a:r>
          <a:r>
            <a:rPr lang="es-ES" sz="1800" b="1" smtClean="0"/>
            <a:t>” </a:t>
          </a:r>
          <a:r>
            <a:rPr lang="es-ES" sz="1800" b="1" dirty="0" smtClean="0"/>
            <a:t>(Daniel 12:2)</a:t>
          </a:r>
          <a:endParaRPr lang="es-ES" sz="1800" b="1" dirty="0"/>
        </a:p>
      </dgm:t>
    </dgm:pt>
    <dgm:pt modelId="{F654F00E-8212-4B3A-8D32-F23B4A38015D}" type="parTrans" cxnId="{9A42773A-C44C-4FD6-B56F-09FBC0B6BA8F}">
      <dgm:prSet/>
      <dgm:spPr/>
      <dgm:t>
        <a:bodyPr/>
        <a:lstStyle/>
        <a:p>
          <a:pPr algn="ctr"/>
          <a:endParaRPr lang="es-ES"/>
        </a:p>
      </dgm:t>
    </dgm:pt>
    <dgm:pt modelId="{9590D713-5E43-438D-9F87-50F09C332388}" type="sibTrans" cxnId="{9A42773A-C44C-4FD6-B56F-09FBC0B6BA8F}">
      <dgm:prSet/>
      <dgm:spPr/>
      <dgm:t>
        <a:bodyPr/>
        <a:lstStyle/>
        <a:p>
          <a:pPr algn="ctr"/>
          <a:endParaRPr lang="es-ES"/>
        </a:p>
      </dgm:t>
    </dgm:pt>
    <dgm:pt modelId="{094D5B21-B729-4F1F-890B-94964B24B7AF}" type="pres">
      <dgm:prSet presAssocID="{EE617E49-CFD4-4C86-B143-41F634F2D358}" presName="linear" presStyleCnt="0">
        <dgm:presLayoutVars>
          <dgm:animLvl val="lvl"/>
          <dgm:resizeHandles val="exact"/>
        </dgm:presLayoutVars>
      </dgm:prSet>
      <dgm:spPr/>
      <dgm:t>
        <a:bodyPr/>
        <a:lstStyle/>
        <a:p>
          <a:endParaRPr lang="es-ES"/>
        </a:p>
      </dgm:t>
    </dgm:pt>
    <dgm:pt modelId="{262923FC-3201-49F4-BEB3-89F2CA731F49}" type="pres">
      <dgm:prSet presAssocID="{50891351-5B4D-479F-8365-343647D359B1}" presName="parentText" presStyleLbl="node1" presStyleIdx="0" presStyleCnt="6">
        <dgm:presLayoutVars>
          <dgm:chMax val="0"/>
          <dgm:bulletEnabled val="1"/>
        </dgm:presLayoutVars>
      </dgm:prSet>
      <dgm:spPr/>
      <dgm:t>
        <a:bodyPr/>
        <a:lstStyle/>
        <a:p>
          <a:endParaRPr lang="es-ES"/>
        </a:p>
      </dgm:t>
    </dgm:pt>
    <dgm:pt modelId="{03CD3D32-A380-4E3E-8A97-AB0434518128}" type="pres">
      <dgm:prSet presAssocID="{B4E672BC-B75C-4450-9379-6A2132C6CDBD}" presName="spacer" presStyleCnt="0"/>
      <dgm:spPr/>
    </dgm:pt>
    <dgm:pt modelId="{0EAC5BBD-D99D-4D6E-8B91-739406830153}" type="pres">
      <dgm:prSet presAssocID="{E88937FF-C922-4D66-9A71-C26B2122626B}" presName="parentText" presStyleLbl="node1" presStyleIdx="1" presStyleCnt="6">
        <dgm:presLayoutVars>
          <dgm:chMax val="0"/>
          <dgm:bulletEnabled val="1"/>
        </dgm:presLayoutVars>
      </dgm:prSet>
      <dgm:spPr/>
      <dgm:t>
        <a:bodyPr/>
        <a:lstStyle/>
        <a:p>
          <a:endParaRPr lang="es-ES"/>
        </a:p>
      </dgm:t>
    </dgm:pt>
    <dgm:pt modelId="{1A541AAF-E823-46F3-8B15-0DBCC33551DC}" type="pres">
      <dgm:prSet presAssocID="{F3156BC0-9968-42FB-94D4-98C91C880ED7}" presName="spacer" presStyleCnt="0"/>
      <dgm:spPr/>
    </dgm:pt>
    <dgm:pt modelId="{7544B166-D5C9-4889-BE8D-B26AA90E8C82}" type="pres">
      <dgm:prSet presAssocID="{9C3266AA-8CA7-445B-A35B-39E2AFA2CC0D}" presName="parentText" presStyleLbl="node1" presStyleIdx="2" presStyleCnt="6">
        <dgm:presLayoutVars>
          <dgm:chMax val="0"/>
          <dgm:bulletEnabled val="1"/>
        </dgm:presLayoutVars>
      </dgm:prSet>
      <dgm:spPr/>
      <dgm:t>
        <a:bodyPr/>
        <a:lstStyle/>
        <a:p>
          <a:endParaRPr lang="es-ES"/>
        </a:p>
      </dgm:t>
    </dgm:pt>
    <dgm:pt modelId="{E2D94DF4-D698-49C8-B5B8-0456A9290131}" type="pres">
      <dgm:prSet presAssocID="{F46BFD65-B4D5-4885-BC65-D0013E13EFB1}" presName="spacer" presStyleCnt="0"/>
      <dgm:spPr/>
    </dgm:pt>
    <dgm:pt modelId="{EF62F99C-34D4-4D86-89E7-005B976C9F7B}" type="pres">
      <dgm:prSet presAssocID="{9F360D36-C5AC-4F84-ADDC-DBAAB9381D00}" presName="parentText" presStyleLbl="node1" presStyleIdx="3" presStyleCnt="6">
        <dgm:presLayoutVars>
          <dgm:chMax val="0"/>
          <dgm:bulletEnabled val="1"/>
        </dgm:presLayoutVars>
      </dgm:prSet>
      <dgm:spPr/>
      <dgm:t>
        <a:bodyPr/>
        <a:lstStyle/>
        <a:p>
          <a:endParaRPr lang="es-ES"/>
        </a:p>
      </dgm:t>
    </dgm:pt>
    <dgm:pt modelId="{2D274D26-2041-4813-86BC-F37D1BE53F91}" type="pres">
      <dgm:prSet presAssocID="{9C3A91D7-C0D4-4712-B52B-6E52083830F0}" presName="spacer" presStyleCnt="0"/>
      <dgm:spPr/>
    </dgm:pt>
    <dgm:pt modelId="{6B6E2058-B5A9-4170-ADBD-66E698BBECAE}" type="pres">
      <dgm:prSet presAssocID="{80E97641-E639-49AA-83A7-A19D5104B4B1}" presName="parentText" presStyleLbl="node1" presStyleIdx="4" presStyleCnt="6">
        <dgm:presLayoutVars>
          <dgm:chMax val="0"/>
          <dgm:bulletEnabled val="1"/>
        </dgm:presLayoutVars>
      </dgm:prSet>
      <dgm:spPr/>
      <dgm:t>
        <a:bodyPr/>
        <a:lstStyle/>
        <a:p>
          <a:endParaRPr lang="es-ES"/>
        </a:p>
      </dgm:t>
    </dgm:pt>
    <dgm:pt modelId="{D757CF0F-0EFC-4E6D-8DE0-3162B7A94DB3}" type="pres">
      <dgm:prSet presAssocID="{2F3FBF89-FDBD-424D-B6D0-E97A34DB8A0A}" presName="spacer" presStyleCnt="0"/>
      <dgm:spPr/>
    </dgm:pt>
    <dgm:pt modelId="{E190F107-D77C-4D8F-9716-260F44D36605}" type="pres">
      <dgm:prSet presAssocID="{686BCA43-F686-49C2-9B62-799D7859E601}" presName="parentText" presStyleLbl="node1" presStyleIdx="5" presStyleCnt="6">
        <dgm:presLayoutVars>
          <dgm:chMax val="0"/>
          <dgm:bulletEnabled val="1"/>
        </dgm:presLayoutVars>
      </dgm:prSet>
      <dgm:spPr/>
      <dgm:t>
        <a:bodyPr/>
        <a:lstStyle/>
        <a:p>
          <a:endParaRPr lang="es-ES"/>
        </a:p>
      </dgm:t>
    </dgm:pt>
  </dgm:ptLst>
  <dgm:cxnLst>
    <dgm:cxn modelId="{A8856D0D-ADA1-45F0-939A-14AC95CCC93F}" srcId="{EE617E49-CFD4-4C86-B143-41F634F2D358}" destId="{50891351-5B4D-479F-8365-343647D359B1}" srcOrd="0" destOrd="0" parTransId="{A9DEE8C5-8586-4547-9DF6-C5FBCF2CCEA6}" sibTransId="{B4E672BC-B75C-4450-9379-6A2132C6CDBD}"/>
    <dgm:cxn modelId="{DA4B97E8-6B50-43AD-98F9-114617AB64FB}" type="presOf" srcId="{E88937FF-C922-4D66-9A71-C26B2122626B}" destId="{0EAC5BBD-D99D-4D6E-8B91-739406830153}" srcOrd="0" destOrd="0" presId="urn:microsoft.com/office/officeart/2005/8/layout/vList2"/>
    <dgm:cxn modelId="{016C3247-2B2E-450D-9F4F-1BADCF734423}" type="presOf" srcId="{9C3266AA-8CA7-445B-A35B-39E2AFA2CC0D}" destId="{7544B166-D5C9-4889-BE8D-B26AA90E8C82}" srcOrd="0" destOrd="0" presId="urn:microsoft.com/office/officeart/2005/8/layout/vList2"/>
    <dgm:cxn modelId="{04F5726C-E214-4C04-B12C-2FA8C7BEB386}" type="presOf" srcId="{686BCA43-F686-49C2-9B62-799D7859E601}" destId="{E190F107-D77C-4D8F-9716-260F44D36605}" srcOrd="0" destOrd="0" presId="urn:microsoft.com/office/officeart/2005/8/layout/vList2"/>
    <dgm:cxn modelId="{9F65B4AE-E47B-4335-B8AD-57E530D95A42}" type="presOf" srcId="{9F360D36-C5AC-4F84-ADDC-DBAAB9381D00}" destId="{EF62F99C-34D4-4D86-89E7-005B976C9F7B}" srcOrd="0" destOrd="0" presId="urn:microsoft.com/office/officeart/2005/8/layout/vList2"/>
    <dgm:cxn modelId="{EE80C09C-05DA-46CC-BBE9-C010FDCCABCA}" type="presOf" srcId="{80E97641-E639-49AA-83A7-A19D5104B4B1}" destId="{6B6E2058-B5A9-4170-ADBD-66E698BBECAE}" srcOrd="0" destOrd="0" presId="urn:microsoft.com/office/officeart/2005/8/layout/vList2"/>
    <dgm:cxn modelId="{DE5E5150-6F9D-4188-B4E3-CC91D32E6A64}" srcId="{EE617E49-CFD4-4C86-B143-41F634F2D358}" destId="{9C3266AA-8CA7-445B-A35B-39E2AFA2CC0D}" srcOrd="2" destOrd="0" parTransId="{F251A186-E0B1-4A73-BFFB-432CA4272184}" sibTransId="{F46BFD65-B4D5-4885-BC65-D0013E13EFB1}"/>
    <dgm:cxn modelId="{741D6445-7782-4363-866A-98CD2906BAE3}" srcId="{EE617E49-CFD4-4C86-B143-41F634F2D358}" destId="{E88937FF-C922-4D66-9A71-C26B2122626B}" srcOrd="1" destOrd="0" parTransId="{943E48B4-2B71-469D-B9DA-0009E61586EB}" sibTransId="{F3156BC0-9968-42FB-94D4-98C91C880ED7}"/>
    <dgm:cxn modelId="{9A42773A-C44C-4FD6-B56F-09FBC0B6BA8F}" srcId="{EE617E49-CFD4-4C86-B143-41F634F2D358}" destId="{686BCA43-F686-49C2-9B62-799D7859E601}" srcOrd="5" destOrd="0" parTransId="{F654F00E-8212-4B3A-8D32-F23B4A38015D}" sibTransId="{9590D713-5E43-438D-9F87-50F09C332388}"/>
    <dgm:cxn modelId="{09AD4E33-4D1F-4A9A-9571-633823388E8D}" srcId="{EE617E49-CFD4-4C86-B143-41F634F2D358}" destId="{9F360D36-C5AC-4F84-ADDC-DBAAB9381D00}" srcOrd="3" destOrd="0" parTransId="{D5D6C6C1-DC95-4E2B-B5D4-3384D4D2ADB0}" sibTransId="{9C3A91D7-C0D4-4712-B52B-6E52083830F0}"/>
    <dgm:cxn modelId="{4F66C271-5365-4832-93F9-6B7D8C53386C}" type="presOf" srcId="{50891351-5B4D-479F-8365-343647D359B1}" destId="{262923FC-3201-49F4-BEB3-89F2CA731F49}" srcOrd="0" destOrd="0" presId="urn:microsoft.com/office/officeart/2005/8/layout/vList2"/>
    <dgm:cxn modelId="{E2D6B5EC-1B44-4691-880A-5C5CEA779022}" type="presOf" srcId="{EE617E49-CFD4-4C86-B143-41F634F2D358}" destId="{094D5B21-B729-4F1F-890B-94964B24B7AF}" srcOrd="0" destOrd="0" presId="urn:microsoft.com/office/officeart/2005/8/layout/vList2"/>
    <dgm:cxn modelId="{CDA69A62-B2F5-44F9-8637-2A89A0898DEE}" srcId="{EE617E49-CFD4-4C86-B143-41F634F2D358}" destId="{80E97641-E639-49AA-83A7-A19D5104B4B1}" srcOrd="4" destOrd="0" parTransId="{19A5295D-2D97-4E1C-8902-DFD983FA8582}" sibTransId="{2F3FBF89-FDBD-424D-B6D0-E97A34DB8A0A}"/>
    <dgm:cxn modelId="{595F047B-3729-4D0F-97F8-E27558E31B8C}" type="presParOf" srcId="{094D5B21-B729-4F1F-890B-94964B24B7AF}" destId="{262923FC-3201-49F4-BEB3-89F2CA731F49}" srcOrd="0" destOrd="0" presId="urn:microsoft.com/office/officeart/2005/8/layout/vList2"/>
    <dgm:cxn modelId="{626A5999-AD88-40BD-BD8E-F9F2D769CA3A}" type="presParOf" srcId="{094D5B21-B729-4F1F-890B-94964B24B7AF}" destId="{03CD3D32-A380-4E3E-8A97-AB0434518128}" srcOrd="1" destOrd="0" presId="urn:microsoft.com/office/officeart/2005/8/layout/vList2"/>
    <dgm:cxn modelId="{8F42E29E-A76F-42A7-A0F5-AC49893BA91B}" type="presParOf" srcId="{094D5B21-B729-4F1F-890B-94964B24B7AF}" destId="{0EAC5BBD-D99D-4D6E-8B91-739406830153}" srcOrd="2" destOrd="0" presId="urn:microsoft.com/office/officeart/2005/8/layout/vList2"/>
    <dgm:cxn modelId="{D37CE3E9-2F4B-4311-86BD-2E786DE12A43}" type="presParOf" srcId="{094D5B21-B729-4F1F-890B-94964B24B7AF}" destId="{1A541AAF-E823-46F3-8B15-0DBCC33551DC}" srcOrd="3" destOrd="0" presId="urn:microsoft.com/office/officeart/2005/8/layout/vList2"/>
    <dgm:cxn modelId="{69014904-17DA-44FF-B958-E672F7A28B09}" type="presParOf" srcId="{094D5B21-B729-4F1F-890B-94964B24B7AF}" destId="{7544B166-D5C9-4889-BE8D-B26AA90E8C82}" srcOrd="4" destOrd="0" presId="urn:microsoft.com/office/officeart/2005/8/layout/vList2"/>
    <dgm:cxn modelId="{4F9DCEF1-A505-4E80-9764-80843C8024E8}" type="presParOf" srcId="{094D5B21-B729-4F1F-890B-94964B24B7AF}" destId="{E2D94DF4-D698-49C8-B5B8-0456A9290131}" srcOrd="5" destOrd="0" presId="urn:microsoft.com/office/officeart/2005/8/layout/vList2"/>
    <dgm:cxn modelId="{A53CA91B-EACF-4A23-BCA7-2275E3B116A4}" type="presParOf" srcId="{094D5B21-B729-4F1F-890B-94964B24B7AF}" destId="{EF62F99C-34D4-4D86-89E7-005B976C9F7B}" srcOrd="6" destOrd="0" presId="urn:microsoft.com/office/officeart/2005/8/layout/vList2"/>
    <dgm:cxn modelId="{CF027A27-5A2A-4FB0-A1CE-D71788AE4690}" type="presParOf" srcId="{094D5B21-B729-4F1F-890B-94964B24B7AF}" destId="{2D274D26-2041-4813-86BC-F37D1BE53F91}" srcOrd="7" destOrd="0" presId="urn:microsoft.com/office/officeart/2005/8/layout/vList2"/>
    <dgm:cxn modelId="{5EBB8F9B-D559-437C-80D8-1FA72CA669BC}" type="presParOf" srcId="{094D5B21-B729-4F1F-890B-94964B24B7AF}" destId="{6B6E2058-B5A9-4170-ADBD-66E698BBECAE}" srcOrd="8" destOrd="0" presId="urn:microsoft.com/office/officeart/2005/8/layout/vList2"/>
    <dgm:cxn modelId="{5AAFB431-4063-41B0-B701-1A2EECE2036A}" type="presParOf" srcId="{094D5B21-B729-4F1F-890B-94964B24B7AF}" destId="{D757CF0F-0EFC-4E6D-8DE0-3162B7A94DB3}" srcOrd="9" destOrd="0" presId="urn:microsoft.com/office/officeart/2005/8/layout/vList2"/>
    <dgm:cxn modelId="{1529810C-B837-41FC-ABCB-3F0725BC9860}" type="presParOf" srcId="{094D5B21-B729-4F1F-890B-94964B24B7AF}" destId="{E190F107-D77C-4D8F-9716-260F44D36605}" srcOrd="1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C43996-EBFD-4366-AB36-EA6F6F984AEF}"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es-ES"/>
        </a:p>
      </dgm:t>
    </dgm:pt>
    <dgm:pt modelId="{9A124D31-B3F8-4272-8244-0844629751ED}">
      <dgm:prSet custT="1"/>
      <dgm:spPr/>
      <dgm:t>
        <a:bodyPr/>
        <a:lstStyle/>
        <a:p>
          <a:pPr rtl="0"/>
          <a:r>
            <a:rPr lang="es-ES" sz="1800" b="1" smtClean="0"/>
            <a:t>“</a:t>
          </a:r>
          <a:r>
            <a:rPr lang="en-US" sz="1800" b="1" smtClean="0"/>
            <a:t>But the dead know nothing, and they have no more reward, for the memory of them is forgotten.</a:t>
          </a:r>
          <a:r>
            <a:rPr lang="es-ES" sz="1800" b="1" smtClean="0"/>
            <a:t>” (Ecclesiastes 9:5</a:t>
          </a:r>
          <a:r>
            <a:rPr lang="es-ES" sz="1800" b="1" dirty="0" smtClean="0"/>
            <a:t>)</a:t>
          </a:r>
          <a:endParaRPr lang="es-ES" sz="1800" b="1" dirty="0"/>
        </a:p>
      </dgm:t>
    </dgm:pt>
    <dgm:pt modelId="{EFB1BE21-5A44-493B-B4F8-66E1650FA060}" type="parTrans" cxnId="{9F39ECF0-C4AE-4888-A245-6D6BAA7B8924}">
      <dgm:prSet/>
      <dgm:spPr/>
      <dgm:t>
        <a:bodyPr/>
        <a:lstStyle/>
        <a:p>
          <a:endParaRPr lang="es-ES" sz="1800"/>
        </a:p>
      </dgm:t>
    </dgm:pt>
    <dgm:pt modelId="{91026DB4-D6F7-4015-882C-C869459408C3}" type="sibTrans" cxnId="{9F39ECF0-C4AE-4888-A245-6D6BAA7B8924}">
      <dgm:prSet/>
      <dgm:spPr/>
      <dgm:t>
        <a:bodyPr/>
        <a:lstStyle/>
        <a:p>
          <a:endParaRPr lang="es-ES" sz="1800"/>
        </a:p>
      </dgm:t>
    </dgm:pt>
    <dgm:pt modelId="{178A3287-0122-413F-8BF3-1EAD7ECD3A31}">
      <dgm:prSet custT="1"/>
      <dgm:spPr/>
      <dgm:t>
        <a:bodyPr/>
        <a:lstStyle/>
        <a:p>
          <a:pPr rtl="0"/>
          <a:r>
            <a:rPr lang="es-ES" sz="1800" b="1" smtClean="0"/>
            <a:t>“</a:t>
          </a:r>
          <a:r>
            <a:rPr lang="en-US" sz="1800" b="1" smtClean="0"/>
            <a:t>Also their love, their hatred, and their envy have now perished; nevermore will they have a share in anything done under the sun.</a:t>
          </a:r>
          <a:r>
            <a:rPr lang="es-ES" sz="1800" b="1" smtClean="0"/>
            <a:t>” (Ecclesiastes 9:6</a:t>
          </a:r>
          <a:r>
            <a:rPr lang="es-ES" sz="1800" b="1" dirty="0" smtClean="0"/>
            <a:t>)</a:t>
          </a:r>
          <a:endParaRPr lang="es-ES" sz="1800" b="1" dirty="0"/>
        </a:p>
      </dgm:t>
    </dgm:pt>
    <dgm:pt modelId="{ED9BE066-BC07-417E-B1C9-96ADD06BBBFC}" type="parTrans" cxnId="{0F924CAC-0210-4461-BC71-C89D90FE3165}">
      <dgm:prSet/>
      <dgm:spPr/>
      <dgm:t>
        <a:bodyPr/>
        <a:lstStyle/>
        <a:p>
          <a:endParaRPr lang="es-ES" sz="1800"/>
        </a:p>
      </dgm:t>
    </dgm:pt>
    <dgm:pt modelId="{9770EDDD-D70F-4149-8FC4-1DEB30007B38}" type="sibTrans" cxnId="{0F924CAC-0210-4461-BC71-C89D90FE3165}">
      <dgm:prSet/>
      <dgm:spPr/>
      <dgm:t>
        <a:bodyPr/>
        <a:lstStyle/>
        <a:p>
          <a:endParaRPr lang="es-ES" sz="1800"/>
        </a:p>
      </dgm:t>
    </dgm:pt>
    <dgm:pt modelId="{68C171F8-9226-4C6C-BE84-E84A7245F6CC}">
      <dgm:prSet custT="1"/>
      <dgm:spPr/>
      <dgm:t>
        <a:bodyPr/>
        <a:lstStyle/>
        <a:p>
          <a:pPr rtl="0"/>
          <a:r>
            <a:rPr lang="es-ES" sz="1800" b="1" smtClean="0"/>
            <a:t>“</a:t>
          </a:r>
          <a:r>
            <a:rPr lang="en-US" sz="1800" b="1" smtClean="0"/>
            <a:t>For there is no work or device or knowledge or wisdom in the grave where you are going.</a:t>
          </a:r>
          <a:r>
            <a:rPr lang="es-ES" sz="1800" b="1" smtClean="0"/>
            <a:t>” (Ecclesiastes 9:10</a:t>
          </a:r>
          <a:r>
            <a:rPr lang="es-ES" sz="1800" b="1" dirty="0" smtClean="0"/>
            <a:t>)</a:t>
          </a:r>
          <a:endParaRPr lang="es-ES" sz="1800" b="1" dirty="0"/>
        </a:p>
      </dgm:t>
    </dgm:pt>
    <dgm:pt modelId="{B8E4373A-094B-4F49-BDF9-E9C7E2F79A85}" type="parTrans" cxnId="{F4B62A49-534F-4DE0-A3F3-96D62F84FA68}">
      <dgm:prSet/>
      <dgm:spPr/>
      <dgm:t>
        <a:bodyPr/>
        <a:lstStyle/>
        <a:p>
          <a:endParaRPr lang="es-ES" sz="1800"/>
        </a:p>
      </dgm:t>
    </dgm:pt>
    <dgm:pt modelId="{FDC07D4C-E32E-4ADA-84D8-6113ECFC6CBE}" type="sibTrans" cxnId="{F4B62A49-534F-4DE0-A3F3-96D62F84FA68}">
      <dgm:prSet/>
      <dgm:spPr/>
      <dgm:t>
        <a:bodyPr/>
        <a:lstStyle/>
        <a:p>
          <a:endParaRPr lang="es-ES" sz="1800"/>
        </a:p>
      </dgm:t>
    </dgm:pt>
    <dgm:pt modelId="{982B85A8-7664-47F0-85EE-5B598F54EA2E}">
      <dgm:prSet custT="1"/>
      <dgm:spPr/>
      <dgm:t>
        <a:bodyPr/>
        <a:lstStyle/>
        <a:p>
          <a:pPr rtl="0"/>
          <a:r>
            <a:rPr lang="es-ES" sz="1800" b="1" smtClean="0"/>
            <a:t>“</a:t>
          </a:r>
          <a:r>
            <a:rPr lang="en-US" sz="1800" b="1" smtClean="0"/>
            <a:t>The dead do not praise the Lord, nor any who go down into silence.</a:t>
          </a:r>
          <a:r>
            <a:rPr lang="es-ES" sz="1800" b="1" smtClean="0"/>
            <a:t>” (Psalm 115:17</a:t>
          </a:r>
          <a:r>
            <a:rPr lang="es-ES" sz="1800" b="1" dirty="0" smtClean="0"/>
            <a:t>)</a:t>
          </a:r>
          <a:endParaRPr lang="es-ES" sz="1800" b="1" dirty="0"/>
        </a:p>
      </dgm:t>
    </dgm:pt>
    <dgm:pt modelId="{A36D9B9E-3567-4F78-BBAD-1874FBCB7963}" type="parTrans" cxnId="{774F6467-3838-4961-9C4F-FABC55820B2A}">
      <dgm:prSet/>
      <dgm:spPr/>
      <dgm:t>
        <a:bodyPr/>
        <a:lstStyle/>
        <a:p>
          <a:endParaRPr lang="es-ES" sz="1800"/>
        </a:p>
      </dgm:t>
    </dgm:pt>
    <dgm:pt modelId="{062DAC3C-A56C-4B28-B407-E08938B04385}" type="sibTrans" cxnId="{774F6467-3838-4961-9C4F-FABC55820B2A}">
      <dgm:prSet/>
      <dgm:spPr/>
      <dgm:t>
        <a:bodyPr/>
        <a:lstStyle/>
        <a:p>
          <a:endParaRPr lang="es-ES" sz="1800"/>
        </a:p>
      </dgm:t>
    </dgm:pt>
    <dgm:pt modelId="{B394223F-D1EE-4988-847D-7B8BFBBD8471}">
      <dgm:prSet custT="1"/>
      <dgm:spPr/>
      <dgm:t>
        <a:bodyPr/>
        <a:lstStyle/>
        <a:p>
          <a:pPr rtl="0"/>
          <a:r>
            <a:rPr lang="es-ES" sz="1800" b="1" smtClean="0"/>
            <a:t>“</a:t>
          </a:r>
          <a:r>
            <a:rPr lang="en-US" sz="1800" b="1" smtClean="0"/>
            <a:t>His spirit departs, he returns to his earth; in that very day his plans perish.</a:t>
          </a:r>
          <a:r>
            <a:rPr lang="es-ES" sz="1800" b="1" smtClean="0"/>
            <a:t>” (Psalm 146:4</a:t>
          </a:r>
          <a:r>
            <a:rPr lang="es-ES" sz="1800" b="1" dirty="0" smtClean="0"/>
            <a:t>)</a:t>
          </a:r>
          <a:endParaRPr lang="es-ES" sz="1800" b="1" dirty="0"/>
        </a:p>
      </dgm:t>
    </dgm:pt>
    <dgm:pt modelId="{F71E4D2B-D5B1-4D57-8930-B5DDD0ECF4B8}" type="parTrans" cxnId="{57459B07-D0A0-4746-AC0B-20B0304103BE}">
      <dgm:prSet/>
      <dgm:spPr/>
      <dgm:t>
        <a:bodyPr/>
        <a:lstStyle/>
        <a:p>
          <a:endParaRPr lang="es-ES" sz="1800"/>
        </a:p>
      </dgm:t>
    </dgm:pt>
    <dgm:pt modelId="{80ACEF95-C6CE-422C-94E2-937EE132AAEE}" type="sibTrans" cxnId="{57459B07-D0A0-4746-AC0B-20B0304103BE}">
      <dgm:prSet/>
      <dgm:spPr/>
      <dgm:t>
        <a:bodyPr/>
        <a:lstStyle/>
        <a:p>
          <a:endParaRPr lang="es-ES" sz="1800"/>
        </a:p>
      </dgm:t>
    </dgm:pt>
    <dgm:pt modelId="{7B016397-F21E-48D4-9F57-D30A70B3B3CA}" type="pres">
      <dgm:prSet presAssocID="{6CC43996-EBFD-4366-AB36-EA6F6F984AEF}" presName="linear" presStyleCnt="0">
        <dgm:presLayoutVars>
          <dgm:animLvl val="lvl"/>
          <dgm:resizeHandles val="exact"/>
        </dgm:presLayoutVars>
      </dgm:prSet>
      <dgm:spPr/>
      <dgm:t>
        <a:bodyPr/>
        <a:lstStyle/>
        <a:p>
          <a:endParaRPr lang="es-ES"/>
        </a:p>
      </dgm:t>
    </dgm:pt>
    <dgm:pt modelId="{F464A5C5-6A19-4220-9957-ADF1A4FC134E}" type="pres">
      <dgm:prSet presAssocID="{9A124D31-B3F8-4272-8244-0844629751ED}" presName="parentText" presStyleLbl="node1" presStyleIdx="0" presStyleCnt="5">
        <dgm:presLayoutVars>
          <dgm:chMax val="0"/>
          <dgm:bulletEnabled val="1"/>
        </dgm:presLayoutVars>
      </dgm:prSet>
      <dgm:spPr/>
      <dgm:t>
        <a:bodyPr/>
        <a:lstStyle/>
        <a:p>
          <a:endParaRPr lang="es-ES"/>
        </a:p>
      </dgm:t>
    </dgm:pt>
    <dgm:pt modelId="{1348971E-D71C-4356-A3E1-019A24B443EE}" type="pres">
      <dgm:prSet presAssocID="{91026DB4-D6F7-4015-882C-C869459408C3}" presName="spacer" presStyleCnt="0"/>
      <dgm:spPr/>
    </dgm:pt>
    <dgm:pt modelId="{7A1A7178-D7F6-4601-A764-3B133563390B}" type="pres">
      <dgm:prSet presAssocID="{178A3287-0122-413F-8BF3-1EAD7ECD3A31}" presName="parentText" presStyleLbl="node1" presStyleIdx="1" presStyleCnt="5">
        <dgm:presLayoutVars>
          <dgm:chMax val="0"/>
          <dgm:bulletEnabled val="1"/>
        </dgm:presLayoutVars>
      </dgm:prSet>
      <dgm:spPr/>
      <dgm:t>
        <a:bodyPr/>
        <a:lstStyle/>
        <a:p>
          <a:endParaRPr lang="es-ES"/>
        </a:p>
      </dgm:t>
    </dgm:pt>
    <dgm:pt modelId="{6F77853E-0837-4EA5-8F42-457ED6EFAE0C}" type="pres">
      <dgm:prSet presAssocID="{9770EDDD-D70F-4149-8FC4-1DEB30007B38}" presName="spacer" presStyleCnt="0"/>
      <dgm:spPr/>
    </dgm:pt>
    <dgm:pt modelId="{82376972-612F-49A7-9906-AD4D337772B8}" type="pres">
      <dgm:prSet presAssocID="{68C171F8-9226-4C6C-BE84-E84A7245F6CC}" presName="parentText" presStyleLbl="node1" presStyleIdx="2" presStyleCnt="5">
        <dgm:presLayoutVars>
          <dgm:chMax val="0"/>
          <dgm:bulletEnabled val="1"/>
        </dgm:presLayoutVars>
      </dgm:prSet>
      <dgm:spPr/>
      <dgm:t>
        <a:bodyPr/>
        <a:lstStyle/>
        <a:p>
          <a:endParaRPr lang="es-ES"/>
        </a:p>
      </dgm:t>
    </dgm:pt>
    <dgm:pt modelId="{0D32E58B-9418-4651-BA85-231DD973A875}" type="pres">
      <dgm:prSet presAssocID="{FDC07D4C-E32E-4ADA-84D8-6113ECFC6CBE}" presName="spacer" presStyleCnt="0"/>
      <dgm:spPr/>
    </dgm:pt>
    <dgm:pt modelId="{89B20794-8BEC-49F1-9E88-6184FF20FC8F}" type="pres">
      <dgm:prSet presAssocID="{982B85A8-7664-47F0-85EE-5B598F54EA2E}" presName="parentText" presStyleLbl="node1" presStyleIdx="3" presStyleCnt="5">
        <dgm:presLayoutVars>
          <dgm:chMax val="0"/>
          <dgm:bulletEnabled val="1"/>
        </dgm:presLayoutVars>
      </dgm:prSet>
      <dgm:spPr/>
      <dgm:t>
        <a:bodyPr/>
        <a:lstStyle/>
        <a:p>
          <a:endParaRPr lang="es-ES"/>
        </a:p>
      </dgm:t>
    </dgm:pt>
    <dgm:pt modelId="{5379B59F-7329-4A27-BBD6-55097A894D9D}" type="pres">
      <dgm:prSet presAssocID="{062DAC3C-A56C-4B28-B407-E08938B04385}" presName="spacer" presStyleCnt="0"/>
      <dgm:spPr/>
    </dgm:pt>
    <dgm:pt modelId="{B22A6126-D07E-49CC-98FF-E2CE68E3E529}" type="pres">
      <dgm:prSet presAssocID="{B394223F-D1EE-4988-847D-7B8BFBBD8471}" presName="parentText" presStyleLbl="node1" presStyleIdx="4" presStyleCnt="5">
        <dgm:presLayoutVars>
          <dgm:chMax val="0"/>
          <dgm:bulletEnabled val="1"/>
        </dgm:presLayoutVars>
      </dgm:prSet>
      <dgm:spPr/>
      <dgm:t>
        <a:bodyPr/>
        <a:lstStyle/>
        <a:p>
          <a:endParaRPr lang="es-ES"/>
        </a:p>
      </dgm:t>
    </dgm:pt>
  </dgm:ptLst>
  <dgm:cxnLst>
    <dgm:cxn modelId="{772D6609-0261-4B27-873A-A82CE05F845E}" type="presOf" srcId="{178A3287-0122-413F-8BF3-1EAD7ECD3A31}" destId="{7A1A7178-D7F6-4601-A764-3B133563390B}" srcOrd="0" destOrd="0" presId="urn:microsoft.com/office/officeart/2005/8/layout/vList2"/>
    <dgm:cxn modelId="{35ACC557-41C0-4D26-A1A2-E6AD0E755C23}" type="presOf" srcId="{6CC43996-EBFD-4366-AB36-EA6F6F984AEF}" destId="{7B016397-F21E-48D4-9F57-D30A70B3B3CA}" srcOrd="0" destOrd="0" presId="urn:microsoft.com/office/officeart/2005/8/layout/vList2"/>
    <dgm:cxn modelId="{C5FF144F-F95B-4121-BBAD-7767DB4F5045}" type="presOf" srcId="{68C171F8-9226-4C6C-BE84-E84A7245F6CC}" destId="{82376972-612F-49A7-9906-AD4D337772B8}" srcOrd="0" destOrd="0" presId="urn:microsoft.com/office/officeart/2005/8/layout/vList2"/>
    <dgm:cxn modelId="{0F924CAC-0210-4461-BC71-C89D90FE3165}" srcId="{6CC43996-EBFD-4366-AB36-EA6F6F984AEF}" destId="{178A3287-0122-413F-8BF3-1EAD7ECD3A31}" srcOrd="1" destOrd="0" parTransId="{ED9BE066-BC07-417E-B1C9-96ADD06BBBFC}" sibTransId="{9770EDDD-D70F-4149-8FC4-1DEB30007B38}"/>
    <dgm:cxn modelId="{774F6467-3838-4961-9C4F-FABC55820B2A}" srcId="{6CC43996-EBFD-4366-AB36-EA6F6F984AEF}" destId="{982B85A8-7664-47F0-85EE-5B598F54EA2E}" srcOrd="3" destOrd="0" parTransId="{A36D9B9E-3567-4F78-BBAD-1874FBCB7963}" sibTransId="{062DAC3C-A56C-4B28-B407-E08938B04385}"/>
    <dgm:cxn modelId="{9F39ECF0-C4AE-4888-A245-6D6BAA7B8924}" srcId="{6CC43996-EBFD-4366-AB36-EA6F6F984AEF}" destId="{9A124D31-B3F8-4272-8244-0844629751ED}" srcOrd="0" destOrd="0" parTransId="{EFB1BE21-5A44-493B-B4F8-66E1650FA060}" sibTransId="{91026DB4-D6F7-4015-882C-C869459408C3}"/>
    <dgm:cxn modelId="{1FAE9CEE-618B-43EE-92AF-A03ECBCB7CF4}" type="presOf" srcId="{B394223F-D1EE-4988-847D-7B8BFBBD8471}" destId="{B22A6126-D07E-49CC-98FF-E2CE68E3E529}" srcOrd="0" destOrd="0" presId="urn:microsoft.com/office/officeart/2005/8/layout/vList2"/>
    <dgm:cxn modelId="{F4B62A49-534F-4DE0-A3F3-96D62F84FA68}" srcId="{6CC43996-EBFD-4366-AB36-EA6F6F984AEF}" destId="{68C171F8-9226-4C6C-BE84-E84A7245F6CC}" srcOrd="2" destOrd="0" parTransId="{B8E4373A-094B-4F49-BDF9-E9C7E2F79A85}" sibTransId="{FDC07D4C-E32E-4ADA-84D8-6113ECFC6CBE}"/>
    <dgm:cxn modelId="{57459B07-D0A0-4746-AC0B-20B0304103BE}" srcId="{6CC43996-EBFD-4366-AB36-EA6F6F984AEF}" destId="{B394223F-D1EE-4988-847D-7B8BFBBD8471}" srcOrd="4" destOrd="0" parTransId="{F71E4D2B-D5B1-4D57-8930-B5DDD0ECF4B8}" sibTransId="{80ACEF95-C6CE-422C-94E2-937EE132AAEE}"/>
    <dgm:cxn modelId="{690E570F-678D-4F56-823D-46BC460DD5E6}" type="presOf" srcId="{9A124D31-B3F8-4272-8244-0844629751ED}" destId="{F464A5C5-6A19-4220-9957-ADF1A4FC134E}" srcOrd="0" destOrd="0" presId="urn:microsoft.com/office/officeart/2005/8/layout/vList2"/>
    <dgm:cxn modelId="{DABEE81F-E39C-4A03-95A3-C7D3DBA07F1A}" type="presOf" srcId="{982B85A8-7664-47F0-85EE-5B598F54EA2E}" destId="{89B20794-8BEC-49F1-9E88-6184FF20FC8F}" srcOrd="0" destOrd="0" presId="urn:microsoft.com/office/officeart/2005/8/layout/vList2"/>
    <dgm:cxn modelId="{9238AA9E-F527-443C-92E8-1DF5D1AB3F70}" type="presParOf" srcId="{7B016397-F21E-48D4-9F57-D30A70B3B3CA}" destId="{F464A5C5-6A19-4220-9957-ADF1A4FC134E}" srcOrd="0" destOrd="0" presId="urn:microsoft.com/office/officeart/2005/8/layout/vList2"/>
    <dgm:cxn modelId="{E68ABFE8-033E-4C44-8A75-4F6145D3A68E}" type="presParOf" srcId="{7B016397-F21E-48D4-9F57-D30A70B3B3CA}" destId="{1348971E-D71C-4356-A3E1-019A24B443EE}" srcOrd="1" destOrd="0" presId="urn:microsoft.com/office/officeart/2005/8/layout/vList2"/>
    <dgm:cxn modelId="{5F374425-2A2C-4FE7-8CEF-05C49D57833B}" type="presParOf" srcId="{7B016397-F21E-48D4-9F57-D30A70B3B3CA}" destId="{7A1A7178-D7F6-4601-A764-3B133563390B}" srcOrd="2" destOrd="0" presId="urn:microsoft.com/office/officeart/2005/8/layout/vList2"/>
    <dgm:cxn modelId="{49922EE0-18D0-4448-86A4-15B4A6009B1C}" type="presParOf" srcId="{7B016397-F21E-48D4-9F57-D30A70B3B3CA}" destId="{6F77853E-0837-4EA5-8F42-457ED6EFAE0C}" srcOrd="3" destOrd="0" presId="urn:microsoft.com/office/officeart/2005/8/layout/vList2"/>
    <dgm:cxn modelId="{AD0A8A66-6F5F-4D2F-B8D1-DC798ABF151E}" type="presParOf" srcId="{7B016397-F21E-48D4-9F57-D30A70B3B3CA}" destId="{82376972-612F-49A7-9906-AD4D337772B8}" srcOrd="4" destOrd="0" presId="urn:microsoft.com/office/officeart/2005/8/layout/vList2"/>
    <dgm:cxn modelId="{6E9E9018-3750-468A-9F4E-4F6D71C8574D}" type="presParOf" srcId="{7B016397-F21E-48D4-9F57-D30A70B3B3CA}" destId="{0D32E58B-9418-4651-BA85-231DD973A875}" srcOrd="5" destOrd="0" presId="urn:microsoft.com/office/officeart/2005/8/layout/vList2"/>
    <dgm:cxn modelId="{AC05F67A-AC5C-43C5-9E32-A272A9E588F6}" type="presParOf" srcId="{7B016397-F21E-48D4-9F57-D30A70B3B3CA}" destId="{89B20794-8BEC-49F1-9E88-6184FF20FC8F}" srcOrd="6" destOrd="0" presId="urn:microsoft.com/office/officeart/2005/8/layout/vList2"/>
    <dgm:cxn modelId="{E4B65A6F-04C9-4584-BA78-40455B660051}" type="presParOf" srcId="{7B016397-F21E-48D4-9F57-D30A70B3B3CA}" destId="{5379B59F-7329-4A27-BBD6-55097A894D9D}" srcOrd="7" destOrd="0" presId="urn:microsoft.com/office/officeart/2005/8/layout/vList2"/>
    <dgm:cxn modelId="{E71084C5-6503-47A5-9374-62A993B38EE1}" type="presParOf" srcId="{7B016397-F21E-48D4-9F57-D30A70B3B3CA}" destId="{B22A6126-D07E-49CC-98FF-E2CE68E3E529}" srcOrd="8"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736680-A5DC-416B-9404-810E37712ADA}" type="doc">
      <dgm:prSet loTypeId="urn:microsoft.com/office/officeart/2005/8/layout/lProcess2" loCatId="list" qsTypeId="urn:microsoft.com/office/officeart/2005/8/quickstyle/3d1" qsCatId="3D" csTypeId="urn:microsoft.com/office/officeart/2005/8/colors/accent3_3" csCatId="accent3" phldr="1"/>
      <dgm:spPr/>
      <dgm:t>
        <a:bodyPr/>
        <a:lstStyle/>
        <a:p>
          <a:endParaRPr lang="es-ES"/>
        </a:p>
      </dgm:t>
    </dgm:pt>
    <dgm:pt modelId="{D97EB5A0-4CF3-40B3-8A6F-DE2D6D6F314E}">
      <dgm:prSet phldrT="[Texto]" custT="1"/>
      <dgm:spPr/>
      <dgm:t>
        <a:bodyPr/>
        <a:lstStyle/>
        <a:p>
          <a:r>
            <a:rPr lang="en-US" sz="1700" b="1" smtClean="0">
              <a:solidFill>
                <a:srgbClr val="FFFF00"/>
              </a:solidFill>
            </a:rPr>
            <a:t>RESURRECTION FOR LIFE</a:t>
          </a:r>
          <a:endParaRPr lang="es-ES" sz="1700" b="1" dirty="0">
            <a:solidFill>
              <a:srgbClr val="FFFF00"/>
            </a:solidFill>
          </a:endParaRPr>
        </a:p>
      </dgm:t>
    </dgm:pt>
    <dgm:pt modelId="{FEF7A355-F8A3-4FDA-A3B9-AFD4ABB6DD80}" type="parTrans" cxnId="{96ECC53A-EDCD-4B74-9423-25180B3C3BBF}">
      <dgm:prSet/>
      <dgm:spPr/>
      <dgm:t>
        <a:bodyPr/>
        <a:lstStyle/>
        <a:p>
          <a:endParaRPr lang="es-ES" sz="1800" b="1">
            <a:solidFill>
              <a:schemeClr val="tx1"/>
            </a:solidFill>
          </a:endParaRPr>
        </a:p>
      </dgm:t>
    </dgm:pt>
    <dgm:pt modelId="{EAEE217D-1E35-4F93-B5BE-DAD71AC2C605}" type="sibTrans" cxnId="{96ECC53A-EDCD-4B74-9423-25180B3C3BBF}">
      <dgm:prSet/>
      <dgm:spPr/>
      <dgm:t>
        <a:bodyPr/>
        <a:lstStyle/>
        <a:p>
          <a:endParaRPr lang="es-ES" sz="1800" b="1">
            <a:solidFill>
              <a:schemeClr val="tx1"/>
            </a:solidFill>
          </a:endParaRPr>
        </a:p>
      </dgm:t>
    </dgm:pt>
    <dgm:pt modelId="{F96849E1-7915-44FC-B20D-4E2FF12B0768}">
      <dgm:prSet phldrT="[Texto]" custT="1"/>
      <dgm:spPr/>
      <dgm:t>
        <a:bodyPr/>
        <a:lstStyle/>
        <a:p>
          <a:r>
            <a:rPr lang="en-US" sz="1700" b="1" smtClean="0">
              <a:solidFill>
                <a:schemeClr val="tx1"/>
              </a:solidFill>
            </a:rPr>
            <a:t>Those who have faith in Jesus; their works show their faith is genuine (John 3:16; James 2:18-20)</a:t>
          </a:r>
          <a:endParaRPr lang="es-ES" sz="1700" b="1" dirty="0">
            <a:solidFill>
              <a:schemeClr val="tx1"/>
            </a:solidFill>
          </a:endParaRPr>
        </a:p>
      </dgm:t>
    </dgm:pt>
    <dgm:pt modelId="{4D8F954A-A3B8-4444-B80E-89059A2A77A0}" type="parTrans" cxnId="{2BFC9E9D-5508-4F4D-B666-C27F6F17FE66}">
      <dgm:prSet/>
      <dgm:spPr/>
      <dgm:t>
        <a:bodyPr/>
        <a:lstStyle/>
        <a:p>
          <a:endParaRPr lang="es-ES" sz="1800" b="1">
            <a:solidFill>
              <a:schemeClr val="tx1"/>
            </a:solidFill>
          </a:endParaRPr>
        </a:p>
      </dgm:t>
    </dgm:pt>
    <dgm:pt modelId="{F25DFDD0-2D10-4627-81CA-37577111559E}" type="sibTrans" cxnId="{2BFC9E9D-5508-4F4D-B666-C27F6F17FE66}">
      <dgm:prSet/>
      <dgm:spPr/>
      <dgm:t>
        <a:bodyPr/>
        <a:lstStyle/>
        <a:p>
          <a:endParaRPr lang="es-ES" sz="1800" b="1">
            <a:solidFill>
              <a:schemeClr val="tx1"/>
            </a:solidFill>
          </a:endParaRPr>
        </a:p>
      </dgm:t>
    </dgm:pt>
    <dgm:pt modelId="{B6B5BE27-C88C-445A-BB54-C193D9C96E6F}">
      <dgm:prSet phldrT="[Texto]" custT="1"/>
      <dgm:spPr/>
      <dgm:t>
        <a:bodyPr/>
        <a:lstStyle/>
        <a:p>
          <a:r>
            <a:rPr lang="en-US" sz="1700" b="1" smtClean="0">
              <a:solidFill>
                <a:schemeClr val="tx1"/>
              </a:solidFill>
            </a:rPr>
            <a:t>At the Second Coming of Christ (1Co. 15:22-23)</a:t>
          </a:r>
          <a:endParaRPr lang="es-ES" sz="1700" b="1" dirty="0">
            <a:solidFill>
              <a:schemeClr val="tx1"/>
            </a:solidFill>
          </a:endParaRPr>
        </a:p>
      </dgm:t>
    </dgm:pt>
    <dgm:pt modelId="{D3D01E8A-5984-472D-B7F3-B5D3BE6EAF23}" type="parTrans" cxnId="{C2C15522-3C4A-4C60-9D91-F8FC4B96B428}">
      <dgm:prSet/>
      <dgm:spPr/>
      <dgm:t>
        <a:bodyPr/>
        <a:lstStyle/>
        <a:p>
          <a:endParaRPr lang="es-ES" sz="1800" b="1">
            <a:solidFill>
              <a:schemeClr val="tx1"/>
            </a:solidFill>
          </a:endParaRPr>
        </a:p>
      </dgm:t>
    </dgm:pt>
    <dgm:pt modelId="{FB8F3394-EF54-4225-9757-7F8252B905F8}" type="sibTrans" cxnId="{C2C15522-3C4A-4C60-9D91-F8FC4B96B428}">
      <dgm:prSet/>
      <dgm:spPr/>
      <dgm:t>
        <a:bodyPr/>
        <a:lstStyle/>
        <a:p>
          <a:endParaRPr lang="es-ES" sz="1800" b="1">
            <a:solidFill>
              <a:schemeClr val="tx1"/>
            </a:solidFill>
          </a:endParaRPr>
        </a:p>
      </dgm:t>
    </dgm:pt>
    <dgm:pt modelId="{526FFE97-E308-4644-8908-793A76E76901}">
      <dgm:prSet phldrT="[Texto]" custT="1"/>
      <dgm:spPr/>
      <dgm:t>
        <a:bodyPr/>
        <a:lstStyle/>
        <a:p>
          <a:r>
            <a:rPr lang="en-US" sz="1700" b="1" smtClean="0">
              <a:solidFill>
                <a:schemeClr val="tx1"/>
              </a:solidFill>
            </a:rPr>
            <a:t>To live forever (1Ts. 4:17)</a:t>
          </a:r>
          <a:endParaRPr lang="es-ES" sz="1700" b="1" dirty="0">
            <a:solidFill>
              <a:schemeClr val="tx1"/>
            </a:solidFill>
          </a:endParaRPr>
        </a:p>
      </dgm:t>
    </dgm:pt>
    <dgm:pt modelId="{4FBC993E-CCF0-49A1-ABC5-3E28D009A2E7}" type="parTrans" cxnId="{E052409E-0C50-4FDC-B5C9-8C8067A1D0D0}">
      <dgm:prSet/>
      <dgm:spPr/>
      <dgm:t>
        <a:bodyPr/>
        <a:lstStyle/>
        <a:p>
          <a:endParaRPr lang="es-ES" sz="1800" b="1">
            <a:solidFill>
              <a:schemeClr val="tx1"/>
            </a:solidFill>
          </a:endParaRPr>
        </a:p>
      </dgm:t>
    </dgm:pt>
    <dgm:pt modelId="{4ACE270F-D3FD-4BF7-AFDF-77BE964C3879}" type="sibTrans" cxnId="{E052409E-0C50-4FDC-B5C9-8C8067A1D0D0}">
      <dgm:prSet/>
      <dgm:spPr/>
      <dgm:t>
        <a:bodyPr/>
        <a:lstStyle/>
        <a:p>
          <a:endParaRPr lang="es-ES" sz="1800" b="1">
            <a:solidFill>
              <a:schemeClr val="tx1"/>
            </a:solidFill>
          </a:endParaRPr>
        </a:p>
      </dgm:t>
    </dgm:pt>
    <dgm:pt modelId="{6928F0D6-A23D-484C-9BA6-2B4A8B53DD18}">
      <dgm:prSet phldrT="[Texto]" custT="1"/>
      <dgm:spPr/>
      <dgm:t>
        <a:bodyPr/>
        <a:lstStyle/>
        <a:p>
          <a:endParaRPr lang="es-ES" sz="1700" b="1" dirty="0">
            <a:solidFill>
              <a:schemeClr val="tx1"/>
            </a:solidFill>
          </a:endParaRPr>
        </a:p>
      </dgm:t>
    </dgm:pt>
    <dgm:pt modelId="{108DCABC-F2FB-4196-8545-D17E245F76C5}" type="parTrans" cxnId="{00ED140A-C352-4759-A7FB-CC6953B81F28}">
      <dgm:prSet/>
      <dgm:spPr/>
      <dgm:t>
        <a:bodyPr/>
        <a:lstStyle/>
        <a:p>
          <a:endParaRPr lang="es-ES" sz="1800" b="1">
            <a:solidFill>
              <a:schemeClr val="tx1"/>
            </a:solidFill>
          </a:endParaRPr>
        </a:p>
      </dgm:t>
    </dgm:pt>
    <dgm:pt modelId="{1487BFCD-E2BD-46EF-906C-8B11C6E19251}" type="sibTrans" cxnId="{00ED140A-C352-4759-A7FB-CC6953B81F28}">
      <dgm:prSet/>
      <dgm:spPr/>
      <dgm:t>
        <a:bodyPr/>
        <a:lstStyle/>
        <a:p>
          <a:endParaRPr lang="es-ES" sz="1800" b="1">
            <a:solidFill>
              <a:schemeClr val="tx1"/>
            </a:solidFill>
          </a:endParaRPr>
        </a:p>
      </dgm:t>
    </dgm:pt>
    <dgm:pt modelId="{F9CBA0F8-906C-48A9-8D7A-8318A55D7CD1}" type="pres">
      <dgm:prSet presAssocID="{66736680-A5DC-416B-9404-810E37712ADA}" presName="theList" presStyleCnt="0">
        <dgm:presLayoutVars>
          <dgm:dir/>
          <dgm:animLvl val="lvl"/>
          <dgm:resizeHandles val="exact"/>
        </dgm:presLayoutVars>
      </dgm:prSet>
      <dgm:spPr/>
      <dgm:t>
        <a:bodyPr/>
        <a:lstStyle/>
        <a:p>
          <a:endParaRPr lang="es-ES"/>
        </a:p>
      </dgm:t>
    </dgm:pt>
    <dgm:pt modelId="{598C15F2-A74C-43D3-9097-03EBDAD05843}" type="pres">
      <dgm:prSet presAssocID="{6928F0D6-A23D-484C-9BA6-2B4A8B53DD18}" presName="compNode" presStyleCnt="0"/>
      <dgm:spPr/>
    </dgm:pt>
    <dgm:pt modelId="{BDB1933A-80C0-4A34-AC03-15AAC8DFFC45}" type="pres">
      <dgm:prSet presAssocID="{6928F0D6-A23D-484C-9BA6-2B4A8B53DD18}" presName="aNode" presStyleLbl="bgShp" presStyleIdx="0" presStyleCnt="1"/>
      <dgm:spPr/>
      <dgm:t>
        <a:bodyPr/>
        <a:lstStyle/>
        <a:p>
          <a:endParaRPr lang="es-ES"/>
        </a:p>
      </dgm:t>
    </dgm:pt>
    <dgm:pt modelId="{630D06B2-26B6-4CDA-87A2-E4554607F43B}" type="pres">
      <dgm:prSet presAssocID="{6928F0D6-A23D-484C-9BA6-2B4A8B53DD18}" presName="textNode" presStyleLbl="bgShp" presStyleIdx="0" presStyleCnt="1"/>
      <dgm:spPr/>
      <dgm:t>
        <a:bodyPr/>
        <a:lstStyle/>
        <a:p>
          <a:endParaRPr lang="es-ES"/>
        </a:p>
      </dgm:t>
    </dgm:pt>
    <dgm:pt modelId="{04B28B53-5A08-4FAF-BABF-11BA732F397C}" type="pres">
      <dgm:prSet presAssocID="{6928F0D6-A23D-484C-9BA6-2B4A8B53DD18}" presName="compChildNode" presStyleCnt="0"/>
      <dgm:spPr/>
    </dgm:pt>
    <dgm:pt modelId="{2FB6EB65-F02C-4FCD-AC94-63D06BB57AA0}" type="pres">
      <dgm:prSet presAssocID="{6928F0D6-A23D-484C-9BA6-2B4A8B53DD18}" presName="theInnerList" presStyleCnt="0"/>
      <dgm:spPr/>
    </dgm:pt>
    <dgm:pt modelId="{681EE44B-D6B4-450D-B4B0-4A5F87E93CAC}" type="pres">
      <dgm:prSet presAssocID="{D97EB5A0-4CF3-40B3-8A6F-DE2D6D6F314E}" presName="childNode" presStyleLbl="node1" presStyleIdx="0" presStyleCnt="4" custScaleX="119909" custScaleY="72416">
        <dgm:presLayoutVars>
          <dgm:bulletEnabled val="1"/>
        </dgm:presLayoutVars>
      </dgm:prSet>
      <dgm:spPr/>
      <dgm:t>
        <a:bodyPr/>
        <a:lstStyle/>
        <a:p>
          <a:endParaRPr lang="es-ES"/>
        </a:p>
      </dgm:t>
    </dgm:pt>
    <dgm:pt modelId="{5B36625B-C8D4-410E-AA82-46D23163E02B}" type="pres">
      <dgm:prSet presAssocID="{D97EB5A0-4CF3-40B3-8A6F-DE2D6D6F314E}" presName="aSpace2" presStyleCnt="0"/>
      <dgm:spPr/>
    </dgm:pt>
    <dgm:pt modelId="{EC68E646-BEE1-42EF-ABB2-39F8EB6F94FA}" type="pres">
      <dgm:prSet presAssocID="{F96849E1-7915-44FC-B20D-4E2FF12B0768}" presName="childNode" presStyleLbl="node1" presStyleIdx="1" presStyleCnt="4" custScaleX="119909" custScaleY="136375">
        <dgm:presLayoutVars>
          <dgm:bulletEnabled val="1"/>
        </dgm:presLayoutVars>
      </dgm:prSet>
      <dgm:spPr/>
      <dgm:t>
        <a:bodyPr/>
        <a:lstStyle/>
        <a:p>
          <a:endParaRPr lang="es-ES"/>
        </a:p>
      </dgm:t>
    </dgm:pt>
    <dgm:pt modelId="{5119CF94-2AC6-4FD8-9FCC-59E5C9EF3386}" type="pres">
      <dgm:prSet presAssocID="{F96849E1-7915-44FC-B20D-4E2FF12B0768}" presName="aSpace2" presStyleCnt="0"/>
      <dgm:spPr/>
    </dgm:pt>
    <dgm:pt modelId="{7DA3A9B3-458C-425D-ADA8-25A0D72AB823}" type="pres">
      <dgm:prSet presAssocID="{B6B5BE27-C88C-445A-BB54-C193D9C96E6F}" presName="childNode" presStyleLbl="node1" presStyleIdx="2" presStyleCnt="4" custScaleX="119909">
        <dgm:presLayoutVars>
          <dgm:bulletEnabled val="1"/>
        </dgm:presLayoutVars>
      </dgm:prSet>
      <dgm:spPr/>
      <dgm:t>
        <a:bodyPr/>
        <a:lstStyle/>
        <a:p>
          <a:endParaRPr lang="es-ES"/>
        </a:p>
      </dgm:t>
    </dgm:pt>
    <dgm:pt modelId="{6C2A7E0C-700B-4C88-BFD4-3CDD2B919708}" type="pres">
      <dgm:prSet presAssocID="{B6B5BE27-C88C-445A-BB54-C193D9C96E6F}" presName="aSpace2" presStyleCnt="0"/>
      <dgm:spPr/>
    </dgm:pt>
    <dgm:pt modelId="{E66E481C-0FEF-4DD2-BA0A-F506AFB2AA61}" type="pres">
      <dgm:prSet presAssocID="{526FFE97-E308-4644-8908-793A76E76901}" presName="childNode" presStyleLbl="node1" presStyleIdx="3" presStyleCnt="4" custScaleX="119909">
        <dgm:presLayoutVars>
          <dgm:bulletEnabled val="1"/>
        </dgm:presLayoutVars>
      </dgm:prSet>
      <dgm:spPr/>
      <dgm:t>
        <a:bodyPr/>
        <a:lstStyle/>
        <a:p>
          <a:endParaRPr lang="es-ES"/>
        </a:p>
      </dgm:t>
    </dgm:pt>
  </dgm:ptLst>
  <dgm:cxnLst>
    <dgm:cxn modelId="{2FE339DD-A62B-44FA-AA6F-4FBF51DC839B}" type="presOf" srcId="{6928F0D6-A23D-484C-9BA6-2B4A8B53DD18}" destId="{630D06B2-26B6-4CDA-87A2-E4554607F43B}" srcOrd="1" destOrd="0" presId="urn:microsoft.com/office/officeart/2005/8/layout/lProcess2"/>
    <dgm:cxn modelId="{117167C3-4B91-4A30-8054-7936CD2D7072}" type="presOf" srcId="{F96849E1-7915-44FC-B20D-4E2FF12B0768}" destId="{EC68E646-BEE1-42EF-ABB2-39F8EB6F94FA}" srcOrd="0" destOrd="0" presId="urn:microsoft.com/office/officeart/2005/8/layout/lProcess2"/>
    <dgm:cxn modelId="{FA125539-CBD6-41CE-8ED5-19077C7B6913}" type="presOf" srcId="{D97EB5A0-4CF3-40B3-8A6F-DE2D6D6F314E}" destId="{681EE44B-D6B4-450D-B4B0-4A5F87E93CAC}" srcOrd="0" destOrd="0" presId="urn:microsoft.com/office/officeart/2005/8/layout/lProcess2"/>
    <dgm:cxn modelId="{FE5B4FD0-ACA7-40BA-8729-A84BD7423350}" type="presOf" srcId="{6928F0D6-A23D-484C-9BA6-2B4A8B53DD18}" destId="{BDB1933A-80C0-4A34-AC03-15AAC8DFFC45}" srcOrd="0" destOrd="0" presId="urn:microsoft.com/office/officeart/2005/8/layout/lProcess2"/>
    <dgm:cxn modelId="{E052409E-0C50-4FDC-B5C9-8C8067A1D0D0}" srcId="{6928F0D6-A23D-484C-9BA6-2B4A8B53DD18}" destId="{526FFE97-E308-4644-8908-793A76E76901}" srcOrd="3" destOrd="0" parTransId="{4FBC993E-CCF0-49A1-ABC5-3E28D009A2E7}" sibTransId="{4ACE270F-D3FD-4BF7-AFDF-77BE964C3879}"/>
    <dgm:cxn modelId="{41B74F31-4A1D-4929-9DCB-AFCBCAC2BA34}" type="presOf" srcId="{B6B5BE27-C88C-445A-BB54-C193D9C96E6F}" destId="{7DA3A9B3-458C-425D-ADA8-25A0D72AB823}" srcOrd="0" destOrd="0" presId="urn:microsoft.com/office/officeart/2005/8/layout/lProcess2"/>
    <dgm:cxn modelId="{2BFC9E9D-5508-4F4D-B666-C27F6F17FE66}" srcId="{6928F0D6-A23D-484C-9BA6-2B4A8B53DD18}" destId="{F96849E1-7915-44FC-B20D-4E2FF12B0768}" srcOrd="1" destOrd="0" parTransId="{4D8F954A-A3B8-4444-B80E-89059A2A77A0}" sibTransId="{F25DFDD0-2D10-4627-81CA-37577111559E}"/>
    <dgm:cxn modelId="{96ECC53A-EDCD-4B74-9423-25180B3C3BBF}" srcId="{6928F0D6-A23D-484C-9BA6-2B4A8B53DD18}" destId="{D97EB5A0-4CF3-40B3-8A6F-DE2D6D6F314E}" srcOrd="0" destOrd="0" parTransId="{FEF7A355-F8A3-4FDA-A3B9-AFD4ABB6DD80}" sibTransId="{EAEE217D-1E35-4F93-B5BE-DAD71AC2C605}"/>
    <dgm:cxn modelId="{00ED140A-C352-4759-A7FB-CC6953B81F28}" srcId="{66736680-A5DC-416B-9404-810E37712ADA}" destId="{6928F0D6-A23D-484C-9BA6-2B4A8B53DD18}" srcOrd="0" destOrd="0" parTransId="{108DCABC-F2FB-4196-8545-D17E245F76C5}" sibTransId="{1487BFCD-E2BD-46EF-906C-8B11C6E19251}"/>
    <dgm:cxn modelId="{C2C15522-3C4A-4C60-9D91-F8FC4B96B428}" srcId="{6928F0D6-A23D-484C-9BA6-2B4A8B53DD18}" destId="{B6B5BE27-C88C-445A-BB54-C193D9C96E6F}" srcOrd="2" destOrd="0" parTransId="{D3D01E8A-5984-472D-B7F3-B5D3BE6EAF23}" sibTransId="{FB8F3394-EF54-4225-9757-7F8252B905F8}"/>
    <dgm:cxn modelId="{3E5827AD-DC92-4EF5-ABDD-F28C13CE9032}" type="presOf" srcId="{526FFE97-E308-4644-8908-793A76E76901}" destId="{E66E481C-0FEF-4DD2-BA0A-F506AFB2AA61}" srcOrd="0" destOrd="0" presId="urn:microsoft.com/office/officeart/2005/8/layout/lProcess2"/>
    <dgm:cxn modelId="{BDBC4944-126B-4D86-8AC6-1BE3FE3723DD}" type="presOf" srcId="{66736680-A5DC-416B-9404-810E37712ADA}" destId="{F9CBA0F8-906C-48A9-8D7A-8318A55D7CD1}" srcOrd="0" destOrd="0" presId="urn:microsoft.com/office/officeart/2005/8/layout/lProcess2"/>
    <dgm:cxn modelId="{0F5E6925-C413-4E78-8C0A-D0AA72E721F3}" type="presParOf" srcId="{F9CBA0F8-906C-48A9-8D7A-8318A55D7CD1}" destId="{598C15F2-A74C-43D3-9097-03EBDAD05843}" srcOrd="0" destOrd="0" presId="urn:microsoft.com/office/officeart/2005/8/layout/lProcess2"/>
    <dgm:cxn modelId="{E03BBEC5-AA01-41AD-A9F3-730C7D6CC581}" type="presParOf" srcId="{598C15F2-A74C-43D3-9097-03EBDAD05843}" destId="{BDB1933A-80C0-4A34-AC03-15AAC8DFFC45}" srcOrd="0" destOrd="0" presId="urn:microsoft.com/office/officeart/2005/8/layout/lProcess2"/>
    <dgm:cxn modelId="{09AC0DD1-BD9F-4494-8EDB-B7B13CD723EB}" type="presParOf" srcId="{598C15F2-A74C-43D3-9097-03EBDAD05843}" destId="{630D06B2-26B6-4CDA-87A2-E4554607F43B}" srcOrd="1" destOrd="0" presId="urn:microsoft.com/office/officeart/2005/8/layout/lProcess2"/>
    <dgm:cxn modelId="{E80A3A09-9E6B-4279-BBEB-344E4F083066}" type="presParOf" srcId="{598C15F2-A74C-43D3-9097-03EBDAD05843}" destId="{04B28B53-5A08-4FAF-BABF-11BA732F397C}" srcOrd="2" destOrd="0" presId="urn:microsoft.com/office/officeart/2005/8/layout/lProcess2"/>
    <dgm:cxn modelId="{67BD4CA9-9FEA-4433-8AF8-04D2E8A4639F}" type="presParOf" srcId="{04B28B53-5A08-4FAF-BABF-11BA732F397C}" destId="{2FB6EB65-F02C-4FCD-AC94-63D06BB57AA0}" srcOrd="0" destOrd="0" presId="urn:microsoft.com/office/officeart/2005/8/layout/lProcess2"/>
    <dgm:cxn modelId="{3595FBCB-B0FD-4834-91B7-57FCDD5B0DD9}" type="presParOf" srcId="{2FB6EB65-F02C-4FCD-AC94-63D06BB57AA0}" destId="{681EE44B-D6B4-450D-B4B0-4A5F87E93CAC}" srcOrd="0" destOrd="0" presId="urn:microsoft.com/office/officeart/2005/8/layout/lProcess2"/>
    <dgm:cxn modelId="{58487361-02DB-424A-9569-CAF55D16354A}" type="presParOf" srcId="{2FB6EB65-F02C-4FCD-AC94-63D06BB57AA0}" destId="{5B36625B-C8D4-410E-AA82-46D23163E02B}" srcOrd="1" destOrd="0" presId="urn:microsoft.com/office/officeart/2005/8/layout/lProcess2"/>
    <dgm:cxn modelId="{81BA7474-9677-4F03-ABE1-1F85E35DDF28}" type="presParOf" srcId="{2FB6EB65-F02C-4FCD-AC94-63D06BB57AA0}" destId="{EC68E646-BEE1-42EF-ABB2-39F8EB6F94FA}" srcOrd="2" destOrd="0" presId="urn:microsoft.com/office/officeart/2005/8/layout/lProcess2"/>
    <dgm:cxn modelId="{324DCF08-57A2-4A13-93FB-C44633A20A2E}" type="presParOf" srcId="{2FB6EB65-F02C-4FCD-AC94-63D06BB57AA0}" destId="{5119CF94-2AC6-4FD8-9FCC-59E5C9EF3386}" srcOrd="3" destOrd="0" presId="urn:microsoft.com/office/officeart/2005/8/layout/lProcess2"/>
    <dgm:cxn modelId="{13121385-C3D0-4BB4-8D9D-0B2E28BCB59E}" type="presParOf" srcId="{2FB6EB65-F02C-4FCD-AC94-63D06BB57AA0}" destId="{7DA3A9B3-458C-425D-ADA8-25A0D72AB823}" srcOrd="4" destOrd="0" presId="urn:microsoft.com/office/officeart/2005/8/layout/lProcess2"/>
    <dgm:cxn modelId="{7778070D-B859-48BC-AC71-20AF481D8916}" type="presParOf" srcId="{2FB6EB65-F02C-4FCD-AC94-63D06BB57AA0}" destId="{6C2A7E0C-700B-4C88-BFD4-3CDD2B919708}" srcOrd="5" destOrd="0" presId="urn:microsoft.com/office/officeart/2005/8/layout/lProcess2"/>
    <dgm:cxn modelId="{5C47BEDB-DDB8-42FD-BA7A-22179ECC76B0}" type="presParOf" srcId="{2FB6EB65-F02C-4FCD-AC94-63D06BB57AA0}" destId="{E66E481C-0FEF-4DD2-BA0A-F506AFB2AA61}" srcOrd="6"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736680-A5DC-416B-9404-810E37712ADA}" type="doc">
      <dgm:prSet loTypeId="urn:microsoft.com/office/officeart/2005/8/layout/lProcess2" loCatId="list" qsTypeId="urn:microsoft.com/office/officeart/2005/8/quickstyle/3d1" qsCatId="3D" csTypeId="urn:microsoft.com/office/officeart/2005/8/colors/accent2_3" csCatId="accent2" phldr="1"/>
      <dgm:spPr/>
      <dgm:t>
        <a:bodyPr/>
        <a:lstStyle/>
        <a:p>
          <a:endParaRPr lang="es-ES"/>
        </a:p>
      </dgm:t>
    </dgm:pt>
    <dgm:pt modelId="{D97EB5A0-4CF3-40B3-8A6F-DE2D6D6F314E}">
      <dgm:prSet phldrT="[Texto]" custT="1"/>
      <dgm:spPr/>
      <dgm:t>
        <a:bodyPr/>
        <a:lstStyle/>
        <a:p>
          <a:r>
            <a:rPr lang="en-US" sz="1700" b="1" smtClean="0">
              <a:solidFill>
                <a:srgbClr val="FFFF00"/>
              </a:solidFill>
            </a:rPr>
            <a:t>RESURRECTION FOR CONDEMNATION</a:t>
          </a:r>
          <a:endParaRPr lang="es-ES" sz="1700" b="1" dirty="0">
            <a:solidFill>
              <a:srgbClr val="FFFF00"/>
            </a:solidFill>
          </a:endParaRPr>
        </a:p>
      </dgm:t>
    </dgm:pt>
    <dgm:pt modelId="{FEF7A355-F8A3-4FDA-A3B9-AFD4ABB6DD80}" type="parTrans" cxnId="{96ECC53A-EDCD-4B74-9423-25180B3C3BBF}">
      <dgm:prSet/>
      <dgm:spPr/>
      <dgm:t>
        <a:bodyPr/>
        <a:lstStyle/>
        <a:p>
          <a:endParaRPr lang="es-ES" sz="1800">
            <a:solidFill>
              <a:schemeClr val="tx1"/>
            </a:solidFill>
          </a:endParaRPr>
        </a:p>
      </dgm:t>
    </dgm:pt>
    <dgm:pt modelId="{EAEE217D-1E35-4F93-B5BE-DAD71AC2C605}" type="sibTrans" cxnId="{96ECC53A-EDCD-4B74-9423-25180B3C3BBF}">
      <dgm:prSet/>
      <dgm:spPr/>
      <dgm:t>
        <a:bodyPr/>
        <a:lstStyle/>
        <a:p>
          <a:endParaRPr lang="es-ES" sz="1800">
            <a:solidFill>
              <a:schemeClr val="tx1"/>
            </a:solidFill>
          </a:endParaRPr>
        </a:p>
      </dgm:t>
    </dgm:pt>
    <dgm:pt modelId="{F96849E1-7915-44FC-B20D-4E2FF12B0768}">
      <dgm:prSet phldrT="[Texto]" custT="1"/>
      <dgm:spPr/>
      <dgm:t>
        <a:bodyPr/>
        <a:lstStyle/>
        <a:p>
          <a:r>
            <a:rPr lang="en-US" sz="1700" b="1" smtClean="0">
              <a:solidFill>
                <a:schemeClr val="tx1"/>
              </a:solidFill>
            </a:rPr>
            <a:t>Those who reject Jesus or refuse to live according to the life rules He established.</a:t>
          </a:r>
          <a:endParaRPr lang="es-ES" sz="1700" b="1" dirty="0">
            <a:solidFill>
              <a:schemeClr val="tx1"/>
            </a:solidFill>
          </a:endParaRPr>
        </a:p>
      </dgm:t>
    </dgm:pt>
    <dgm:pt modelId="{4D8F954A-A3B8-4444-B80E-89059A2A77A0}" type="parTrans" cxnId="{2BFC9E9D-5508-4F4D-B666-C27F6F17FE66}">
      <dgm:prSet/>
      <dgm:spPr/>
      <dgm:t>
        <a:bodyPr/>
        <a:lstStyle/>
        <a:p>
          <a:endParaRPr lang="es-ES" sz="1800">
            <a:solidFill>
              <a:schemeClr val="tx1"/>
            </a:solidFill>
          </a:endParaRPr>
        </a:p>
      </dgm:t>
    </dgm:pt>
    <dgm:pt modelId="{F25DFDD0-2D10-4627-81CA-37577111559E}" type="sibTrans" cxnId="{2BFC9E9D-5508-4F4D-B666-C27F6F17FE66}">
      <dgm:prSet/>
      <dgm:spPr/>
      <dgm:t>
        <a:bodyPr/>
        <a:lstStyle/>
        <a:p>
          <a:endParaRPr lang="es-ES" sz="1800">
            <a:solidFill>
              <a:schemeClr val="tx1"/>
            </a:solidFill>
          </a:endParaRPr>
        </a:p>
      </dgm:t>
    </dgm:pt>
    <dgm:pt modelId="{B6B5BE27-C88C-445A-BB54-C193D9C96E6F}">
      <dgm:prSet phldrT="[Texto]" custT="1"/>
      <dgm:spPr/>
      <dgm:t>
        <a:bodyPr/>
        <a:lstStyle/>
        <a:p>
          <a:r>
            <a:rPr lang="en-US" sz="1700" b="1" smtClean="0">
              <a:solidFill>
                <a:schemeClr val="tx1"/>
              </a:solidFill>
            </a:rPr>
            <a:t>After the Millennium (Rev. 20:5)</a:t>
          </a:r>
          <a:endParaRPr lang="es-ES" sz="1700" b="1" dirty="0">
            <a:solidFill>
              <a:schemeClr val="tx1"/>
            </a:solidFill>
          </a:endParaRPr>
        </a:p>
      </dgm:t>
    </dgm:pt>
    <dgm:pt modelId="{D3D01E8A-5984-472D-B7F3-B5D3BE6EAF23}" type="parTrans" cxnId="{C2C15522-3C4A-4C60-9D91-F8FC4B96B428}">
      <dgm:prSet/>
      <dgm:spPr/>
      <dgm:t>
        <a:bodyPr/>
        <a:lstStyle/>
        <a:p>
          <a:endParaRPr lang="es-ES" sz="1800">
            <a:solidFill>
              <a:schemeClr val="tx1"/>
            </a:solidFill>
          </a:endParaRPr>
        </a:p>
      </dgm:t>
    </dgm:pt>
    <dgm:pt modelId="{FB8F3394-EF54-4225-9757-7F8252B905F8}" type="sibTrans" cxnId="{C2C15522-3C4A-4C60-9D91-F8FC4B96B428}">
      <dgm:prSet/>
      <dgm:spPr/>
      <dgm:t>
        <a:bodyPr/>
        <a:lstStyle/>
        <a:p>
          <a:endParaRPr lang="es-ES" sz="1800">
            <a:solidFill>
              <a:schemeClr val="tx1"/>
            </a:solidFill>
          </a:endParaRPr>
        </a:p>
      </dgm:t>
    </dgm:pt>
    <dgm:pt modelId="{526FFE97-E308-4644-8908-793A76E76901}">
      <dgm:prSet phldrT="[Texto]" custT="1"/>
      <dgm:spPr/>
      <dgm:t>
        <a:bodyPr/>
        <a:lstStyle/>
        <a:p>
          <a:r>
            <a:rPr lang="en-US" sz="1700" b="1" smtClean="0">
              <a:solidFill>
                <a:schemeClr val="tx1"/>
              </a:solidFill>
            </a:rPr>
            <a:t>To die forever (Ro. 6:23)</a:t>
          </a:r>
          <a:endParaRPr lang="es-ES" sz="1700" b="1" dirty="0">
            <a:solidFill>
              <a:schemeClr val="tx1"/>
            </a:solidFill>
          </a:endParaRPr>
        </a:p>
      </dgm:t>
    </dgm:pt>
    <dgm:pt modelId="{4FBC993E-CCF0-49A1-ABC5-3E28D009A2E7}" type="parTrans" cxnId="{E052409E-0C50-4FDC-B5C9-8C8067A1D0D0}">
      <dgm:prSet/>
      <dgm:spPr/>
      <dgm:t>
        <a:bodyPr/>
        <a:lstStyle/>
        <a:p>
          <a:endParaRPr lang="es-ES" sz="1800">
            <a:solidFill>
              <a:schemeClr val="tx1"/>
            </a:solidFill>
          </a:endParaRPr>
        </a:p>
      </dgm:t>
    </dgm:pt>
    <dgm:pt modelId="{4ACE270F-D3FD-4BF7-AFDF-77BE964C3879}" type="sibTrans" cxnId="{E052409E-0C50-4FDC-B5C9-8C8067A1D0D0}">
      <dgm:prSet/>
      <dgm:spPr/>
      <dgm:t>
        <a:bodyPr/>
        <a:lstStyle/>
        <a:p>
          <a:endParaRPr lang="es-ES" sz="1800">
            <a:solidFill>
              <a:schemeClr val="tx1"/>
            </a:solidFill>
          </a:endParaRPr>
        </a:p>
      </dgm:t>
    </dgm:pt>
    <dgm:pt modelId="{6928F0D6-A23D-484C-9BA6-2B4A8B53DD18}">
      <dgm:prSet phldrT="[Texto]" custT="1"/>
      <dgm:spPr/>
      <dgm:t>
        <a:bodyPr/>
        <a:lstStyle/>
        <a:p>
          <a:endParaRPr lang="es-ES" sz="1700" b="1" dirty="0">
            <a:solidFill>
              <a:schemeClr val="tx1"/>
            </a:solidFill>
          </a:endParaRPr>
        </a:p>
      </dgm:t>
    </dgm:pt>
    <dgm:pt modelId="{108DCABC-F2FB-4196-8545-D17E245F76C5}" type="parTrans" cxnId="{00ED140A-C352-4759-A7FB-CC6953B81F28}">
      <dgm:prSet/>
      <dgm:spPr/>
      <dgm:t>
        <a:bodyPr/>
        <a:lstStyle/>
        <a:p>
          <a:endParaRPr lang="es-ES" sz="1800">
            <a:solidFill>
              <a:schemeClr val="tx1"/>
            </a:solidFill>
          </a:endParaRPr>
        </a:p>
      </dgm:t>
    </dgm:pt>
    <dgm:pt modelId="{1487BFCD-E2BD-46EF-906C-8B11C6E19251}" type="sibTrans" cxnId="{00ED140A-C352-4759-A7FB-CC6953B81F28}">
      <dgm:prSet/>
      <dgm:spPr/>
      <dgm:t>
        <a:bodyPr/>
        <a:lstStyle/>
        <a:p>
          <a:endParaRPr lang="es-ES" sz="1800">
            <a:solidFill>
              <a:schemeClr val="tx1"/>
            </a:solidFill>
          </a:endParaRPr>
        </a:p>
      </dgm:t>
    </dgm:pt>
    <dgm:pt modelId="{F9CBA0F8-906C-48A9-8D7A-8318A55D7CD1}" type="pres">
      <dgm:prSet presAssocID="{66736680-A5DC-416B-9404-810E37712ADA}" presName="theList" presStyleCnt="0">
        <dgm:presLayoutVars>
          <dgm:dir/>
          <dgm:animLvl val="lvl"/>
          <dgm:resizeHandles val="exact"/>
        </dgm:presLayoutVars>
      </dgm:prSet>
      <dgm:spPr/>
      <dgm:t>
        <a:bodyPr/>
        <a:lstStyle/>
        <a:p>
          <a:endParaRPr lang="es-ES"/>
        </a:p>
      </dgm:t>
    </dgm:pt>
    <dgm:pt modelId="{598C15F2-A74C-43D3-9097-03EBDAD05843}" type="pres">
      <dgm:prSet presAssocID="{6928F0D6-A23D-484C-9BA6-2B4A8B53DD18}" presName="compNode" presStyleCnt="0"/>
      <dgm:spPr/>
    </dgm:pt>
    <dgm:pt modelId="{BDB1933A-80C0-4A34-AC03-15AAC8DFFC45}" type="pres">
      <dgm:prSet presAssocID="{6928F0D6-A23D-484C-9BA6-2B4A8B53DD18}" presName="aNode" presStyleLbl="bgShp" presStyleIdx="0" presStyleCnt="1"/>
      <dgm:spPr/>
      <dgm:t>
        <a:bodyPr/>
        <a:lstStyle/>
        <a:p>
          <a:endParaRPr lang="es-ES"/>
        </a:p>
      </dgm:t>
    </dgm:pt>
    <dgm:pt modelId="{630D06B2-26B6-4CDA-87A2-E4554607F43B}" type="pres">
      <dgm:prSet presAssocID="{6928F0D6-A23D-484C-9BA6-2B4A8B53DD18}" presName="textNode" presStyleLbl="bgShp" presStyleIdx="0" presStyleCnt="1"/>
      <dgm:spPr/>
      <dgm:t>
        <a:bodyPr/>
        <a:lstStyle/>
        <a:p>
          <a:endParaRPr lang="es-ES"/>
        </a:p>
      </dgm:t>
    </dgm:pt>
    <dgm:pt modelId="{04B28B53-5A08-4FAF-BABF-11BA732F397C}" type="pres">
      <dgm:prSet presAssocID="{6928F0D6-A23D-484C-9BA6-2B4A8B53DD18}" presName="compChildNode" presStyleCnt="0"/>
      <dgm:spPr/>
    </dgm:pt>
    <dgm:pt modelId="{2FB6EB65-F02C-4FCD-AC94-63D06BB57AA0}" type="pres">
      <dgm:prSet presAssocID="{6928F0D6-A23D-484C-9BA6-2B4A8B53DD18}" presName="theInnerList" presStyleCnt="0"/>
      <dgm:spPr/>
    </dgm:pt>
    <dgm:pt modelId="{681EE44B-D6B4-450D-B4B0-4A5F87E93CAC}" type="pres">
      <dgm:prSet presAssocID="{D97EB5A0-4CF3-40B3-8A6F-DE2D6D6F314E}" presName="childNode" presStyleLbl="node1" presStyleIdx="0" presStyleCnt="4" custScaleX="119950" custScaleY="99033" custLinFactNeighborY="69804">
        <dgm:presLayoutVars>
          <dgm:bulletEnabled val="1"/>
        </dgm:presLayoutVars>
      </dgm:prSet>
      <dgm:spPr/>
      <dgm:t>
        <a:bodyPr/>
        <a:lstStyle/>
        <a:p>
          <a:endParaRPr lang="es-ES"/>
        </a:p>
      </dgm:t>
    </dgm:pt>
    <dgm:pt modelId="{5B36625B-C8D4-410E-AA82-46D23163E02B}" type="pres">
      <dgm:prSet presAssocID="{D97EB5A0-4CF3-40B3-8A6F-DE2D6D6F314E}" presName="aSpace2" presStyleCnt="0"/>
      <dgm:spPr/>
    </dgm:pt>
    <dgm:pt modelId="{EC68E646-BEE1-42EF-ABB2-39F8EB6F94FA}" type="pres">
      <dgm:prSet presAssocID="{F96849E1-7915-44FC-B20D-4E2FF12B0768}" presName="childNode" presStyleLbl="node1" presStyleIdx="1" presStyleCnt="4" custScaleX="119950" custScaleY="139126" custLinFactNeighborY="47186">
        <dgm:presLayoutVars>
          <dgm:bulletEnabled val="1"/>
        </dgm:presLayoutVars>
      </dgm:prSet>
      <dgm:spPr/>
      <dgm:t>
        <a:bodyPr/>
        <a:lstStyle/>
        <a:p>
          <a:endParaRPr lang="es-ES"/>
        </a:p>
      </dgm:t>
    </dgm:pt>
    <dgm:pt modelId="{5119CF94-2AC6-4FD8-9FCC-59E5C9EF3386}" type="pres">
      <dgm:prSet presAssocID="{F96849E1-7915-44FC-B20D-4E2FF12B0768}" presName="aSpace2" presStyleCnt="0"/>
      <dgm:spPr/>
    </dgm:pt>
    <dgm:pt modelId="{7DA3A9B3-458C-425D-ADA8-25A0D72AB823}" type="pres">
      <dgm:prSet presAssocID="{B6B5BE27-C88C-445A-BB54-C193D9C96E6F}" presName="childNode" presStyleLbl="node1" presStyleIdx="2" presStyleCnt="4" custScaleX="119950" custLinFactNeighborY="27974">
        <dgm:presLayoutVars>
          <dgm:bulletEnabled val="1"/>
        </dgm:presLayoutVars>
      </dgm:prSet>
      <dgm:spPr/>
      <dgm:t>
        <a:bodyPr/>
        <a:lstStyle/>
        <a:p>
          <a:endParaRPr lang="es-ES"/>
        </a:p>
      </dgm:t>
    </dgm:pt>
    <dgm:pt modelId="{6C2A7E0C-700B-4C88-BFD4-3CDD2B919708}" type="pres">
      <dgm:prSet presAssocID="{B6B5BE27-C88C-445A-BB54-C193D9C96E6F}" presName="aSpace2" presStyleCnt="0"/>
      <dgm:spPr/>
    </dgm:pt>
    <dgm:pt modelId="{E66E481C-0FEF-4DD2-BA0A-F506AFB2AA61}" type="pres">
      <dgm:prSet presAssocID="{526FFE97-E308-4644-8908-793A76E76901}" presName="childNode" presStyleLbl="node1" presStyleIdx="3" presStyleCnt="4" custScaleX="119950" custLinFactNeighborY="5079">
        <dgm:presLayoutVars>
          <dgm:bulletEnabled val="1"/>
        </dgm:presLayoutVars>
      </dgm:prSet>
      <dgm:spPr/>
      <dgm:t>
        <a:bodyPr/>
        <a:lstStyle/>
        <a:p>
          <a:endParaRPr lang="es-ES"/>
        </a:p>
      </dgm:t>
    </dgm:pt>
  </dgm:ptLst>
  <dgm:cxnLst>
    <dgm:cxn modelId="{C2C15522-3C4A-4C60-9D91-F8FC4B96B428}" srcId="{6928F0D6-A23D-484C-9BA6-2B4A8B53DD18}" destId="{B6B5BE27-C88C-445A-BB54-C193D9C96E6F}" srcOrd="2" destOrd="0" parTransId="{D3D01E8A-5984-472D-B7F3-B5D3BE6EAF23}" sibTransId="{FB8F3394-EF54-4225-9757-7F8252B905F8}"/>
    <dgm:cxn modelId="{EB9900AB-5B15-449A-8A98-8178893FC323}" type="presOf" srcId="{F96849E1-7915-44FC-B20D-4E2FF12B0768}" destId="{EC68E646-BEE1-42EF-ABB2-39F8EB6F94FA}" srcOrd="0" destOrd="0" presId="urn:microsoft.com/office/officeart/2005/8/layout/lProcess2"/>
    <dgm:cxn modelId="{58BB3025-0F6F-493E-91D7-E74CA5842FD8}" type="presOf" srcId="{6928F0D6-A23D-484C-9BA6-2B4A8B53DD18}" destId="{630D06B2-26B6-4CDA-87A2-E4554607F43B}" srcOrd="1" destOrd="0" presId="urn:microsoft.com/office/officeart/2005/8/layout/lProcess2"/>
    <dgm:cxn modelId="{71C16823-DEAC-42C2-952A-10EA90FA5B46}" type="presOf" srcId="{B6B5BE27-C88C-445A-BB54-C193D9C96E6F}" destId="{7DA3A9B3-458C-425D-ADA8-25A0D72AB823}" srcOrd="0" destOrd="0" presId="urn:microsoft.com/office/officeart/2005/8/layout/lProcess2"/>
    <dgm:cxn modelId="{5535435F-E6BB-4620-849F-27E680DF7E4C}" type="presOf" srcId="{6928F0D6-A23D-484C-9BA6-2B4A8B53DD18}" destId="{BDB1933A-80C0-4A34-AC03-15AAC8DFFC45}" srcOrd="0" destOrd="0" presId="urn:microsoft.com/office/officeart/2005/8/layout/lProcess2"/>
    <dgm:cxn modelId="{00ED140A-C352-4759-A7FB-CC6953B81F28}" srcId="{66736680-A5DC-416B-9404-810E37712ADA}" destId="{6928F0D6-A23D-484C-9BA6-2B4A8B53DD18}" srcOrd="0" destOrd="0" parTransId="{108DCABC-F2FB-4196-8545-D17E245F76C5}" sibTransId="{1487BFCD-E2BD-46EF-906C-8B11C6E19251}"/>
    <dgm:cxn modelId="{7F18203E-56D7-4A31-9ABB-296D11544A11}" type="presOf" srcId="{526FFE97-E308-4644-8908-793A76E76901}" destId="{E66E481C-0FEF-4DD2-BA0A-F506AFB2AA61}" srcOrd="0" destOrd="0" presId="urn:microsoft.com/office/officeart/2005/8/layout/lProcess2"/>
    <dgm:cxn modelId="{96ECC53A-EDCD-4B74-9423-25180B3C3BBF}" srcId="{6928F0D6-A23D-484C-9BA6-2B4A8B53DD18}" destId="{D97EB5A0-4CF3-40B3-8A6F-DE2D6D6F314E}" srcOrd="0" destOrd="0" parTransId="{FEF7A355-F8A3-4FDA-A3B9-AFD4ABB6DD80}" sibTransId="{EAEE217D-1E35-4F93-B5BE-DAD71AC2C605}"/>
    <dgm:cxn modelId="{647B4BB2-C120-4E73-BB56-3E3EBCDCB4B3}" type="presOf" srcId="{66736680-A5DC-416B-9404-810E37712ADA}" destId="{F9CBA0F8-906C-48A9-8D7A-8318A55D7CD1}" srcOrd="0" destOrd="0" presId="urn:microsoft.com/office/officeart/2005/8/layout/lProcess2"/>
    <dgm:cxn modelId="{2BFC9E9D-5508-4F4D-B666-C27F6F17FE66}" srcId="{6928F0D6-A23D-484C-9BA6-2B4A8B53DD18}" destId="{F96849E1-7915-44FC-B20D-4E2FF12B0768}" srcOrd="1" destOrd="0" parTransId="{4D8F954A-A3B8-4444-B80E-89059A2A77A0}" sibTransId="{F25DFDD0-2D10-4627-81CA-37577111559E}"/>
    <dgm:cxn modelId="{E052409E-0C50-4FDC-B5C9-8C8067A1D0D0}" srcId="{6928F0D6-A23D-484C-9BA6-2B4A8B53DD18}" destId="{526FFE97-E308-4644-8908-793A76E76901}" srcOrd="3" destOrd="0" parTransId="{4FBC993E-CCF0-49A1-ABC5-3E28D009A2E7}" sibTransId="{4ACE270F-D3FD-4BF7-AFDF-77BE964C3879}"/>
    <dgm:cxn modelId="{37250C86-7510-4B5F-87A3-F1C6CA471A6D}" type="presOf" srcId="{D97EB5A0-4CF3-40B3-8A6F-DE2D6D6F314E}" destId="{681EE44B-D6B4-450D-B4B0-4A5F87E93CAC}" srcOrd="0" destOrd="0" presId="urn:microsoft.com/office/officeart/2005/8/layout/lProcess2"/>
    <dgm:cxn modelId="{3A00328B-271C-413D-BEC4-B14B1E0699B0}" type="presParOf" srcId="{F9CBA0F8-906C-48A9-8D7A-8318A55D7CD1}" destId="{598C15F2-A74C-43D3-9097-03EBDAD05843}" srcOrd="0" destOrd="0" presId="urn:microsoft.com/office/officeart/2005/8/layout/lProcess2"/>
    <dgm:cxn modelId="{395E0BB9-1E15-4EF6-981F-8D2DCE24480B}" type="presParOf" srcId="{598C15F2-A74C-43D3-9097-03EBDAD05843}" destId="{BDB1933A-80C0-4A34-AC03-15AAC8DFFC45}" srcOrd="0" destOrd="0" presId="urn:microsoft.com/office/officeart/2005/8/layout/lProcess2"/>
    <dgm:cxn modelId="{96CDF6D2-CB1B-4A58-9A73-E0A38D681681}" type="presParOf" srcId="{598C15F2-A74C-43D3-9097-03EBDAD05843}" destId="{630D06B2-26B6-4CDA-87A2-E4554607F43B}" srcOrd="1" destOrd="0" presId="urn:microsoft.com/office/officeart/2005/8/layout/lProcess2"/>
    <dgm:cxn modelId="{40558FC7-CB0B-417C-ABB8-0570E57D744E}" type="presParOf" srcId="{598C15F2-A74C-43D3-9097-03EBDAD05843}" destId="{04B28B53-5A08-4FAF-BABF-11BA732F397C}" srcOrd="2" destOrd="0" presId="urn:microsoft.com/office/officeart/2005/8/layout/lProcess2"/>
    <dgm:cxn modelId="{DBE0D282-F00B-4C8A-8454-B48FC5CE9C89}" type="presParOf" srcId="{04B28B53-5A08-4FAF-BABF-11BA732F397C}" destId="{2FB6EB65-F02C-4FCD-AC94-63D06BB57AA0}" srcOrd="0" destOrd="0" presId="urn:microsoft.com/office/officeart/2005/8/layout/lProcess2"/>
    <dgm:cxn modelId="{7494976B-6DA6-43EC-8AFF-A5C88746E53E}" type="presParOf" srcId="{2FB6EB65-F02C-4FCD-AC94-63D06BB57AA0}" destId="{681EE44B-D6B4-450D-B4B0-4A5F87E93CAC}" srcOrd="0" destOrd="0" presId="urn:microsoft.com/office/officeart/2005/8/layout/lProcess2"/>
    <dgm:cxn modelId="{AAD33051-520C-49D9-B356-F48658919942}" type="presParOf" srcId="{2FB6EB65-F02C-4FCD-AC94-63D06BB57AA0}" destId="{5B36625B-C8D4-410E-AA82-46D23163E02B}" srcOrd="1" destOrd="0" presId="urn:microsoft.com/office/officeart/2005/8/layout/lProcess2"/>
    <dgm:cxn modelId="{9CE10C07-A38E-4B94-8E38-1A6EBD892C35}" type="presParOf" srcId="{2FB6EB65-F02C-4FCD-AC94-63D06BB57AA0}" destId="{EC68E646-BEE1-42EF-ABB2-39F8EB6F94FA}" srcOrd="2" destOrd="0" presId="urn:microsoft.com/office/officeart/2005/8/layout/lProcess2"/>
    <dgm:cxn modelId="{2517EA12-5BA1-40CB-8FC1-1594BD12AB8C}" type="presParOf" srcId="{2FB6EB65-F02C-4FCD-AC94-63D06BB57AA0}" destId="{5119CF94-2AC6-4FD8-9FCC-59E5C9EF3386}" srcOrd="3" destOrd="0" presId="urn:microsoft.com/office/officeart/2005/8/layout/lProcess2"/>
    <dgm:cxn modelId="{F12C6975-96DB-494F-B019-3DB7B22717E2}" type="presParOf" srcId="{2FB6EB65-F02C-4FCD-AC94-63D06BB57AA0}" destId="{7DA3A9B3-458C-425D-ADA8-25A0D72AB823}" srcOrd="4" destOrd="0" presId="urn:microsoft.com/office/officeart/2005/8/layout/lProcess2"/>
    <dgm:cxn modelId="{0995BA05-EF0B-4717-82BA-48F5BB2B317B}" type="presParOf" srcId="{2FB6EB65-F02C-4FCD-AC94-63D06BB57AA0}" destId="{6C2A7E0C-700B-4C88-BFD4-3CDD2B919708}" srcOrd="5" destOrd="0" presId="urn:microsoft.com/office/officeart/2005/8/layout/lProcess2"/>
    <dgm:cxn modelId="{478614E7-AF39-48D0-BA4A-2BE4681B02FA}" type="presParOf" srcId="{2FB6EB65-F02C-4FCD-AC94-63D06BB57AA0}" destId="{E66E481C-0FEF-4DD2-BA0A-F506AFB2AA61}" srcOrd="6" destOrd="0" presId="urn:microsoft.com/office/officeart/2005/8/layout/lProcess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923FC-3201-49F4-BEB3-89F2CA731F49}">
      <dsp:nvSpPr>
        <dsp:cNvPr id="0" name=""/>
        <dsp:cNvSpPr/>
      </dsp:nvSpPr>
      <dsp:spPr>
        <a:xfrm>
          <a:off x="0" y="953"/>
          <a:ext cx="5643602" cy="870344"/>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b="1" kern="1200" smtClean="0"/>
            <a:t>“</a:t>
          </a:r>
          <a:r>
            <a:rPr lang="en-US" sz="1800" b="1" kern="1200" smtClean="0"/>
            <a:t>Our friend Lazarus sleeps, but I go that I may </a:t>
          </a:r>
          <a:br>
            <a:rPr lang="en-US" sz="1800" b="1" kern="1200" smtClean="0"/>
          </a:br>
          <a:r>
            <a:rPr lang="en-US" sz="1800" b="1" kern="1200" smtClean="0"/>
            <a:t>wake him up.</a:t>
          </a:r>
          <a:r>
            <a:rPr lang="es-ES" sz="1800" b="1" kern="1200" smtClean="0"/>
            <a:t>” (John 11:11</a:t>
          </a:r>
          <a:r>
            <a:rPr lang="es-ES" sz="1800" b="1" kern="1200" dirty="0" smtClean="0"/>
            <a:t>)</a:t>
          </a:r>
          <a:endParaRPr lang="es-ES" sz="1800" b="1" kern="1200" dirty="0"/>
        </a:p>
      </dsp:txBody>
      <dsp:txXfrm>
        <a:off x="42487" y="43440"/>
        <a:ext cx="5558628" cy="785370"/>
      </dsp:txXfrm>
    </dsp:sp>
    <dsp:sp modelId="{0EAC5BBD-D99D-4D6E-8B91-739406830153}">
      <dsp:nvSpPr>
        <dsp:cNvPr id="0" name=""/>
        <dsp:cNvSpPr/>
      </dsp:nvSpPr>
      <dsp:spPr>
        <a:xfrm>
          <a:off x="0" y="883785"/>
          <a:ext cx="5643602" cy="870344"/>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b="1" kern="1200" smtClean="0"/>
            <a:t>“</a:t>
          </a:r>
          <a:r>
            <a:rPr lang="en-US" sz="1800" b="1" kern="1200" smtClean="0"/>
            <a:t>For now I would have lain still and been quiet, I would have been asleep; then I would have been at rest.</a:t>
          </a:r>
          <a:r>
            <a:rPr lang="es-ES" sz="1800" b="1" kern="1200" smtClean="0"/>
            <a:t>” </a:t>
          </a:r>
          <a:br>
            <a:rPr lang="es-ES" sz="1800" b="1" kern="1200" smtClean="0"/>
          </a:br>
          <a:r>
            <a:rPr lang="es-ES" sz="1800" b="1" kern="1200" smtClean="0"/>
            <a:t>(</a:t>
          </a:r>
          <a:r>
            <a:rPr lang="es-ES" sz="1800" b="1" kern="1200" dirty="0" smtClean="0"/>
            <a:t>Job 3:13)</a:t>
          </a:r>
          <a:endParaRPr lang="es-ES" sz="1800" b="1" kern="1200" dirty="0"/>
        </a:p>
      </dsp:txBody>
      <dsp:txXfrm>
        <a:off x="42487" y="926272"/>
        <a:ext cx="5558628" cy="785370"/>
      </dsp:txXfrm>
    </dsp:sp>
    <dsp:sp modelId="{7544B166-D5C9-4889-BE8D-B26AA90E8C82}">
      <dsp:nvSpPr>
        <dsp:cNvPr id="0" name=""/>
        <dsp:cNvSpPr/>
      </dsp:nvSpPr>
      <dsp:spPr>
        <a:xfrm>
          <a:off x="0" y="1766617"/>
          <a:ext cx="5643602" cy="870344"/>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b="1" kern="1200" smtClean="0"/>
            <a:t>“</a:t>
          </a:r>
          <a:r>
            <a:rPr lang="en-US" sz="1800" b="1" kern="1200" smtClean="0"/>
            <a:t>So man lies down and does not rise. Till the heavens are no more, they will not awake nor be roused from their sleep.</a:t>
          </a:r>
          <a:r>
            <a:rPr lang="es-ES" sz="1800" b="1" kern="1200" smtClean="0"/>
            <a:t>” </a:t>
          </a:r>
          <a:r>
            <a:rPr lang="es-ES" sz="1800" b="1" kern="1200" dirty="0" smtClean="0"/>
            <a:t>(Job 14:12)</a:t>
          </a:r>
          <a:endParaRPr lang="es-ES" sz="1800" b="1" kern="1200" dirty="0"/>
        </a:p>
      </dsp:txBody>
      <dsp:txXfrm>
        <a:off x="42487" y="1809104"/>
        <a:ext cx="5558628" cy="785370"/>
      </dsp:txXfrm>
    </dsp:sp>
    <dsp:sp modelId="{EF62F99C-34D4-4D86-89E7-005B976C9F7B}">
      <dsp:nvSpPr>
        <dsp:cNvPr id="0" name=""/>
        <dsp:cNvSpPr/>
      </dsp:nvSpPr>
      <dsp:spPr>
        <a:xfrm>
          <a:off x="0" y="2649449"/>
          <a:ext cx="5643602" cy="870344"/>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b="1" kern="1200" smtClean="0"/>
            <a:t>“</a:t>
          </a:r>
          <a:r>
            <a:rPr lang="en-US" sz="1800" b="1" kern="1200" smtClean="0"/>
            <a:t>Enlighten my eyes, lest I sleep the sleep of death.</a:t>
          </a:r>
          <a:r>
            <a:rPr lang="es-ES" sz="1800" b="1" kern="1200" smtClean="0"/>
            <a:t>” (Psalm 13:3</a:t>
          </a:r>
          <a:r>
            <a:rPr lang="es-ES" sz="1800" b="1" kern="1200" dirty="0" smtClean="0"/>
            <a:t>)</a:t>
          </a:r>
          <a:endParaRPr lang="es-ES" sz="1800" b="1" kern="1200" dirty="0"/>
        </a:p>
      </dsp:txBody>
      <dsp:txXfrm>
        <a:off x="42487" y="2691936"/>
        <a:ext cx="5558628" cy="785370"/>
      </dsp:txXfrm>
    </dsp:sp>
    <dsp:sp modelId="{6B6E2058-B5A9-4170-ADBD-66E698BBECAE}">
      <dsp:nvSpPr>
        <dsp:cNvPr id="0" name=""/>
        <dsp:cNvSpPr/>
      </dsp:nvSpPr>
      <dsp:spPr>
        <a:xfrm>
          <a:off x="0" y="3532281"/>
          <a:ext cx="5643602" cy="870344"/>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b="1" kern="1200" smtClean="0"/>
            <a:t>“</a:t>
          </a:r>
          <a:r>
            <a:rPr lang="en-US" sz="1800" b="1" kern="1200" smtClean="0"/>
            <a:t>And sleep a perpetual sleep and not awake.</a:t>
          </a:r>
          <a:r>
            <a:rPr lang="es-ES" sz="1800" b="1" kern="1200" smtClean="0"/>
            <a:t>”</a:t>
          </a:r>
          <a:br>
            <a:rPr lang="es-ES" sz="1800" b="1" kern="1200" smtClean="0"/>
          </a:br>
          <a:r>
            <a:rPr lang="es-ES" sz="1800" b="1" kern="1200" smtClean="0"/>
            <a:t>(Jeremiah 51:39</a:t>
          </a:r>
          <a:r>
            <a:rPr lang="es-ES" sz="1800" b="1" kern="1200" dirty="0" smtClean="0"/>
            <a:t>)</a:t>
          </a:r>
          <a:endParaRPr lang="es-ES" sz="1800" b="1" kern="1200" dirty="0"/>
        </a:p>
      </dsp:txBody>
      <dsp:txXfrm>
        <a:off x="42487" y="3574768"/>
        <a:ext cx="5558628" cy="785370"/>
      </dsp:txXfrm>
    </dsp:sp>
    <dsp:sp modelId="{E190F107-D77C-4D8F-9716-260F44D36605}">
      <dsp:nvSpPr>
        <dsp:cNvPr id="0" name=""/>
        <dsp:cNvSpPr/>
      </dsp:nvSpPr>
      <dsp:spPr>
        <a:xfrm>
          <a:off x="0" y="4415113"/>
          <a:ext cx="5643602" cy="870344"/>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b="1" kern="1200" smtClean="0"/>
            <a:t>“</a:t>
          </a:r>
          <a:r>
            <a:rPr lang="en-US" sz="1800" b="1" kern="1200" smtClean="0"/>
            <a:t>And many of those who sleep in the dust of the earth shall awake.</a:t>
          </a:r>
          <a:r>
            <a:rPr lang="es-ES" sz="1800" b="1" kern="1200" smtClean="0"/>
            <a:t>” </a:t>
          </a:r>
          <a:r>
            <a:rPr lang="es-ES" sz="1800" b="1" kern="1200" dirty="0" smtClean="0"/>
            <a:t>(Daniel 12:2)</a:t>
          </a:r>
          <a:endParaRPr lang="es-ES" sz="1800" b="1" kern="1200" dirty="0"/>
        </a:p>
      </dsp:txBody>
      <dsp:txXfrm>
        <a:off x="42487" y="4457600"/>
        <a:ext cx="5558628" cy="7853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64A5C5-6A19-4220-9957-ADF1A4FC134E}">
      <dsp:nvSpPr>
        <dsp:cNvPr id="0" name=""/>
        <dsp:cNvSpPr/>
      </dsp:nvSpPr>
      <dsp:spPr>
        <a:xfrm>
          <a:off x="0" y="754"/>
          <a:ext cx="5572164" cy="988512"/>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 sz="1800" b="1" kern="1200" smtClean="0"/>
            <a:t>“</a:t>
          </a:r>
          <a:r>
            <a:rPr lang="en-US" sz="1800" b="1" kern="1200" smtClean="0"/>
            <a:t>But the dead know nothing, and they have no more reward, for the memory of them is forgotten.</a:t>
          </a:r>
          <a:r>
            <a:rPr lang="es-ES" sz="1800" b="1" kern="1200" smtClean="0"/>
            <a:t>” (Ecclesiastes 9:5</a:t>
          </a:r>
          <a:r>
            <a:rPr lang="es-ES" sz="1800" b="1" kern="1200" dirty="0" smtClean="0"/>
            <a:t>)</a:t>
          </a:r>
          <a:endParaRPr lang="es-ES" sz="1800" b="1" kern="1200" dirty="0"/>
        </a:p>
      </dsp:txBody>
      <dsp:txXfrm>
        <a:off x="48255" y="49009"/>
        <a:ext cx="5475654" cy="892002"/>
      </dsp:txXfrm>
    </dsp:sp>
    <dsp:sp modelId="{7A1A7178-D7F6-4601-A764-3B133563390B}">
      <dsp:nvSpPr>
        <dsp:cNvPr id="0" name=""/>
        <dsp:cNvSpPr/>
      </dsp:nvSpPr>
      <dsp:spPr>
        <a:xfrm>
          <a:off x="0" y="1003413"/>
          <a:ext cx="5572164" cy="988512"/>
        </a:xfrm>
        <a:prstGeom prst="roundRect">
          <a:avLst/>
        </a:prstGeom>
        <a:gradFill rotWithShape="0">
          <a:gsLst>
            <a:gs pos="0">
              <a:schemeClr val="accent3">
                <a:hueOff val="2812566"/>
                <a:satOff val="-4220"/>
                <a:lumOff val="-686"/>
                <a:alphaOff val="0"/>
                <a:tint val="50000"/>
                <a:satMod val="300000"/>
              </a:schemeClr>
            </a:gs>
            <a:gs pos="35000">
              <a:schemeClr val="accent3">
                <a:hueOff val="2812566"/>
                <a:satOff val="-4220"/>
                <a:lumOff val="-686"/>
                <a:alphaOff val="0"/>
                <a:tint val="37000"/>
                <a:satMod val="300000"/>
              </a:schemeClr>
            </a:gs>
            <a:gs pos="100000">
              <a:schemeClr val="accent3">
                <a:hueOff val="2812566"/>
                <a:satOff val="-4220"/>
                <a:lumOff val="-6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 sz="1800" b="1" kern="1200" smtClean="0"/>
            <a:t>“</a:t>
          </a:r>
          <a:r>
            <a:rPr lang="en-US" sz="1800" b="1" kern="1200" smtClean="0"/>
            <a:t>Also their love, their hatred, and their envy have now perished; nevermore will they have a share in anything done under the sun.</a:t>
          </a:r>
          <a:r>
            <a:rPr lang="es-ES" sz="1800" b="1" kern="1200" smtClean="0"/>
            <a:t>” (Ecclesiastes 9:6</a:t>
          </a:r>
          <a:r>
            <a:rPr lang="es-ES" sz="1800" b="1" kern="1200" dirty="0" smtClean="0"/>
            <a:t>)</a:t>
          </a:r>
          <a:endParaRPr lang="es-ES" sz="1800" b="1" kern="1200" dirty="0"/>
        </a:p>
      </dsp:txBody>
      <dsp:txXfrm>
        <a:off x="48255" y="1051668"/>
        <a:ext cx="5475654" cy="892002"/>
      </dsp:txXfrm>
    </dsp:sp>
    <dsp:sp modelId="{82376972-612F-49A7-9906-AD4D337772B8}">
      <dsp:nvSpPr>
        <dsp:cNvPr id="0" name=""/>
        <dsp:cNvSpPr/>
      </dsp:nvSpPr>
      <dsp:spPr>
        <a:xfrm>
          <a:off x="0" y="2006073"/>
          <a:ext cx="5572164" cy="988512"/>
        </a:xfrm>
        <a:prstGeom prst="roundRect">
          <a:avLst/>
        </a:prstGeom>
        <a:gradFill rotWithShape="0">
          <a:gsLst>
            <a:gs pos="0">
              <a:schemeClr val="accent3">
                <a:hueOff val="5625132"/>
                <a:satOff val="-8440"/>
                <a:lumOff val="-1373"/>
                <a:alphaOff val="0"/>
                <a:tint val="50000"/>
                <a:satMod val="300000"/>
              </a:schemeClr>
            </a:gs>
            <a:gs pos="35000">
              <a:schemeClr val="accent3">
                <a:hueOff val="5625132"/>
                <a:satOff val="-8440"/>
                <a:lumOff val="-1373"/>
                <a:alphaOff val="0"/>
                <a:tint val="37000"/>
                <a:satMod val="300000"/>
              </a:schemeClr>
            </a:gs>
            <a:gs pos="100000">
              <a:schemeClr val="accent3">
                <a:hueOff val="5625132"/>
                <a:satOff val="-8440"/>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 sz="1800" b="1" kern="1200" smtClean="0"/>
            <a:t>“</a:t>
          </a:r>
          <a:r>
            <a:rPr lang="en-US" sz="1800" b="1" kern="1200" smtClean="0"/>
            <a:t>For there is no work or device or knowledge or wisdom in the grave where you are going.</a:t>
          </a:r>
          <a:r>
            <a:rPr lang="es-ES" sz="1800" b="1" kern="1200" smtClean="0"/>
            <a:t>” (Ecclesiastes 9:10</a:t>
          </a:r>
          <a:r>
            <a:rPr lang="es-ES" sz="1800" b="1" kern="1200" dirty="0" smtClean="0"/>
            <a:t>)</a:t>
          </a:r>
          <a:endParaRPr lang="es-ES" sz="1800" b="1" kern="1200" dirty="0"/>
        </a:p>
      </dsp:txBody>
      <dsp:txXfrm>
        <a:off x="48255" y="2054328"/>
        <a:ext cx="5475654" cy="892002"/>
      </dsp:txXfrm>
    </dsp:sp>
    <dsp:sp modelId="{89B20794-8BEC-49F1-9E88-6184FF20FC8F}">
      <dsp:nvSpPr>
        <dsp:cNvPr id="0" name=""/>
        <dsp:cNvSpPr/>
      </dsp:nvSpPr>
      <dsp:spPr>
        <a:xfrm>
          <a:off x="0" y="3008733"/>
          <a:ext cx="5572164" cy="988512"/>
        </a:xfrm>
        <a:prstGeom prst="roundRect">
          <a:avLst/>
        </a:prstGeom>
        <a:gradFill rotWithShape="0">
          <a:gsLst>
            <a:gs pos="0">
              <a:schemeClr val="accent3">
                <a:hueOff val="8437698"/>
                <a:satOff val="-12660"/>
                <a:lumOff val="-2059"/>
                <a:alphaOff val="0"/>
                <a:tint val="50000"/>
                <a:satMod val="300000"/>
              </a:schemeClr>
            </a:gs>
            <a:gs pos="35000">
              <a:schemeClr val="accent3">
                <a:hueOff val="8437698"/>
                <a:satOff val="-12660"/>
                <a:lumOff val="-2059"/>
                <a:alphaOff val="0"/>
                <a:tint val="37000"/>
                <a:satMod val="300000"/>
              </a:schemeClr>
            </a:gs>
            <a:gs pos="100000">
              <a:schemeClr val="accent3">
                <a:hueOff val="8437698"/>
                <a:satOff val="-12660"/>
                <a:lumOff val="-205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 sz="1800" b="1" kern="1200" smtClean="0"/>
            <a:t>“</a:t>
          </a:r>
          <a:r>
            <a:rPr lang="en-US" sz="1800" b="1" kern="1200" smtClean="0"/>
            <a:t>The dead do not praise the Lord, nor any who go down into silence.</a:t>
          </a:r>
          <a:r>
            <a:rPr lang="es-ES" sz="1800" b="1" kern="1200" smtClean="0"/>
            <a:t>” (Psalm 115:17</a:t>
          </a:r>
          <a:r>
            <a:rPr lang="es-ES" sz="1800" b="1" kern="1200" dirty="0" smtClean="0"/>
            <a:t>)</a:t>
          </a:r>
          <a:endParaRPr lang="es-ES" sz="1800" b="1" kern="1200" dirty="0"/>
        </a:p>
      </dsp:txBody>
      <dsp:txXfrm>
        <a:off x="48255" y="3056988"/>
        <a:ext cx="5475654" cy="892002"/>
      </dsp:txXfrm>
    </dsp:sp>
    <dsp:sp modelId="{B22A6126-D07E-49CC-98FF-E2CE68E3E529}">
      <dsp:nvSpPr>
        <dsp:cNvPr id="0" name=""/>
        <dsp:cNvSpPr/>
      </dsp:nvSpPr>
      <dsp:spPr>
        <a:xfrm>
          <a:off x="0" y="4011393"/>
          <a:ext cx="5572164" cy="988512"/>
        </a:xfrm>
        <a:prstGeom prst="roundRect">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 sz="1800" b="1" kern="1200" smtClean="0"/>
            <a:t>“</a:t>
          </a:r>
          <a:r>
            <a:rPr lang="en-US" sz="1800" b="1" kern="1200" smtClean="0"/>
            <a:t>His spirit departs, he returns to his earth; in that very day his plans perish.</a:t>
          </a:r>
          <a:r>
            <a:rPr lang="es-ES" sz="1800" b="1" kern="1200" smtClean="0"/>
            <a:t>” (Psalm 146:4</a:t>
          </a:r>
          <a:r>
            <a:rPr lang="es-ES" sz="1800" b="1" kern="1200" dirty="0" smtClean="0"/>
            <a:t>)</a:t>
          </a:r>
          <a:endParaRPr lang="es-ES" sz="1800" b="1" kern="1200" dirty="0"/>
        </a:p>
      </dsp:txBody>
      <dsp:txXfrm>
        <a:off x="48255" y="4059648"/>
        <a:ext cx="5475654" cy="892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1933A-80C0-4A34-AC03-15AAC8DFFC45}">
      <dsp:nvSpPr>
        <dsp:cNvPr id="0" name=""/>
        <dsp:cNvSpPr/>
      </dsp:nvSpPr>
      <dsp:spPr>
        <a:xfrm>
          <a:off x="1687" y="0"/>
          <a:ext cx="3452625" cy="4286256"/>
        </a:xfrm>
        <a:prstGeom prst="roundRect">
          <a:avLst>
            <a:gd name="adj" fmla="val 10000"/>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es-ES" sz="1700" b="1" kern="1200" dirty="0">
            <a:solidFill>
              <a:schemeClr val="tx1"/>
            </a:solidFill>
          </a:endParaRPr>
        </a:p>
      </dsp:txBody>
      <dsp:txXfrm>
        <a:off x="1687" y="0"/>
        <a:ext cx="3452625" cy="1285876"/>
      </dsp:txXfrm>
    </dsp:sp>
    <dsp:sp modelId="{681EE44B-D6B4-450D-B4B0-4A5F87E93CAC}">
      <dsp:nvSpPr>
        <dsp:cNvPr id="0" name=""/>
        <dsp:cNvSpPr/>
      </dsp:nvSpPr>
      <dsp:spPr>
        <a:xfrm>
          <a:off x="71996" y="1286385"/>
          <a:ext cx="3312006" cy="443311"/>
        </a:xfrm>
        <a:prstGeom prst="roundRect">
          <a:avLst>
            <a:gd name="adj" fmla="val 10000"/>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b="1" kern="1200" smtClean="0">
              <a:solidFill>
                <a:srgbClr val="FFFF00"/>
              </a:solidFill>
            </a:rPr>
            <a:t>RESURRECTION FOR LIFE</a:t>
          </a:r>
          <a:endParaRPr lang="es-ES" sz="1700" b="1" kern="1200" dirty="0">
            <a:solidFill>
              <a:srgbClr val="FFFF00"/>
            </a:solidFill>
          </a:endParaRPr>
        </a:p>
      </dsp:txBody>
      <dsp:txXfrm>
        <a:off x="84980" y="1299369"/>
        <a:ext cx="3286038" cy="417343"/>
      </dsp:txXfrm>
    </dsp:sp>
    <dsp:sp modelId="{EC68E646-BEE1-42EF-ABB2-39F8EB6F94FA}">
      <dsp:nvSpPr>
        <dsp:cNvPr id="0" name=""/>
        <dsp:cNvSpPr/>
      </dsp:nvSpPr>
      <dsp:spPr>
        <a:xfrm>
          <a:off x="71996" y="1823877"/>
          <a:ext cx="3312006" cy="834850"/>
        </a:xfrm>
        <a:prstGeom prst="roundRect">
          <a:avLst>
            <a:gd name="adj" fmla="val 10000"/>
          </a:avLst>
        </a:prstGeom>
        <a:gradFill rotWithShape="0">
          <a:gsLst>
            <a:gs pos="0">
              <a:schemeClr val="accent3">
                <a:shade val="80000"/>
                <a:hueOff val="72970"/>
                <a:satOff val="-477"/>
                <a:lumOff val="8185"/>
                <a:alphaOff val="0"/>
                <a:shade val="51000"/>
                <a:satMod val="130000"/>
              </a:schemeClr>
            </a:gs>
            <a:gs pos="80000">
              <a:schemeClr val="accent3">
                <a:shade val="80000"/>
                <a:hueOff val="72970"/>
                <a:satOff val="-477"/>
                <a:lumOff val="8185"/>
                <a:alphaOff val="0"/>
                <a:shade val="93000"/>
                <a:satMod val="130000"/>
              </a:schemeClr>
            </a:gs>
            <a:gs pos="100000">
              <a:schemeClr val="accent3">
                <a:shade val="80000"/>
                <a:hueOff val="72970"/>
                <a:satOff val="-477"/>
                <a:lumOff val="818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b="1" kern="1200" smtClean="0">
              <a:solidFill>
                <a:schemeClr val="tx1"/>
              </a:solidFill>
            </a:rPr>
            <a:t>Those who have faith in Jesus; their works show their faith is genuine (John 3:16; James 2:18-20)</a:t>
          </a:r>
          <a:endParaRPr lang="es-ES" sz="1700" b="1" kern="1200" dirty="0">
            <a:solidFill>
              <a:schemeClr val="tx1"/>
            </a:solidFill>
          </a:endParaRPr>
        </a:p>
      </dsp:txBody>
      <dsp:txXfrm>
        <a:off x="96448" y="1848329"/>
        <a:ext cx="3263102" cy="785946"/>
      </dsp:txXfrm>
    </dsp:sp>
    <dsp:sp modelId="{7DA3A9B3-458C-425D-ADA8-25A0D72AB823}">
      <dsp:nvSpPr>
        <dsp:cNvPr id="0" name=""/>
        <dsp:cNvSpPr/>
      </dsp:nvSpPr>
      <dsp:spPr>
        <a:xfrm>
          <a:off x="71996" y="2752908"/>
          <a:ext cx="3312006" cy="612172"/>
        </a:xfrm>
        <a:prstGeom prst="roundRect">
          <a:avLst>
            <a:gd name="adj" fmla="val 10000"/>
          </a:avLst>
        </a:prstGeom>
        <a:gradFill rotWithShape="0">
          <a:gsLst>
            <a:gs pos="0">
              <a:schemeClr val="accent3">
                <a:shade val="80000"/>
                <a:hueOff val="145939"/>
                <a:satOff val="-954"/>
                <a:lumOff val="16369"/>
                <a:alphaOff val="0"/>
                <a:shade val="51000"/>
                <a:satMod val="130000"/>
              </a:schemeClr>
            </a:gs>
            <a:gs pos="80000">
              <a:schemeClr val="accent3">
                <a:shade val="80000"/>
                <a:hueOff val="145939"/>
                <a:satOff val="-954"/>
                <a:lumOff val="16369"/>
                <a:alphaOff val="0"/>
                <a:shade val="93000"/>
                <a:satMod val="130000"/>
              </a:schemeClr>
            </a:gs>
            <a:gs pos="100000">
              <a:schemeClr val="accent3">
                <a:shade val="80000"/>
                <a:hueOff val="145939"/>
                <a:satOff val="-954"/>
                <a:lumOff val="1636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b="1" kern="1200" smtClean="0">
              <a:solidFill>
                <a:schemeClr val="tx1"/>
              </a:solidFill>
            </a:rPr>
            <a:t>At the Second Coming of Christ (1Co. 15:22-23)</a:t>
          </a:r>
          <a:endParaRPr lang="es-ES" sz="1700" b="1" kern="1200" dirty="0">
            <a:solidFill>
              <a:schemeClr val="tx1"/>
            </a:solidFill>
          </a:endParaRPr>
        </a:p>
      </dsp:txBody>
      <dsp:txXfrm>
        <a:off x="89926" y="2770838"/>
        <a:ext cx="3276146" cy="576312"/>
      </dsp:txXfrm>
    </dsp:sp>
    <dsp:sp modelId="{E66E481C-0FEF-4DD2-BA0A-F506AFB2AA61}">
      <dsp:nvSpPr>
        <dsp:cNvPr id="0" name=""/>
        <dsp:cNvSpPr/>
      </dsp:nvSpPr>
      <dsp:spPr>
        <a:xfrm>
          <a:off x="71996" y="3459261"/>
          <a:ext cx="3312006" cy="612172"/>
        </a:xfrm>
        <a:prstGeom prst="roundRect">
          <a:avLst>
            <a:gd name="adj" fmla="val 10000"/>
          </a:avLst>
        </a:prstGeom>
        <a:gradFill rotWithShape="0">
          <a:gsLst>
            <a:gs pos="0">
              <a:schemeClr val="accent3">
                <a:shade val="80000"/>
                <a:hueOff val="218909"/>
                <a:satOff val="-1431"/>
                <a:lumOff val="24554"/>
                <a:alphaOff val="0"/>
                <a:shade val="51000"/>
                <a:satMod val="130000"/>
              </a:schemeClr>
            </a:gs>
            <a:gs pos="80000">
              <a:schemeClr val="accent3">
                <a:shade val="80000"/>
                <a:hueOff val="218909"/>
                <a:satOff val="-1431"/>
                <a:lumOff val="24554"/>
                <a:alphaOff val="0"/>
                <a:shade val="93000"/>
                <a:satMod val="130000"/>
              </a:schemeClr>
            </a:gs>
            <a:gs pos="100000">
              <a:schemeClr val="accent3">
                <a:shade val="80000"/>
                <a:hueOff val="218909"/>
                <a:satOff val="-1431"/>
                <a:lumOff val="2455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b="1" kern="1200" smtClean="0">
              <a:solidFill>
                <a:schemeClr val="tx1"/>
              </a:solidFill>
            </a:rPr>
            <a:t>To live forever (1Ts. 4:17)</a:t>
          </a:r>
          <a:endParaRPr lang="es-ES" sz="1700" b="1" kern="1200" dirty="0">
            <a:solidFill>
              <a:schemeClr val="tx1"/>
            </a:solidFill>
          </a:endParaRPr>
        </a:p>
      </dsp:txBody>
      <dsp:txXfrm>
        <a:off x="89926" y="3477191"/>
        <a:ext cx="3276146" cy="5763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1933A-80C0-4A34-AC03-15AAC8DFFC45}">
      <dsp:nvSpPr>
        <dsp:cNvPr id="0" name=""/>
        <dsp:cNvSpPr/>
      </dsp:nvSpPr>
      <dsp:spPr>
        <a:xfrm>
          <a:off x="1687" y="0"/>
          <a:ext cx="3452625" cy="4286256"/>
        </a:xfrm>
        <a:prstGeom prst="roundRect">
          <a:avLst>
            <a:gd name="adj" fmla="val 1000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es-ES" sz="1700" b="1" kern="1200" dirty="0">
            <a:solidFill>
              <a:schemeClr val="tx1"/>
            </a:solidFill>
          </a:endParaRPr>
        </a:p>
      </dsp:txBody>
      <dsp:txXfrm>
        <a:off x="1687" y="0"/>
        <a:ext cx="3452625" cy="1285876"/>
      </dsp:txXfrm>
    </dsp:sp>
    <dsp:sp modelId="{681EE44B-D6B4-450D-B4B0-4A5F87E93CAC}">
      <dsp:nvSpPr>
        <dsp:cNvPr id="0" name=""/>
        <dsp:cNvSpPr/>
      </dsp:nvSpPr>
      <dsp:spPr>
        <a:xfrm>
          <a:off x="71430" y="1348810"/>
          <a:ext cx="3313138" cy="569204"/>
        </a:xfrm>
        <a:prstGeom prst="roundRect">
          <a:avLst>
            <a:gd name="adj" fmla="val 10000"/>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b="1" kern="1200" smtClean="0">
              <a:solidFill>
                <a:srgbClr val="FFFF00"/>
              </a:solidFill>
            </a:rPr>
            <a:t>RESURRECTION FOR CONDEMNATION</a:t>
          </a:r>
          <a:endParaRPr lang="es-ES" sz="1700" b="1" kern="1200" dirty="0">
            <a:solidFill>
              <a:srgbClr val="FFFF00"/>
            </a:solidFill>
          </a:endParaRPr>
        </a:p>
      </dsp:txBody>
      <dsp:txXfrm>
        <a:off x="88101" y="1365481"/>
        <a:ext cx="3279796" cy="535862"/>
      </dsp:txXfrm>
    </dsp:sp>
    <dsp:sp modelId="{EC68E646-BEE1-42EF-ABB2-39F8EB6F94FA}">
      <dsp:nvSpPr>
        <dsp:cNvPr id="0" name=""/>
        <dsp:cNvSpPr/>
      </dsp:nvSpPr>
      <dsp:spPr>
        <a:xfrm>
          <a:off x="71430" y="1986439"/>
          <a:ext cx="3313138" cy="799643"/>
        </a:xfrm>
        <a:prstGeom prst="roundRect">
          <a:avLst>
            <a:gd name="adj" fmla="val 10000"/>
          </a:avLst>
        </a:prstGeom>
        <a:gradFill rotWithShape="0">
          <a:gsLst>
            <a:gs pos="0">
              <a:schemeClr val="accent2">
                <a:shade val="80000"/>
                <a:hueOff val="-11957"/>
                <a:satOff val="-1341"/>
                <a:lumOff val="8560"/>
                <a:alphaOff val="0"/>
                <a:shade val="51000"/>
                <a:satMod val="130000"/>
              </a:schemeClr>
            </a:gs>
            <a:gs pos="80000">
              <a:schemeClr val="accent2">
                <a:shade val="80000"/>
                <a:hueOff val="-11957"/>
                <a:satOff val="-1341"/>
                <a:lumOff val="8560"/>
                <a:alphaOff val="0"/>
                <a:shade val="93000"/>
                <a:satMod val="130000"/>
              </a:schemeClr>
            </a:gs>
            <a:gs pos="100000">
              <a:schemeClr val="accent2">
                <a:shade val="80000"/>
                <a:hueOff val="-11957"/>
                <a:satOff val="-1341"/>
                <a:lumOff val="856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b="1" kern="1200" smtClean="0">
              <a:solidFill>
                <a:schemeClr val="tx1"/>
              </a:solidFill>
            </a:rPr>
            <a:t>Those who reject Jesus or refuse to live according to the life rules He established.</a:t>
          </a:r>
          <a:endParaRPr lang="es-ES" sz="1700" b="1" kern="1200" dirty="0">
            <a:solidFill>
              <a:schemeClr val="tx1"/>
            </a:solidFill>
          </a:endParaRPr>
        </a:p>
      </dsp:txBody>
      <dsp:txXfrm>
        <a:off x="94851" y="2009860"/>
        <a:ext cx="3266296" cy="752801"/>
      </dsp:txXfrm>
    </dsp:sp>
    <dsp:sp modelId="{7DA3A9B3-458C-425D-ADA8-25A0D72AB823}">
      <dsp:nvSpPr>
        <dsp:cNvPr id="0" name=""/>
        <dsp:cNvSpPr/>
      </dsp:nvSpPr>
      <dsp:spPr>
        <a:xfrm>
          <a:off x="71430" y="2857520"/>
          <a:ext cx="3313138" cy="574762"/>
        </a:xfrm>
        <a:prstGeom prst="roundRect">
          <a:avLst>
            <a:gd name="adj" fmla="val 10000"/>
          </a:avLst>
        </a:prstGeom>
        <a:gradFill rotWithShape="0">
          <a:gsLst>
            <a:gs pos="0">
              <a:schemeClr val="accent2">
                <a:shade val="80000"/>
                <a:hueOff val="-23915"/>
                <a:satOff val="-2683"/>
                <a:lumOff val="17120"/>
                <a:alphaOff val="0"/>
                <a:shade val="51000"/>
                <a:satMod val="130000"/>
              </a:schemeClr>
            </a:gs>
            <a:gs pos="80000">
              <a:schemeClr val="accent2">
                <a:shade val="80000"/>
                <a:hueOff val="-23915"/>
                <a:satOff val="-2683"/>
                <a:lumOff val="17120"/>
                <a:alphaOff val="0"/>
                <a:shade val="93000"/>
                <a:satMod val="130000"/>
              </a:schemeClr>
            </a:gs>
            <a:gs pos="100000">
              <a:schemeClr val="accent2">
                <a:shade val="80000"/>
                <a:hueOff val="-23915"/>
                <a:satOff val="-2683"/>
                <a:lumOff val="1712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b="1" kern="1200" smtClean="0">
              <a:solidFill>
                <a:schemeClr val="tx1"/>
              </a:solidFill>
            </a:rPr>
            <a:t>After the Millennium (Rev. 20:5)</a:t>
          </a:r>
          <a:endParaRPr lang="es-ES" sz="1700" b="1" kern="1200" dirty="0">
            <a:solidFill>
              <a:schemeClr val="tx1"/>
            </a:solidFill>
          </a:endParaRPr>
        </a:p>
      </dsp:txBody>
      <dsp:txXfrm>
        <a:off x="88264" y="2874354"/>
        <a:ext cx="3279470" cy="541094"/>
      </dsp:txXfrm>
    </dsp:sp>
    <dsp:sp modelId="{E66E481C-0FEF-4DD2-BA0A-F506AFB2AA61}">
      <dsp:nvSpPr>
        <dsp:cNvPr id="0" name=""/>
        <dsp:cNvSpPr/>
      </dsp:nvSpPr>
      <dsp:spPr>
        <a:xfrm>
          <a:off x="71430" y="3500462"/>
          <a:ext cx="3313138" cy="574762"/>
        </a:xfrm>
        <a:prstGeom prst="roundRect">
          <a:avLst>
            <a:gd name="adj" fmla="val 10000"/>
          </a:avLst>
        </a:prstGeom>
        <a:gradFill rotWithShape="0">
          <a:gsLst>
            <a:gs pos="0">
              <a:schemeClr val="accent2">
                <a:shade val="80000"/>
                <a:hueOff val="-35872"/>
                <a:satOff val="-4024"/>
                <a:lumOff val="25680"/>
                <a:alphaOff val="0"/>
                <a:shade val="51000"/>
                <a:satMod val="130000"/>
              </a:schemeClr>
            </a:gs>
            <a:gs pos="80000">
              <a:schemeClr val="accent2">
                <a:shade val="80000"/>
                <a:hueOff val="-35872"/>
                <a:satOff val="-4024"/>
                <a:lumOff val="25680"/>
                <a:alphaOff val="0"/>
                <a:shade val="93000"/>
                <a:satMod val="130000"/>
              </a:schemeClr>
            </a:gs>
            <a:gs pos="100000">
              <a:schemeClr val="accent2">
                <a:shade val="80000"/>
                <a:hueOff val="-35872"/>
                <a:satOff val="-4024"/>
                <a:lumOff val="2568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b="1" kern="1200" smtClean="0">
              <a:solidFill>
                <a:schemeClr val="tx1"/>
              </a:solidFill>
            </a:rPr>
            <a:t>To die forever (Ro. 6:23)</a:t>
          </a:r>
          <a:endParaRPr lang="es-ES" sz="1700" b="1" kern="1200" dirty="0">
            <a:solidFill>
              <a:schemeClr val="tx1"/>
            </a:solidFill>
          </a:endParaRPr>
        </a:p>
      </dsp:txBody>
      <dsp:txXfrm>
        <a:off x="88264" y="3517296"/>
        <a:ext cx="3279470" cy="54109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2AFCF95-E47F-4BE3-9484-2410594807EC}" type="datetimeFigureOut">
              <a:rPr lang="es-ES" smtClean="0"/>
              <a:pPr/>
              <a:t>02/09/2014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A644F0F-ACE2-43C4-8B57-55573B55B656}" type="slidenum">
              <a:rPr lang="es-ES" smtClean="0"/>
              <a:pPr/>
              <a:t>‹Nº›</a:t>
            </a:fld>
            <a:endParaRPr lang="es-E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2AFCF95-E47F-4BE3-9484-2410594807EC}" type="datetimeFigureOut">
              <a:rPr lang="es-ES" smtClean="0"/>
              <a:pPr/>
              <a:t>02/09/2014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A644F0F-ACE2-43C4-8B57-55573B55B656}" type="slidenum">
              <a:rPr lang="es-ES" smtClean="0"/>
              <a:pPr/>
              <a:t>‹Nº›</a:t>
            </a:fld>
            <a:endParaRPr lang="es-E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2AFCF95-E47F-4BE3-9484-2410594807EC}" type="datetimeFigureOut">
              <a:rPr lang="es-ES" smtClean="0"/>
              <a:pPr/>
              <a:t>02/09/2014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A644F0F-ACE2-43C4-8B57-55573B55B656}" type="slidenum">
              <a:rPr lang="es-ES" smtClean="0"/>
              <a:pPr/>
              <a:t>‹Nº›</a:t>
            </a:fld>
            <a:endParaRPr lang="es-E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2AFCF95-E47F-4BE3-9484-2410594807EC}" type="datetimeFigureOut">
              <a:rPr lang="es-ES" smtClean="0"/>
              <a:pPr/>
              <a:t>02/09/2014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A644F0F-ACE2-43C4-8B57-55573B55B656}" type="slidenum">
              <a:rPr lang="es-ES" smtClean="0"/>
              <a:pPr/>
              <a:t>‹Nº›</a:t>
            </a:fld>
            <a:endParaRPr lang="es-E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2AFCF95-E47F-4BE3-9484-2410594807EC}" type="datetimeFigureOut">
              <a:rPr lang="es-ES" smtClean="0"/>
              <a:pPr/>
              <a:t>02/09/2014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A644F0F-ACE2-43C4-8B57-55573B55B656}" type="slidenum">
              <a:rPr lang="es-ES" smtClean="0"/>
              <a:pPr/>
              <a:t>‹Nº›</a:t>
            </a:fld>
            <a:endParaRPr lang="es-E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32AFCF95-E47F-4BE3-9484-2410594807EC}" type="datetimeFigureOut">
              <a:rPr lang="es-ES" smtClean="0"/>
              <a:pPr/>
              <a:t>02/09/2014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A644F0F-ACE2-43C4-8B57-55573B55B656}" type="slidenum">
              <a:rPr lang="es-ES" smtClean="0"/>
              <a:pPr/>
              <a:t>‹Nº›</a:t>
            </a:fld>
            <a:endParaRPr lang="es-E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32AFCF95-E47F-4BE3-9484-2410594807EC}" type="datetimeFigureOut">
              <a:rPr lang="es-ES" smtClean="0"/>
              <a:pPr/>
              <a:t>02/09/2014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A644F0F-ACE2-43C4-8B57-55573B55B656}" type="slidenum">
              <a:rPr lang="es-ES" smtClean="0"/>
              <a:pPr/>
              <a:t>‹Nº›</a:t>
            </a:fld>
            <a:endParaRPr lang="es-E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32AFCF95-E47F-4BE3-9484-2410594807EC}" type="datetimeFigureOut">
              <a:rPr lang="es-ES" smtClean="0"/>
              <a:pPr/>
              <a:t>02/09/2014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A644F0F-ACE2-43C4-8B57-55573B55B656}" type="slidenum">
              <a:rPr lang="es-ES" smtClean="0"/>
              <a:pPr/>
              <a:t>‹Nº›</a:t>
            </a:fld>
            <a:endParaRPr lang="es-E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2AFCF95-E47F-4BE3-9484-2410594807EC}" type="datetimeFigureOut">
              <a:rPr lang="es-ES" smtClean="0"/>
              <a:pPr/>
              <a:t>02/09/2014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A644F0F-ACE2-43C4-8B57-55573B55B656}" type="slidenum">
              <a:rPr lang="es-ES" smtClean="0"/>
              <a:pPr/>
              <a:t>‹Nº›</a:t>
            </a:fld>
            <a:endParaRPr lang="es-E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2AFCF95-E47F-4BE3-9484-2410594807EC}" type="datetimeFigureOut">
              <a:rPr lang="es-ES" smtClean="0"/>
              <a:pPr/>
              <a:t>02/09/2014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A644F0F-ACE2-43C4-8B57-55573B55B656}" type="slidenum">
              <a:rPr lang="es-ES" smtClean="0"/>
              <a:pPr/>
              <a:t>‹Nº›</a:t>
            </a:fld>
            <a:endParaRPr lang="es-E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2AFCF95-E47F-4BE3-9484-2410594807EC}" type="datetimeFigureOut">
              <a:rPr lang="es-ES" smtClean="0"/>
              <a:pPr/>
              <a:t>02/09/2014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A644F0F-ACE2-43C4-8B57-55573B55B656}" type="slidenum">
              <a:rPr lang="es-ES" smtClean="0"/>
              <a:pPr/>
              <a:t>‹Nº›</a:t>
            </a:fld>
            <a:endParaRPr lang="es-E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AFCF95-E47F-4BE3-9484-2410594807EC}" type="datetimeFigureOut">
              <a:rPr lang="es-ES" smtClean="0"/>
              <a:pPr/>
              <a:t>02/09/2014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644F0F-ACE2-43C4-8B57-55573B55B656}"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4.xml"/><Relationship Id="rId13" Type="http://schemas.microsoft.com/office/2007/relationships/diagramDrawing" Target="../diagrams/drawing3.xml"/><Relationship Id="rId3" Type="http://schemas.openxmlformats.org/officeDocument/2006/relationships/diagramData" Target="../diagrams/data3.xml"/><Relationship Id="rId7" Type="http://schemas.openxmlformats.org/officeDocument/2006/relationships/diagramData" Target="../diagrams/data4.xml"/><Relationship Id="rId12"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12.jpeg"/><Relationship Id="rId5" Type="http://schemas.openxmlformats.org/officeDocument/2006/relationships/diagramQuickStyle" Target="../diagrams/quickStyle3.xml"/><Relationship Id="rId10" Type="http://schemas.openxmlformats.org/officeDocument/2006/relationships/diagramColors" Target="../diagrams/colors4.xml"/><Relationship Id="rId4" Type="http://schemas.openxmlformats.org/officeDocument/2006/relationships/diagramLayout" Target="../diagrams/layout3.xml"/><Relationship Id="rId9" Type="http://schemas.openxmlformats.org/officeDocument/2006/relationships/diagramQuickStyle" Target="../diagrams/quickStyle4.xml"/><Relationship Id="rId14" Type="http://schemas.microsoft.com/office/2007/relationships/diagramDrawing" Target="../diagrams/drawing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32" y="-24"/>
            <a:ext cx="4286248" cy="1887696"/>
          </a:xfrm>
          <a:prstGeom prst="rect">
            <a:avLst/>
          </a:prstGeom>
          <a:noFill/>
        </p:spPr>
        <p:txBody>
          <a:bodyPr wrap="square" rtlCol="0">
            <a:spAutoFit/>
            <a:scene3d>
              <a:camera prst="orthographicFront"/>
              <a:lightRig rig="morning" dir="t"/>
            </a:scene3d>
            <a:sp3d extrusionH="57150" contourW="25400" prstMaterial="metal">
              <a:bevelT w="38100" h="38100" prst="convex"/>
              <a:contourClr>
                <a:srgbClr val="E49648"/>
              </a:contourClr>
            </a:sp3d>
          </a:bodyPr>
          <a:lstStyle/>
          <a:p>
            <a:pPr algn="ctr">
              <a:lnSpc>
                <a:spcPts val="7000"/>
              </a:lnSpc>
            </a:pPr>
            <a:r>
              <a:rPr lang="es-ES" sz="4800" b="1">
                <a:ln w="24500" cmpd="dbl">
                  <a:noFill/>
                  <a:prstDash val="solid"/>
                  <a:miter lim="800000"/>
                </a:ln>
                <a:gradFill>
                  <a:gsLst>
                    <a:gs pos="0">
                      <a:srgbClr val="FFF200"/>
                    </a:gs>
                    <a:gs pos="45000">
                      <a:srgbClr val="FF7A00"/>
                    </a:gs>
                    <a:gs pos="70000">
                      <a:srgbClr val="FF0300"/>
                    </a:gs>
                    <a:gs pos="100000">
                      <a:srgbClr val="4D0808"/>
                    </a:gs>
                  </a:gsLst>
                  <a:lin ang="5400000" scaled="0"/>
                </a:gradFill>
                <a:effectLst>
                  <a:glow rad="101600">
                    <a:srgbClr val="FFFF00">
                      <a:alpha val="40000"/>
                    </a:srgbClr>
                  </a:glow>
                  <a:outerShdw blurRad="60007" dist="200025" dir="15000000" sy="30000" kx="-1800000" algn="bl" rotWithShape="0">
                    <a:prstClr val="black">
                      <a:alpha val="32000"/>
                    </a:prstClr>
                  </a:outerShdw>
                </a:effectLst>
              </a:rPr>
              <a:t>DEATH AND RESURRECTION</a:t>
            </a:r>
            <a:endParaRPr lang="es-ES" sz="4800" b="1" dirty="0">
              <a:ln w="24500" cmpd="dbl">
                <a:noFill/>
                <a:prstDash val="solid"/>
                <a:miter lim="800000"/>
              </a:ln>
              <a:gradFill>
                <a:gsLst>
                  <a:gs pos="0">
                    <a:srgbClr val="FFF200"/>
                  </a:gs>
                  <a:gs pos="45000">
                    <a:srgbClr val="FF7A00"/>
                  </a:gs>
                  <a:gs pos="70000">
                    <a:srgbClr val="FF0300"/>
                  </a:gs>
                  <a:gs pos="100000">
                    <a:srgbClr val="4D0808"/>
                  </a:gs>
                </a:gsLst>
                <a:lin ang="5400000" scaled="0"/>
              </a:gradFill>
              <a:effectLst>
                <a:glow rad="101600">
                  <a:srgbClr val="FFFF00">
                    <a:alpha val="40000"/>
                  </a:srgbClr>
                </a:glow>
                <a:outerShdw blurRad="60007" dist="200025" dir="15000000" sy="30000" kx="-1800000" algn="bl" rotWithShape="0">
                  <a:prstClr val="black">
                    <a:alpha val="32000"/>
                  </a:prstClr>
                </a:outerShdw>
              </a:effectLst>
            </a:endParaRPr>
          </a:p>
        </p:txBody>
      </p:sp>
      <p:sp>
        <p:nvSpPr>
          <p:cNvPr id="5" name="4 CuadroTexto"/>
          <p:cNvSpPr txBox="1"/>
          <p:nvPr/>
        </p:nvSpPr>
        <p:spPr>
          <a:xfrm>
            <a:off x="5733259" y="6488668"/>
            <a:ext cx="3410741" cy="369332"/>
          </a:xfrm>
          <a:prstGeom prst="rect">
            <a:avLst/>
          </a:prstGeom>
          <a:noFill/>
        </p:spPr>
        <p:txBody>
          <a:bodyPr wrap="none" rtlCol="0">
            <a:spAutoFit/>
          </a:bodyPr>
          <a:lstStyle/>
          <a:p>
            <a:pPr algn="r"/>
            <a:r>
              <a:rPr lang="es-ES" b="1">
                <a:solidFill>
                  <a:schemeClr val="accent3">
                    <a:lumMod val="60000"/>
                    <a:lumOff val="40000"/>
                  </a:schemeClr>
                </a:solidFill>
              </a:rPr>
              <a:t>Lesson 12 for September 20, 2014</a:t>
            </a:r>
            <a:endParaRPr lang="es-ES" b="1" dirty="0">
              <a:solidFill>
                <a:schemeClr val="accent3">
                  <a:lumMod val="60000"/>
                  <a:lumOff val="40000"/>
                </a:schemeClr>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6000" b="-6000"/>
          </a:stretch>
        </a:blipFill>
        <a:effectLst/>
      </p:bgPr>
    </p:bg>
    <p:spTree>
      <p:nvGrpSpPr>
        <p:cNvPr id="1" name=""/>
        <p:cNvGrpSpPr/>
        <p:nvPr/>
      </p:nvGrpSpPr>
      <p:grpSpPr>
        <a:xfrm>
          <a:off x="0" y="0"/>
          <a:ext cx="0" cy="0"/>
          <a:chOff x="0" y="0"/>
          <a:chExt cx="0" cy="0"/>
        </a:xfrm>
      </p:grpSpPr>
      <p:sp>
        <p:nvSpPr>
          <p:cNvPr id="2" name="1 Rectángulo"/>
          <p:cNvSpPr/>
          <p:nvPr/>
        </p:nvSpPr>
        <p:spPr>
          <a:xfrm>
            <a:off x="571471" y="1996385"/>
            <a:ext cx="8143933" cy="2800767"/>
          </a:xfrm>
          <a:prstGeom prst="rect">
            <a:avLst/>
          </a:prstGeom>
        </p:spPr>
        <p:txBody>
          <a:bodyPr wrap="square">
            <a:spAutoFit/>
          </a:bodyPr>
          <a:lstStyle/>
          <a:p>
            <a:r>
              <a:rPr lang="es-ES" sz="2200" smtClean="0">
                <a:latin typeface="Cooper Black" pitchFamily="18" charset="0"/>
              </a:rPr>
              <a:t>“</a:t>
            </a:r>
            <a:r>
              <a:rPr lang="en-US" sz="2200">
                <a:latin typeface="Cooper Black" pitchFamily="18" charset="0"/>
              </a:rPr>
              <a:t>The resurrection and ascension of our Lord is a sure evidence of the triumph of the saints of God over death and the grave, and a pledge that heaven is open to those who wash their robes of character and make them white in the blood of the Lamb. Jesus ascended to the Father as a representative of the human race, and God will bring those who reflect His image to behold and share with Him His glory.</a:t>
            </a:r>
            <a:r>
              <a:rPr lang="es-ES" sz="2200" smtClean="0">
                <a:latin typeface="Cooper Black" pitchFamily="18" charset="0"/>
              </a:rPr>
              <a:t>”</a:t>
            </a:r>
            <a:endParaRPr lang="es-ES" sz="2200" dirty="0">
              <a:latin typeface="Cooper Black" pitchFamily="18" charset="0"/>
            </a:endParaRPr>
          </a:p>
        </p:txBody>
      </p:sp>
      <p:sp>
        <p:nvSpPr>
          <p:cNvPr id="3" name="2 CuadroTexto"/>
          <p:cNvSpPr txBox="1"/>
          <p:nvPr/>
        </p:nvSpPr>
        <p:spPr>
          <a:xfrm>
            <a:off x="2551380" y="5143512"/>
            <a:ext cx="4456606" cy="307777"/>
          </a:xfrm>
          <a:prstGeom prst="rect">
            <a:avLst/>
          </a:prstGeom>
          <a:noFill/>
        </p:spPr>
        <p:txBody>
          <a:bodyPr wrap="none" rtlCol="0">
            <a:spAutoFit/>
          </a:bodyPr>
          <a:lstStyle/>
          <a:p>
            <a:pPr algn="ctr"/>
            <a:r>
              <a:rPr lang="en-US" sz="1400" b="1"/>
              <a:t>E.G.W. (Testimonies for the Church, vol. 9, cp. 37, pg. 286)</a:t>
            </a:r>
            <a:endParaRPr lang="es-ES" sz="1400" b="1" dirty="0"/>
          </a:p>
        </p:txBody>
      </p:sp>
      <p:pic>
        <p:nvPicPr>
          <p:cNvPr id="3073" name="Picture 1" descr="R:\Dibujos\Oxygen\Original Arts\19 (17).jpg"/>
          <p:cNvPicPr>
            <a:picLocks noChangeAspect="1" noChangeArrowheads="1"/>
          </p:cNvPicPr>
          <p:nvPr/>
        </p:nvPicPr>
        <p:blipFill>
          <a:blip r:embed="rId3" cstate="email"/>
          <a:srcRect/>
          <a:stretch>
            <a:fillRect/>
          </a:stretch>
        </p:blipFill>
        <p:spPr bwMode="auto">
          <a:xfrm>
            <a:off x="357158" y="142852"/>
            <a:ext cx="2000264" cy="15001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74" name="Picture 2" descr="R:\Dibujos\Oxygen\Original Arts\02 (17).jpg"/>
          <p:cNvPicPr>
            <a:picLocks noChangeAspect="1" noChangeArrowheads="1"/>
          </p:cNvPicPr>
          <p:nvPr/>
        </p:nvPicPr>
        <p:blipFill>
          <a:blip r:embed="rId4" cstate="email"/>
          <a:srcRect/>
          <a:stretch>
            <a:fillRect/>
          </a:stretch>
        </p:blipFill>
        <p:spPr bwMode="auto">
          <a:xfrm>
            <a:off x="2500298" y="142852"/>
            <a:ext cx="2000264" cy="15001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75" name="Picture 3" descr="R:\Dibujos\Oxygen\Original Arts\03 (12).jpg"/>
          <p:cNvPicPr>
            <a:picLocks noChangeAspect="1" noChangeArrowheads="1"/>
          </p:cNvPicPr>
          <p:nvPr/>
        </p:nvPicPr>
        <p:blipFill>
          <a:blip r:embed="rId5" cstate="email"/>
          <a:srcRect/>
          <a:stretch>
            <a:fillRect/>
          </a:stretch>
        </p:blipFill>
        <p:spPr bwMode="auto">
          <a:xfrm>
            <a:off x="6786578" y="142852"/>
            <a:ext cx="2000264" cy="15001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1" name="10 Grupo"/>
          <p:cNvGrpSpPr/>
          <p:nvPr/>
        </p:nvGrpSpPr>
        <p:grpSpPr>
          <a:xfrm>
            <a:off x="4572000" y="142852"/>
            <a:ext cx="2071702" cy="1571636"/>
            <a:chOff x="4572000" y="142852"/>
            <a:chExt cx="2071702" cy="1571636"/>
          </a:xfrm>
        </p:grpSpPr>
        <p:pic>
          <p:nvPicPr>
            <p:cNvPr id="3076" name="Picture 4" descr="R:\Dibujos\Oxygen\Original Arts\17 (15).jpg"/>
            <p:cNvPicPr>
              <a:picLocks noChangeAspect="1" noChangeArrowheads="1"/>
            </p:cNvPicPr>
            <p:nvPr/>
          </p:nvPicPr>
          <p:blipFill>
            <a:blip r:embed="rId6" cstate="email"/>
            <a:srcRect/>
            <a:stretch>
              <a:fillRect/>
            </a:stretch>
          </p:blipFill>
          <p:spPr bwMode="auto">
            <a:xfrm>
              <a:off x="4643438" y="142852"/>
              <a:ext cx="2000264" cy="15001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9 Imagen" descr="Praise.png"/>
            <p:cNvPicPr>
              <a:picLocks noChangeAspect="1"/>
            </p:cNvPicPr>
            <p:nvPr/>
          </p:nvPicPr>
          <p:blipFill>
            <a:blip r:embed="rId7" cstate="email"/>
            <a:stretch>
              <a:fillRect/>
            </a:stretch>
          </p:blipFill>
          <p:spPr>
            <a:xfrm>
              <a:off x="4572000" y="271798"/>
              <a:ext cx="1500198" cy="14426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pic>
        <p:nvPicPr>
          <p:cNvPr id="3077" name="Picture 5" descr="R:\Dibujos\Tierra nueva\maria-Julien-Elyse-Rouse.jpg"/>
          <p:cNvPicPr>
            <a:picLocks noChangeAspect="1" noChangeArrowheads="1"/>
          </p:cNvPicPr>
          <p:nvPr/>
        </p:nvPicPr>
        <p:blipFill>
          <a:blip r:embed="rId8" cstate="email"/>
          <a:srcRect/>
          <a:stretch>
            <a:fillRect/>
          </a:stretch>
        </p:blipFill>
        <p:spPr bwMode="auto">
          <a:xfrm>
            <a:off x="428596" y="5143511"/>
            <a:ext cx="2112000" cy="1584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78" name="Picture 6" descr="R:\Dibujos\Tierra nueva\Sin título-3dfd.jpg"/>
          <p:cNvPicPr>
            <a:picLocks noChangeAspect="1" noChangeArrowheads="1"/>
          </p:cNvPicPr>
          <p:nvPr/>
        </p:nvPicPr>
        <p:blipFill>
          <a:blip r:embed="rId9" cstate="email"/>
          <a:srcRect/>
          <a:stretch>
            <a:fillRect/>
          </a:stretch>
        </p:blipFill>
        <p:spPr bwMode="auto">
          <a:xfrm>
            <a:off x="7037154" y="5143512"/>
            <a:ext cx="1678250" cy="1584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3073"/>
                                        </p:tgtEl>
                                        <p:attrNameLst>
                                          <p:attrName>style.visibility</p:attrName>
                                        </p:attrNameLst>
                                      </p:cBhvr>
                                      <p:to>
                                        <p:strVal val="visible"/>
                                      </p:to>
                                    </p:set>
                                    <p:animEffect transition="in" filter="fade">
                                      <p:cBhvr>
                                        <p:cTn id="13" dur="1000"/>
                                        <p:tgtEl>
                                          <p:spTgt spid="3073"/>
                                        </p:tgtEl>
                                      </p:cBhvr>
                                    </p:animEffect>
                                  </p:childTnLst>
                                </p:cTn>
                              </p:par>
                              <p:par>
                                <p:cTn id="14" presetID="10" presetClass="entr" presetSubtype="0" fill="hold" nodeType="with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fade">
                                      <p:cBhvr>
                                        <p:cTn id="16" dur="1000"/>
                                        <p:tgtEl>
                                          <p:spTgt spid="3074"/>
                                        </p:tgtEl>
                                      </p:cBhvr>
                                    </p:animEffect>
                                  </p:childTnLst>
                                </p:cTn>
                              </p:par>
                              <p:par>
                                <p:cTn id="17" presetID="10" presetClass="entr" presetSubtype="0" fill="hold" nodeType="withEffect">
                                  <p:stCondLst>
                                    <p:cond delay="0"/>
                                  </p:stCondLst>
                                  <p:childTnLst>
                                    <p:set>
                                      <p:cBhvr>
                                        <p:cTn id="18" dur="1" fill="hold">
                                          <p:stCondLst>
                                            <p:cond delay="0"/>
                                          </p:stCondLst>
                                        </p:cTn>
                                        <p:tgtEl>
                                          <p:spTgt spid="3075"/>
                                        </p:tgtEl>
                                        <p:attrNameLst>
                                          <p:attrName>style.visibility</p:attrName>
                                        </p:attrNameLst>
                                      </p:cBhvr>
                                      <p:to>
                                        <p:strVal val="visible"/>
                                      </p:to>
                                    </p:set>
                                    <p:animEffect transition="in" filter="fade">
                                      <p:cBhvr>
                                        <p:cTn id="19" dur="1000"/>
                                        <p:tgtEl>
                                          <p:spTgt spid="3075"/>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3077"/>
                                        </p:tgtEl>
                                        <p:attrNameLst>
                                          <p:attrName>style.visibility</p:attrName>
                                        </p:attrNameLst>
                                      </p:cBhvr>
                                      <p:to>
                                        <p:strVal val="visible"/>
                                      </p:to>
                                    </p:set>
                                    <p:animEffect transition="in" filter="fade">
                                      <p:cBhvr>
                                        <p:cTn id="25" dur="1000"/>
                                        <p:tgtEl>
                                          <p:spTgt spid="3077"/>
                                        </p:tgtEl>
                                      </p:cBhvr>
                                    </p:animEffect>
                                  </p:childTnLst>
                                </p:cTn>
                              </p:par>
                              <p:par>
                                <p:cTn id="26" presetID="10" presetClass="entr" presetSubtype="0" fill="hold" nodeType="withEffect">
                                  <p:stCondLst>
                                    <p:cond delay="0"/>
                                  </p:stCondLst>
                                  <p:childTnLst>
                                    <p:set>
                                      <p:cBhvr>
                                        <p:cTn id="27" dur="1" fill="hold">
                                          <p:stCondLst>
                                            <p:cond delay="0"/>
                                          </p:stCondLst>
                                        </p:cTn>
                                        <p:tgtEl>
                                          <p:spTgt spid="3078"/>
                                        </p:tgtEl>
                                        <p:attrNameLst>
                                          <p:attrName>style.visibility</p:attrName>
                                        </p:attrNameLst>
                                      </p:cBhvr>
                                      <p:to>
                                        <p:strVal val="visible"/>
                                      </p:to>
                                    </p:set>
                                    <p:animEffect transition="in" filter="fade">
                                      <p:cBhvr>
                                        <p:cTn id="28" dur="1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r="-2000"/>
          </a:stretch>
        </a:blipFill>
        <a:effectLst/>
      </p:bgPr>
    </p:bg>
    <p:spTree>
      <p:nvGrpSpPr>
        <p:cNvPr id="1" name=""/>
        <p:cNvGrpSpPr/>
        <p:nvPr/>
      </p:nvGrpSpPr>
      <p:grpSpPr>
        <a:xfrm>
          <a:off x="0" y="0"/>
          <a:ext cx="0" cy="0"/>
          <a:chOff x="0" y="0"/>
          <a:chExt cx="0" cy="0"/>
        </a:xfrm>
      </p:grpSpPr>
      <p:sp>
        <p:nvSpPr>
          <p:cNvPr id="2" name="1 CuadroTexto"/>
          <p:cNvSpPr txBox="1"/>
          <p:nvPr/>
        </p:nvSpPr>
        <p:spPr>
          <a:xfrm>
            <a:off x="0" y="-55085"/>
            <a:ext cx="9144000" cy="769441"/>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en-US" sz="4400" b="1" spc="150">
                <a:ln w="11430"/>
                <a:solidFill>
                  <a:srgbClr val="F8F8F8"/>
                </a:solidFill>
                <a:effectLst>
                  <a:outerShdw blurRad="25400" algn="tl" rotWithShape="0">
                    <a:srgbClr val="000000">
                      <a:alpha val="43000"/>
                    </a:srgbClr>
                  </a:outerShdw>
                </a:effectLst>
              </a:rPr>
              <a:t>THE STATE OF THE DEAD</a:t>
            </a:r>
            <a:endParaRPr lang="es-ES" sz="4400" b="1" spc="150" dirty="0">
              <a:ln w="11430"/>
              <a:solidFill>
                <a:srgbClr val="F8F8F8"/>
              </a:solidFill>
              <a:effectLst>
                <a:outerShdw blurRad="25400" algn="tl" rotWithShape="0">
                  <a:srgbClr val="000000">
                    <a:alpha val="43000"/>
                  </a:srgbClr>
                </a:outerShdw>
              </a:effectLst>
            </a:endParaRPr>
          </a:p>
        </p:txBody>
      </p:sp>
      <p:sp>
        <p:nvSpPr>
          <p:cNvPr id="3" name="2 Rectángulo"/>
          <p:cNvSpPr/>
          <p:nvPr/>
        </p:nvSpPr>
        <p:spPr>
          <a:xfrm>
            <a:off x="357222" y="639529"/>
            <a:ext cx="8786778" cy="646331"/>
          </a:xfrm>
          <a:prstGeom prst="rect">
            <a:avLst/>
          </a:prstGeom>
        </p:spPr>
        <p:txBody>
          <a:bodyPr wrap="square">
            <a:spAutoFit/>
          </a:bodyPr>
          <a:lstStyle/>
          <a:p>
            <a:r>
              <a:rPr lang="es-ES" b="1" smtClean="0">
                <a:solidFill>
                  <a:schemeClr val="accent2">
                    <a:lumMod val="40000"/>
                    <a:lumOff val="60000"/>
                  </a:schemeClr>
                </a:solidFill>
                <a:latin typeface="Comic Sans MS" pitchFamily="66" charset="0"/>
              </a:rPr>
              <a:t>“</a:t>
            </a:r>
            <a:r>
              <a:rPr lang="en-US" b="1">
                <a:solidFill>
                  <a:schemeClr val="accent2">
                    <a:lumMod val="40000"/>
                    <a:lumOff val="60000"/>
                  </a:schemeClr>
                </a:solidFill>
                <a:latin typeface="Comic Sans MS" pitchFamily="66" charset="0"/>
              </a:rPr>
              <a:t>For the living know that they will die; but the dead know nothing, and they have no more reward, for the memory of them is forgotten.</a:t>
            </a:r>
            <a:r>
              <a:rPr lang="es-ES" b="1" smtClean="0">
                <a:solidFill>
                  <a:schemeClr val="accent2">
                    <a:lumMod val="40000"/>
                    <a:lumOff val="60000"/>
                  </a:schemeClr>
                </a:solidFill>
                <a:latin typeface="Comic Sans MS" pitchFamily="66" charset="0"/>
              </a:rPr>
              <a:t>” </a:t>
            </a:r>
            <a:r>
              <a:rPr lang="es-ES" sz="1100" b="1" smtClean="0">
                <a:solidFill>
                  <a:schemeClr val="accent2">
                    <a:lumMod val="40000"/>
                    <a:lumOff val="60000"/>
                  </a:schemeClr>
                </a:solidFill>
                <a:latin typeface="Comic Sans MS" pitchFamily="66" charset="0"/>
              </a:rPr>
              <a:t>(Ecclesiastes 9:5</a:t>
            </a:r>
            <a:r>
              <a:rPr lang="es-ES" sz="1100" b="1" dirty="0" smtClean="0">
                <a:solidFill>
                  <a:schemeClr val="accent2">
                    <a:lumMod val="40000"/>
                    <a:lumOff val="60000"/>
                  </a:schemeClr>
                </a:solidFill>
                <a:latin typeface="Comic Sans MS" pitchFamily="66" charset="0"/>
              </a:rPr>
              <a:t>)</a:t>
            </a:r>
            <a:endParaRPr lang="es-ES" b="1" dirty="0">
              <a:solidFill>
                <a:schemeClr val="accent2">
                  <a:lumMod val="40000"/>
                  <a:lumOff val="60000"/>
                </a:schemeClr>
              </a:solidFill>
              <a:latin typeface="Comic Sans MS" pitchFamily="66" charset="0"/>
            </a:endParaRPr>
          </a:p>
        </p:txBody>
      </p:sp>
      <p:graphicFrame>
        <p:nvGraphicFramePr>
          <p:cNvPr id="5" name="4 Diagrama"/>
          <p:cNvGraphicFramePr/>
          <p:nvPr>
            <p:extLst>
              <p:ext uri="{D42A27DB-BD31-4B8C-83A1-F6EECF244321}">
                <p14:modId xmlns:p14="http://schemas.microsoft.com/office/powerpoint/2010/main" xmlns="" val="622941320"/>
              </p:ext>
            </p:extLst>
          </p:nvPr>
        </p:nvGraphicFramePr>
        <p:xfrm>
          <a:off x="142844" y="1428736"/>
          <a:ext cx="5643602" cy="5286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Rectángulo"/>
          <p:cNvSpPr/>
          <p:nvPr/>
        </p:nvSpPr>
        <p:spPr>
          <a:xfrm>
            <a:off x="5929322" y="1484784"/>
            <a:ext cx="3000396" cy="769441"/>
          </a:xfrm>
          <a:prstGeom prst="rect">
            <a:avLst/>
          </a:prstGeom>
        </p:spPr>
        <p:txBody>
          <a:bodyPr wrap="square">
            <a:spAutoFit/>
          </a:bodyPr>
          <a:lstStyle/>
          <a:p>
            <a:pPr lvl="0" algn="ctr"/>
            <a:r>
              <a:rPr lang="en-US" sz="2200" b="1">
                <a:ln>
                  <a:solidFill>
                    <a:srgbClr val="404F21"/>
                  </a:solidFill>
                </a:ln>
                <a:solidFill>
                  <a:schemeClr val="accent3">
                    <a:lumMod val="40000"/>
                    <a:lumOff val="60000"/>
                  </a:schemeClr>
                </a:solidFill>
                <a:effectLst>
                  <a:outerShdw blurRad="50800" dist="50800" dir="5400000" algn="ctr" rotWithShape="0">
                    <a:schemeClr val="tx1"/>
                  </a:outerShdw>
                </a:effectLst>
              </a:rPr>
              <a:t>DEATH IS A STATE OF</a:t>
            </a:r>
            <a:r>
              <a:rPr lang="es-ES" sz="2200" b="1" smtClean="0">
                <a:ln>
                  <a:solidFill>
                    <a:srgbClr val="404F21"/>
                  </a:solidFill>
                </a:ln>
                <a:solidFill>
                  <a:schemeClr val="accent3">
                    <a:lumMod val="40000"/>
                    <a:lumOff val="60000"/>
                  </a:schemeClr>
                </a:solidFill>
                <a:effectLst>
                  <a:outerShdw blurRad="50800" dist="50800" dir="5400000" algn="ctr" rotWithShape="0">
                    <a:schemeClr val="tx1"/>
                  </a:outerShdw>
                </a:effectLst>
              </a:rPr>
              <a:t> </a:t>
            </a:r>
            <a:r>
              <a:rPr lang="es-ES" sz="2200" b="1">
                <a:ln>
                  <a:solidFill>
                    <a:srgbClr val="404F21"/>
                  </a:solidFill>
                </a:ln>
                <a:solidFill>
                  <a:srgbClr val="FFFF00"/>
                </a:solidFill>
                <a:effectLst>
                  <a:outerShdw blurRad="50800" dist="50800" dir="5400000" algn="ctr" rotWithShape="0">
                    <a:schemeClr val="tx1"/>
                  </a:outerShdw>
                </a:effectLst>
              </a:rPr>
              <a:t>UNCONSCIOUSNESS</a:t>
            </a:r>
            <a:endParaRPr lang="es-ES" sz="2200" dirty="0">
              <a:ln>
                <a:solidFill>
                  <a:srgbClr val="404F21"/>
                </a:solidFill>
              </a:ln>
              <a:solidFill>
                <a:srgbClr val="FFFF00"/>
              </a:solidFill>
              <a:effectLst>
                <a:outerShdw blurRad="50800" dist="50800" dir="5400000" algn="ctr" rotWithShape="0">
                  <a:schemeClr val="tx1"/>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5">
                                            <p:graphicEl>
                                              <a:dgm id="{262923FC-3201-49F4-BEB3-89F2CA731F49}"/>
                                            </p:graphicEl>
                                          </p:spTgt>
                                        </p:tgtEl>
                                        <p:attrNameLst>
                                          <p:attrName>style.visibility</p:attrName>
                                        </p:attrNameLst>
                                      </p:cBhvr>
                                      <p:to>
                                        <p:strVal val="visible"/>
                                      </p:to>
                                    </p:set>
                                    <p:animEffect transition="in" filter="fade">
                                      <p:cBhvr>
                                        <p:cTn id="34" dur="1000"/>
                                        <p:tgtEl>
                                          <p:spTgt spid="5">
                                            <p:graphicEl>
                                              <a:dgm id="{262923FC-3201-49F4-BEB3-89F2CA731F49}"/>
                                            </p:graphicEl>
                                          </p:spTgt>
                                        </p:tgtEl>
                                      </p:cBhvr>
                                    </p:animEffect>
                                    <p:anim calcmode="lin" valueType="num">
                                      <p:cBhvr>
                                        <p:cTn id="35" dur="1000" fill="hold"/>
                                        <p:tgtEl>
                                          <p:spTgt spid="5">
                                            <p:graphicEl>
                                              <a:dgm id="{262923FC-3201-49F4-BEB3-89F2CA731F49}"/>
                                            </p:graphicEl>
                                          </p:spTgt>
                                        </p:tgtEl>
                                        <p:attrNameLst>
                                          <p:attrName>ppt_x</p:attrName>
                                        </p:attrNameLst>
                                      </p:cBhvr>
                                      <p:tavLst>
                                        <p:tav tm="0">
                                          <p:val>
                                            <p:strVal val="#ppt_x"/>
                                          </p:val>
                                        </p:tav>
                                        <p:tav tm="100000">
                                          <p:val>
                                            <p:strVal val="#ppt_x"/>
                                          </p:val>
                                        </p:tav>
                                      </p:tavLst>
                                    </p:anim>
                                    <p:anim calcmode="lin" valueType="num">
                                      <p:cBhvr>
                                        <p:cTn id="36" dur="1000" fill="hold"/>
                                        <p:tgtEl>
                                          <p:spTgt spid="5">
                                            <p:graphicEl>
                                              <a:dgm id="{262923FC-3201-49F4-BEB3-89F2CA731F49}"/>
                                            </p:graphic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5">
                                            <p:graphicEl>
                                              <a:dgm id="{0EAC5BBD-D99D-4D6E-8B91-739406830153}"/>
                                            </p:graphicEl>
                                          </p:spTgt>
                                        </p:tgtEl>
                                        <p:attrNameLst>
                                          <p:attrName>style.visibility</p:attrName>
                                        </p:attrNameLst>
                                      </p:cBhvr>
                                      <p:to>
                                        <p:strVal val="visible"/>
                                      </p:to>
                                    </p:set>
                                    <p:animEffect transition="in" filter="fade">
                                      <p:cBhvr>
                                        <p:cTn id="41" dur="1000"/>
                                        <p:tgtEl>
                                          <p:spTgt spid="5">
                                            <p:graphicEl>
                                              <a:dgm id="{0EAC5BBD-D99D-4D6E-8B91-739406830153}"/>
                                            </p:graphicEl>
                                          </p:spTgt>
                                        </p:tgtEl>
                                      </p:cBhvr>
                                    </p:animEffect>
                                    <p:anim calcmode="lin" valueType="num">
                                      <p:cBhvr>
                                        <p:cTn id="42" dur="1000" fill="hold"/>
                                        <p:tgtEl>
                                          <p:spTgt spid="5">
                                            <p:graphicEl>
                                              <a:dgm id="{0EAC5BBD-D99D-4D6E-8B91-739406830153}"/>
                                            </p:graphicEl>
                                          </p:spTgt>
                                        </p:tgtEl>
                                        <p:attrNameLst>
                                          <p:attrName>ppt_x</p:attrName>
                                        </p:attrNameLst>
                                      </p:cBhvr>
                                      <p:tavLst>
                                        <p:tav tm="0">
                                          <p:val>
                                            <p:strVal val="#ppt_x"/>
                                          </p:val>
                                        </p:tav>
                                        <p:tav tm="100000">
                                          <p:val>
                                            <p:strVal val="#ppt_x"/>
                                          </p:val>
                                        </p:tav>
                                      </p:tavLst>
                                    </p:anim>
                                    <p:anim calcmode="lin" valueType="num">
                                      <p:cBhvr>
                                        <p:cTn id="43" dur="1000" fill="hold"/>
                                        <p:tgtEl>
                                          <p:spTgt spid="5">
                                            <p:graphicEl>
                                              <a:dgm id="{0EAC5BBD-D99D-4D6E-8B91-739406830153}"/>
                                            </p:graphic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5">
                                            <p:graphicEl>
                                              <a:dgm id="{7544B166-D5C9-4889-BE8D-B26AA90E8C82}"/>
                                            </p:graphicEl>
                                          </p:spTgt>
                                        </p:tgtEl>
                                        <p:attrNameLst>
                                          <p:attrName>style.visibility</p:attrName>
                                        </p:attrNameLst>
                                      </p:cBhvr>
                                      <p:to>
                                        <p:strVal val="visible"/>
                                      </p:to>
                                    </p:set>
                                    <p:animEffect transition="in" filter="fade">
                                      <p:cBhvr>
                                        <p:cTn id="48" dur="1000"/>
                                        <p:tgtEl>
                                          <p:spTgt spid="5">
                                            <p:graphicEl>
                                              <a:dgm id="{7544B166-D5C9-4889-BE8D-B26AA90E8C82}"/>
                                            </p:graphicEl>
                                          </p:spTgt>
                                        </p:tgtEl>
                                      </p:cBhvr>
                                    </p:animEffect>
                                    <p:anim calcmode="lin" valueType="num">
                                      <p:cBhvr>
                                        <p:cTn id="49" dur="1000" fill="hold"/>
                                        <p:tgtEl>
                                          <p:spTgt spid="5">
                                            <p:graphicEl>
                                              <a:dgm id="{7544B166-D5C9-4889-BE8D-B26AA90E8C82}"/>
                                            </p:graphicEl>
                                          </p:spTgt>
                                        </p:tgtEl>
                                        <p:attrNameLst>
                                          <p:attrName>ppt_x</p:attrName>
                                        </p:attrNameLst>
                                      </p:cBhvr>
                                      <p:tavLst>
                                        <p:tav tm="0">
                                          <p:val>
                                            <p:strVal val="#ppt_x"/>
                                          </p:val>
                                        </p:tav>
                                        <p:tav tm="100000">
                                          <p:val>
                                            <p:strVal val="#ppt_x"/>
                                          </p:val>
                                        </p:tav>
                                      </p:tavLst>
                                    </p:anim>
                                    <p:anim calcmode="lin" valueType="num">
                                      <p:cBhvr>
                                        <p:cTn id="50" dur="1000" fill="hold"/>
                                        <p:tgtEl>
                                          <p:spTgt spid="5">
                                            <p:graphicEl>
                                              <a:dgm id="{7544B166-D5C9-4889-BE8D-B26AA90E8C82}"/>
                                            </p:graphic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5">
                                            <p:graphicEl>
                                              <a:dgm id="{EF62F99C-34D4-4D86-89E7-005B976C9F7B}"/>
                                            </p:graphicEl>
                                          </p:spTgt>
                                        </p:tgtEl>
                                        <p:attrNameLst>
                                          <p:attrName>style.visibility</p:attrName>
                                        </p:attrNameLst>
                                      </p:cBhvr>
                                      <p:to>
                                        <p:strVal val="visible"/>
                                      </p:to>
                                    </p:set>
                                    <p:animEffect transition="in" filter="fade">
                                      <p:cBhvr>
                                        <p:cTn id="55" dur="1000"/>
                                        <p:tgtEl>
                                          <p:spTgt spid="5">
                                            <p:graphicEl>
                                              <a:dgm id="{EF62F99C-34D4-4D86-89E7-005B976C9F7B}"/>
                                            </p:graphicEl>
                                          </p:spTgt>
                                        </p:tgtEl>
                                      </p:cBhvr>
                                    </p:animEffect>
                                    <p:anim calcmode="lin" valueType="num">
                                      <p:cBhvr>
                                        <p:cTn id="56" dur="1000" fill="hold"/>
                                        <p:tgtEl>
                                          <p:spTgt spid="5">
                                            <p:graphicEl>
                                              <a:dgm id="{EF62F99C-34D4-4D86-89E7-005B976C9F7B}"/>
                                            </p:graphicEl>
                                          </p:spTgt>
                                        </p:tgtEl>
                                        <p:attrNameLst>
                                          <p:attrName>ppt_x</p:attrName>
                                        </p:attrNameLst>
                                      </p:cBhvr>
                                      <p:tavLst>
                                        <p:tav tm="0">
                                          <p:val>
                                            <p:strVal val="#ppt_x"/>
                                          </p:val>
                                        </p:tav>
                                        <p:tav tm="100000">
                                          <p:val>
                                            <p:strVal val="#ppt_x"/>
                                          </p:val>
                                        </p:tav>
                                      </p:tavLst>
                                    </p:anim>
                                    <p:anim calcmode="lin" valueType="num">
                                      <p:cBhvr>
                                        <p:cTn id="57" dur="1000" fill="hold"/>
                                        <p:tgtEl>
                                          <p:spTgt spid="5">
                                            <p:graphicEl>
                                              <a:dgm id="{EF62F99C-34D4-4D86-89E7-005B976C9F7B}"/>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grpId="0" nodeType="clickEffect">
                                  <p:stCondLst>
                                    <p:cond delay="0"/>
                                  </p:stCondLst>
                                  <p:childTnLst>
                                    <p:set>
                                      <p:cBhvr>
                                        <p:cTn id="61" dur="1" fill="hold">
                                          <p:stCondLst>
                                            <p:cond delay="0"/>
                                          </p:stCondLst>
                                        </p:cTn>
                                        <p:tgtEl>
                                          <p:spTgt spid="5">
                                            <p:graphicEl>
                                              <a:dgm id="{6B6E2058-B5A9-4170-ADBD-66E698BBECAE}"/>
                                            </p:graphicEl>
                                          </p:spTgt>
                                        </p:tgtEl>
                                        <p:attrNameLst>
                                          <p:attrName>style.visibility</p:attrName>
                                        </p:attrNameLst>
                                      </p:cBhvr>
                                      <p:to>
                                        <p:strVal val="visible"/>
                                      </p:to>
                                    </p:set>
                                    <p:animEffect transition="in" filter="fade">
                                      <p:cBhvr>
                                        <p:cTn id="62" dur="1000"/>
                                        <p:tgtEl>
                                          <p:spTgt spid="5">
                                            <p:graphicEl>
                                              <a:dgm id="{6B6E2058-B5A9-4170-ADBD-66E698BBECAE}"/>
                                            </p:graphicEl>
                                          </p:spTgt>
                                        </p:tgtEl>
                                      </p:cBhvr>
                                    </p:animEffect>
                                    <p:anim calcmode="lin" valueType="num">
                                      <p:cBhvr>
                                        <p:cTn id="63" dur="1000" fill="hold"/>
                                        <p:tgtEl>
                                          <p:spTgt spid="5">
                                            <p:graphicEl>
                                              <a:dgm id="{6B6E2058-B5A9-4170-ADBD-66E698BBECAE}"/>
                                            </p:graphicEl>
                                          </p:spTgt>
                                        </p:tgtEl>
                                        <p:attrNameLst>
                                          <p:attrName>ppt_x</p:attrName>
                                        </p:attrNameLst>
                                      </p:cBhvr>
                                      <p:tavLst>
                                        <p:tav tm="0">
                                          <p:val>
                                            <p:strVal val="#ppt_x"/>
                                          </p:val>
                                        </p:tav>
                                        <p:tav tm="100000">
                                          <p:val>
                                            <p:strVal val="#ppt_x"/>
                                          </p:val>
                                        </p:tav>
                                      </p:tavLst>
                                    </p:anim>
                                    <p:anim calcmode="lin" valueType="num">
                                      <p:cBhvr>
                                        <p:cTn id="64" dur="1000" fill="hold"/>
                                        <p:tgtEl>
                                          <p:spTgt spid="5">
                                            <p:graphicEl>
                                              <a:dgm id="{6B6E2058-B5A9-4170-ADBD-66E698BBECAE}"/>
                                            </p:graphic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grpId="0" nodeType="clickEffect">
                                  <p:stCondLst>
                                    <p:cond delay="0"/>
                                  </p:stCondLst>
                                  <p:childTnLst>
                                    <p:set>
                                      <p:cBhvr>
                                        <p:cTn id="68" dur="1" fill="hold">
                                          <p:stCondLst>
                                            <p:cond delay="0"/>
                                          </p:stCondLst>
                                        </p:cTn>
                                        <p:tgtEl>
                                          <p:spTgt spid="5">
                                            <p:graphicEl>
                                              <a:dgm id="{E190F107-D77C-4D8F-9716-260F44D36605}"/>
                                            </p:graphicEl>
                                          </p:spTgt>
                                        </p:tgtEl>
                                        <p:attrNameLst>
                                          <p:attrName>style.visibility</p:attrName>
                                        </p:attrNameLst>
                                      </p:cBhvr>
                                      <p:to>
                                        <p:strVal val="visible"/>
                                      </p:to>
                                    </p:set>
                                    <p:animEffect transition="in" filter="fade">
                                      <p:cBhvr>
                                        <p:cTn id="69" dur="1000"/>
                                        <p:tgtEl>
                                          <p:spTgt spid="5">
                                            <p:graphicEl>
                                              <a:dgm id="{E190F107-D77C-4D8F-9716-260F44D36605}"/>
                                            </p:graphicEl>
                                          </p:spTgt>
                                        </p:tgtEl>
                                      </p:cBhvr>
                                    </p:animEffect>
                                    <p:anim calcmode="lin" valueType="num">
                                      <p:cBhvr>
                                        <p:cTn id="70" dur="1000" fill="hold"/>
                                        <p:tgtEl>
                                          <p:spTgt spid="5">
                                            <p:graphicEl>
                                              <a:dgm id="{E190F107-D77C-4D8F-9716-260F44D36605}"/>
                                            </p:graphicEl>
                                          </p:spTgt>
                                        </p:tgtEl>
                                        <p:attrNameLst>
                                          <p:attrName>ppt_x</p:attrName>
                                        </p:attrNameLst>
                                      </p:cBhvr>
                                      <p:tavLst>
                                        <p:tav tm="0">
                                          <p:val>
                                            <p:strVal val="#ppt_x"/>
                                          </p:val>
                                        </p:tav>
                                        <p:tav tm="100000">
                                          <p:val>
                                            <p:strVal val="#ppt_x"/>
                                          </p:val>
                                        </p:tav>
                                      </p:tavLst>
                                    </p:anim>
                                    <p:anim calcmode="lin" valueType="num">
                                      <p:cBhvr>
                                        <p:cTn id="71" dur="1000" fill="hold"/>
                                        <p:tgtEl>
                                          <p:spTgt spid="5">
                                            <p:graphicEl>
                                              <a:dgm id="{E190F107-D77C-4D8F-9716-260F44D36605}"/>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5" grpId="0">
        <p:bldSub>
          <a:bldDgm bld="one"/>
        </p:bldSub>
      </p:bldGraphic>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2000" r="-1000"/>
          </a:stretch>
        </a:blipFill>
        <a:effectLst/>
      </p:bgPr>
    </p:bg>
    <p:spTree>
      <p:nvGrpSpPr>
        <p:cNvPr id="1" name=""/>
        <p:cNvGrpSpPr/>
        <p:nvPr/>
      </p:nvGrpSpPr>
      <p:grpSpPr>
        <a:xfrm>
          <a:off x="0" y="0"/>
          <a:ext cx="0" cy="0"/>
          <a:chOff x="0" y="0"/>
          <a:chExt cx="0" cy="0"/>
        </a:xfrm>
      </p:grpSpPr>
      <p:graphicFrame>
        <p:nvGraphicFramePr>
          <p:cNvPr id="7" name="6 Diagrama"/>
          <p:cNvGraphicFramePr/>
          <p:nvPr>
            <p:extLst>
              <p:ext uri="{D42A27DB-BD31-4B8C-83A1-F6EECF244321}">
                <p14:modId xmlns:p14="http://schemas.microsoft.com/office/powerpoint/2010/main" xmlns="" val="4116940573"/>
              </p:ext>
            </p:extLst>
          </p:nvPr>
        </p:nvGraphicFramePr>
        <p:xfrm>
          <a:off x="3357554" y="1571612"/>
          <a:ext cx="5572164" cy="5000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Rectángulo"/>
          <p:cNvSpPr/>
          <p:nvPr/>
        </p:nvSpPr>
        <p:spPr>
          <a:xfrm>
            <a:off x="428596" y="1484784"/>
            <a:ext cx="3000396" cy="769441"/>
          </a:xfrm>
          <a:prstGeom prst="rect">
            <a:avLst/>
          </a:prstGeom>
        </p:spPr>
        <p:txBody>
          <a:bodyPr wrap="square">
            <a:spAutoFit/>
          </a:bodyPr>
          <a:lstStyle/>
          <a:p>
            <a:pPr lvl="0" algn="ctr"/>
            <a:r>
              <a:rPr lang="en-US" sz="2200" b="1">
                <a:ln>
                  <a:solidFill>
                    <a:srgbClr val="404F21"/>
                  </a:solidFill>
                </a:ln>
                <a:solidFill>
                  <a:srgbClr val="D29AAE"/>
                </a:solidFill>
                <a:effectLst>
                  <a:outerShdw blurRad="50800" dist="50800" dir="5400000" algn="ctr" rotWithShape="0">
                    <a:schemeClr val="tx1"/>
                  </a:outerShdw>
                </a:effectLst>
              </a:rPr>
              <a:t>DEATH IS A STATE OF</a:t>
            </a:r>
            <a:r>
              <a:rPr lang="es-ES" sz="2200" b="1" smtClean="0">
                <a:ln>
                  <a:solidFill>
                    <a:srgbClr val="404F21"/>
                  </a:solidFill>
                </a:ln>
                <a:solidFill>
                  <a:srgbClr val="D29AAE"/>
                </a:solidFill>
                <a:effectLst>
                  <a:outerShdw blurRad="50800" dist="50800" dir="5400000" algn="ctr" rotWithShape="0">
                    <a:schemeClr val="tx1"/>
                  </a:outerShdw>
                </a:effectLst>
              </a:rPr>
              <a:t> </a:t>
            </a:r>
            <a:r>
              <a:rPr lang="es-ES" sz="2200" b="1">
                <a:ln>
                  <a:solidFill>
                    <a:srgbClr val="404F21"/>
                  </a:solidFill>
                </a:ln>
                <a:solidFill>
                  <a:srgbClr val="FFFF66"/>
                </a:solidFill>
                <a:effectLst>
                  <a:outerShdw blurRad="50800" dist="50800" dir="5400000" algn="ctr" rotWithShape="0">
                    <a:schemeClr val="tx1"/>
                  </a:outerShdw>
                </a:effectLst>
              </a:rPr>
              <a:t>INACTIVITY</a:t>
            </a:r>
            <a:endParaRPr lang="es-ES" sz="2200" dirty="0">
              <a:ln>
                <a:solidFill>
                  <a:srgbClr val="404F21"/>
                </a:solidFill>
              </a:ln>
              <a:solidFill>
                <a:srgbClr val="FFFF66"/>
              </a:solidFill>
              <a:effectLst>
                <a:outerShdw blurRad="50800" dist="50800" dir="5400000" algn="ctr" rotWithShape="0">
                  <a:schemeClr val="tx1"/>
                </a:outerShdw>
              </a:effectLst>
            </a:endParaRPr>
          </a:p>
        </p:txBody>
      </p:sp>
      <p:sp>
        <p:nvSpPr>
          <p:cNvPr id="8" name="7 CuadroTexto"/>
          <p:cNvSpPr txBox="1"/>
          <p:nvPr/>
        </p:nvSpPr>
        <p:spPr>
          <a:xfrm>
            <a:off x="0" y="-55085"/>
            <a:ext cx="9144000" cy="769441"/>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en-US" sz="4400" b="1" spc="150">
                <a:ln w="11430"/>
                <a:solidFill>
                  <a:srgbClr val="F8F8F8"/>
                </a:solidFill>
                <a:effectLst>
                  <a:outerShdw blurRad="25400" algn="tl" rotWithShape="0">
                    <a:srgbClr val="000000">
                      <a:alpha val="43000"/>
                    </a:srgbClr>
                  </a:outerShdw>
                </a:effectLst>
              </a:rPr>
              <a:t>THE STATE OF THE DEAD</a:t>
            </a:r>
            <a:endParaRPr lang="es-ES" sz="4400" b="1" spc="150" dirty="0">
              <a:ln w="11430"/>
              <a:solidFill>
                <a:srgbClr val="F8F8F8"/>
              </a:solidFill>
              <a:effectLst>
                <a:outerShdw blurRad="25400" algn="tl" rotWithShape="0">
                  <a:srgbClr val="000000">
                    <a:alpha val="43000"/>
                  </a:srgbClr>
                </a:outerShdw>
              </a:effectLst>
            </a:endParaRPr>
          </a:p>
        </p:txBody>
      </p:sp>
      <p:sp>
        <p:nvSpPr>
          <p:cNvPr id="9" name="8 Rectángulo"/>
          <p:cNvSpPr/>
          <p:nvPr/>
        </p:nvSpPr>
        <p:spPr>
          <a:xfrm>
            <a:off x="214378" y="639529"/>
            <a:ext cx="8786778" cy="646331"/>
          </a:xfrm>
          <a:prstGeom prst="rect">
            <a:avLst/>
          </a:prstGeom>
        </p:spPr>
        <p:txBody>
          <a:bodyPr wrap="square">
            <a:spAutoFit/>
          </a:bodyPr>
          <a:lstStyle/>
          <a:p>
            <a:r>
              <a:rPr lang="es-ES" b="1" smtClean="0">
                <a:solidFill>
                  <a:schemeClr val="accent4">
                    <a:lumMod val="40000"/>
                    <a:lumOff val="60000"/>
                  </a:schemeClr>
                </a:solidFill>
                <a:latin typeface="Comic Sans MS" pitchFamily="66" charset="0"/>
              </a:rPr>
              <a:t>“</a:t>
            </a:r>
            <a:r>
              <a:rPr lang="en-US" b="1">
                <a:solidFill>
                  <a:schemeClr val="accent4">
                    <a:lumMod val="40000"/>
                    <a:lumOff val="60000"/>
                  </a:schemeClr>
                </a:solidFill>
                <a:latin typeface="Comic Sans MS" pitchFamily="66" charset="0"/>
              </a:rPr>
              <a:t>For the living know that they will die; but the dead know nothing, and they have no more reward, for the memory of them is forgotten.</a:t>
            </a:r>
            <a:r>
              <a:rPr lang="es-ES" b="1" smtClean="0">
                <a:solidFill>
                  <a:schemeClr val="accent4">
                    <a:lumMod val="40000"/>
                    <a:lumOff val="60000"/>
                  </a:schemeClr>
                </a:solidFill>
                <a:latin typeface="Comic Sans MS" pitchFamily="66" charset="0"/>
              </a:rPr>
              <a:t>” </a:t>
            </a:r>
            <a:r>
              <a:rPr lang="es-ES" sz="1100" b="1" smtClean="0">
                <a:solidFill>
                  <a:schemeClr val="accent4">
                    <a:lumMod val="40000"/>
                    <a:lumOff val="60000"/>
                  </a:schemeClr>
                </a:solidFill>
                <a:latin typeface="Comic Sans MS" pitchFamily="66" charset="0"/>
              </a:rPr>
              <a:t>(Ecclesiastes 9:5</a:t>
            </a:r>
            <a:r>
              <a:rPr lang="es-ES" sz="1100" b="1" dirty="0" smtClean="0">
                <a:solidFill>
                  <a:schemeClr val="accent4">
                    <a:lumMod val="40000"/>
                    <a:lumOff val="60000"/>
                  </a:schemeClr>
                </a:solidFill>
                <a:latin typeface="Comic Sans MS" pitchFamily="66" charset="0"/>
              </a:rPr>
              <a:t>)</a:t>
            </a:r>
            <a:endParaRPr lang="es-ES" b="1" dirty="0">
              <a:solidFill>
                <a:schemeClr val="accent4">
                  <a:lumMod val="40000"/>
                  <a:lumOff val="60000"/>
                </a:schemeClr>
              </a:solidFill>
              <a:latin typeface="Comic Sans MS" pitchFamily="66"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7">
                                            <p:graphicEl>
                                              <a:dgm id="{F464A5C5-6A19-4220-9957-ADF1A4FC134E}"/>
                                            </p:graphicEl>
                                          </p:spTgt>
                                        </p:tgtEl>
                                        <p:attrNameLst>
                                          <p:attrName>style.visibility</p:attrName>
                                        </p:attrNameLst>
                                      </p:cBhvr>
                                      <p:to>
                                        <p:strVal val="visible"/>
                                      </p:to>
                                    </p:set>
                                    <p:animEffect transition="in" filter="fade">
                                      <p:cBhvr>
                                        <p:cTn id="19" dur="1000"/>
                                        <p:tgtEl>
                                          <p:spTgt spid="7">
                                            <p:graphicEl>
                                              <a:dgm id="{F464A5C5-6A19-4220-9957-ADF1A4FC134E}"/>
                                            </p:graphicEl>
                                          </p:spTgt>
                                        </p:tgtEl>
                                      </p:cBhvr>
                                    </p:animEffect>
                                    <p:anim calcmode="lin" valueType="num">
                                      <p:cBhvr>
                                        <p:cTn id="20" dur="1000" fill="hold"/>
                                        <p:tgtEl>
                                          <p:spTgt spid="7">
                                            <p:graphicEl>
                                              <a:dgm id="{F464A5C5-6A19-4220-9957-ADF1A4FC134E}"/>
                                            </p:graphicEl>
                                          </p:spTgt>
                                        </p:tgtEl>
                                        <p:attrNameLst>
                                          <p:attrName>ppt_x</p:attrName>
                                        </p:attrNameLst>
                                      </p:cBhvr>
                                      <p:tavLst>
                                        <p:tav tm="0">
                                          <p:val>
                                            <p:strVal val="#ppt_x"/>
                                          </p:val>
                                        </p:tav>
                                        <p:tav tm="100000">
                                          <p:val>
                                            <p:strVal val="#ppt_x"/>
                                          </p:val>
                                        </p:tav>
                                      </p:tavLst>
                                    </p:anim>
                                    <p:anim calcmode="lin" valueType="num">
                                      <p:cBhvr>
                                        <p:cTn id="21" dur="1000" fill="hold"/>
                                        <p:tgtEl>
                                          <p:spTgt spid="7">
                                            <p:graphicEl>
                                              <a:dgm id="{F464A5C5-6A19-4220-9957-ADF1A4FC134E}"/>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7">
                                            <p:graphicEl>
                                              <a:dgm id="{7A1A7178-D7F6-4601-A764-3B133563390B}"/>
                                            </p:graphicEl>
                                          </p:spTgt>
                                        </p:tgtEl>
                                        <p:attrNameLst>
                                          <p:attrName>style.visibility</p:attrName>
                                        </p:attrNameLst>
                                      </p:cBhvr>
                                      <p:to>
                                        <p:strVal val="visible"/>
                                      </p:to>
                                    </p:set>
                                    <p:animEffect transition="in" filter="fade">
                                      <p:cBhvr>
                                        <p:cTn id="26" dur="1000"/>
                                        <p:tgtEl>
                                          <p:spTgt spid="7">
                                            <p:graphicEl>
                                              <a:dgm id="{7A1A7178-D7F6-4601-A764-3B133563390B}"/>
                                            </p:graphicEl>
                                          </p:spTgt>
                                        </p:tgtEl>
                                      </p:cBhvr>
                                    </p:animEffect>
                                    <p:anim calcmode="lin" valueType="num">
                                      <p:cBhvr>
                                        <p:cTn id="27" dur="1000" fill="hold"/>
                                        <p:tgtEl>
                                          <p:spTgt spid="7">
                                            <p:graphicEl>
                                              <a:dgm id="{7A1A7178-D7F6-4601-A764-3B133563390B}"/>
                                            </p:graphicEl>
                                          </p:spTgt>
                                        </p:tgtEl>
                                        <p:attrNameLst>
                                          <p:attrName>ppt_x</p:attrName>
                                        </p:attrNameLst>
                                      </p:cBhvr>
                                      <p:tavLst>
                                        <p:tav tm="0">
                                          <p:val>
                                            <p:strVal val="#ppt_x"/>
                                          </p:val>
                                        </p:tav>
                                        <p:tav tm="100000">
                                          <p:val>
                                            <p:strVal val="#ppt_x"/>
                                          </p:val>
                                        </p:tav>
                                      </p:tavLst>
                                    </p:anim>
                                    <p:anim calcmode="lin" valueType="num">
                                      <p:cBhvr>
                                        <p:cTn id="28" dur="1000" fill="hold"/>
                                        <p:tgtEl>
                                          <p:spTgt spid="7">
                                            <p:graphicEl>
                                              <a:dgm id="{7A1A7178-D7F6-4601-A764-3B133563390B}"/>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7">
                                            <p:graphicEl>
                                              <a:dgm id="{82376972-612F-49A7-9906-AD4D337772B8}"/>
                                            </p:graphicEl>
                                          </p:spTgt>
                                        </p:tgtEl>
                                        <p:attrNameLst>
                                          <p:attrName>style.visibility</p:attrName>
                                        </p:attrNameLst>
                                      </p:cBhvr>
                                      <p:to>
                                        <p:strVal val="visible"/>
                                      </p:to>
                                    </p:set>
                                    <p:animEffect transition="in" filter="fade">
                                      <p:cBhvr>
                                        <p:cTn id="33" dur="1000"/>
                                        <p:tgtEl>
                                          <p:spTgt spid="7">
                                            <p:graphicEl>
                                              <a:dgm id="{82376972-612F-49A7-9906-AD4D337772B8}"/>
                                            </p:graphicEl>
                                          </p:spTgt>
                                        </p:tgtEl>
                                      </p:cBhvr>
                                    </p:animEffect>
                                    <p:anim calcmode="lin" valueType="num">
                                      <p:cBhvr>
                                        <p:cTn id="34" dur="1000" fill="hold"/>
                                        <p:tgtEl>
                                          <p:spTgt spid="7">
                                            <p:graphicEl>
                                              <a:dgm id="{82376972-612F-49A7-9906-AD4D337772B8}"/>
                                            </p:graphicEl>
                                          </p:spTgt>
                                        </p:tgtEl>
                                        <p:attrNameLst>
                                          <p:attrName>ppt_x</p:attrName>
                                        </p:attrNameLst>
                                      </p:cBhvr>
                                      <p:tavLst>
                                        <p:tav tm="0">
                                          <p:val>
                                            <p:strVal val="#ppt_x"/>
                                          </p:val>
                                        </p:tav>
                                        <p:tav tm="100000">
                                          <p:val>
                                            <p:strVal val="#ppt_x"/>
                                          </p:val>
                                        </p:tav>
                                      </p:tavLst>
                                    </p:anim>
                                    <p:anim calcmode="lin" valueType="num">
                                      <p:cBhvr>
                                        <p:cTn id="35" dur="1000" fill="hold"/>
                                        <p:tgtEl>
                                          <p:spTgt spid="7">
                                            <p:graphicEl>
                                              <a:dgm id="{82376972-612F-49A7-9906-AD4D337772B8}"/>
                                            </p:graphic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7">
                                            <p:graphicEl>
                                              <a:dgm id="{89B20794-8BEC-49F1-9E88-6184FF20FC8F}"/>
                                            </p:graphicEl>
                                          </p:spTgt>
                                        </p:tgtEl>
                                        <p:attrNameLst>
                                          <p:attrName>style.visibility</p:attrName>
                                        </p:attrNameLst>
                                      </p:cBhvr>
                                      <p:to>
                                        <p:strVal val="visible"/>
                                      </p:to>
                                    </p:set>
                                    <p:animEffect transition="in" filter="fade">
                                      <p:cBhvr>
                                        <p:cTn id="40" dur="1000"/>
                                        <p:tgtEl>
                                          <p:spTgt spid="7">
                                            <p:graphicEl>
                                              <a:dgm id="{89B20794-8BEC-49F1-9E88-6184FF20FC8F}"/>
                                            </p:graphicEl>
                                          </p:spTgt>
                                        </p:tgtEl>
                                      </p:cBhvr>
                                    </p:animEffect>
                                    <p:anim calcmode="lin" valueType="num">
                                      <p:cBhvr>
                                        <p:cTn id="41" dur="1000" fill="hold"/>
                                        <p:tgtEl>
                                          <p:spTgt spid="7">
                                            <p:graphicEl>
                                              <a:dgm id="{89B20794-8BEC-49F1-9E88-6184FF20FC8F}"/>
                                            </p:graphicEl>
                                          </p:spTgt>
                                        </p:tgtEl>
                                        <p:attrNameLst>
                                          <p:attrName>ppt_x</p:attrName>
                                        </p:attrNameLst>
                                      </p:cBhvr>
                                      <p:tavLst>
                                        <p:tav tm="0">
                                          <p:val>
                                            <p:strVal val="#ppt_x"/>
                                          </p:val>
                                        </p:tav>
                                        <p:tav tm="100000">
                                          <p:val>
                                            <p:strVal val="#ppt_x"/>
                                          </p:val>
                                        </p:tav>
                                      </p:tavLst>
                                    </p:anim>
                                    <p:anim calcmode="lin" valueType="num">
                                      <p:cBhvr>
                                        <p:cTn id="42" dur="1000" fill="hold"/>
                                        <p:tgtEl>
                                          <p:spTgt spid="7">
                                            <p:graphicEl>
                                              <a:dgm id="{89B20794-8BEC-49F1-9E88-6184FF20FC8F}"/>
                                            </p:graphic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7">
                                            <p:graphicEl>
                                              <a:dgm id="{B22A6126-D07E-49CC-98FF-E2CE68E3E529}"/>
                                            </p:graphicEl>
                                          </p:spTgt>
                                        </p:tgtEl>
                                        <p:attrNameLst>
                                          <p:attrName>style.visibility</p:attrName>
                                        </p:attrNameLst>
                                      </p:cBhvr>
                                      <p:to>
                                        <p:strVal val="visible"/>
                                      </p:to>
                                    </p:set>
                                    <p:animEffect transition="in" filter="fade">
                                      <p:cBhvr>
                                        <p:cTn id="47" dur="1000"/>
                                        <p:tgtEl>
                                          <p:spTgt spid="7">
                                            <p:graphicEl>
                                              <a:dgm id="{B22A6126-D07E-49CC-98FF-E2CE68E3E529}"/>
                                            </p:graphicEl>
                                          </p:spTgt>
                                        </p:tgtEl>
                                      </p:cBhvr>
                                    </p:animEffect>
                                    <p:anim calcmode="lin" valueType="num">
                                      <p:cBhvr>
                                        <p:cTn id="48" dur="1000" fill="hold"/>
                                        <p:tgtEl>
                                          <p:spTgt spid="7">
                                            <p:graphicEl>
                                              <a:dgm id="{B22A6126-D07E-49CC-98FF-E2CE68E3E529}"/>
                                            </p:graphicEl>
                                          </p:spTgt>
                                        </p:tgtEl>
                                        <p:attrNameLst>
                                          <p:attrName>ppt_x</p:attrName>
                                        </p:attrNameLst>
                                      </p:cBhvr>
                                      <p:tavLst>
                                        <p:tav tm="0">
                                          <p:val>
                                            <p:strVal val="#ppt_x"/>
                                          </p:val>
                                        </p:tav>
                                        <p:tav tm="100000">
                                          <p:val>
                                            <p:strVal val="#ppt_x"/>
                                          </p:val>
                                        </p:tav>
                                      </p:tavLst>
                                    </p:anim>
                                    <p:anim calcmode="lin" valueType="num">
                                      <p:cBhvr>
                                        <p:cTn id="49" dur="1000" fill="hold"/>
                                        <p:tgtEl>
                                          <p:spTgt spid="7">
                                            <p:graphicEl>
                                              <a:dgm id="{B22A6126-D07E-49CC-98FF-E2CE68E3E52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2000"/>
          </a:stretch>
        </a:blipFill>
        <a:effectLst/>
      </p:bgPr>
    </p:bg>
    <p:spTree>
      <p:nvGrpSpPr>
        <p:cNvPr id="1" name=""/>
        <p:cNvGrpSpPr/>
        <p:nvPr/>
      </p:nvGrpSpPr>
      <p:grpSpPr>
        <a:xfrm>
          <a:off x="0" y="0"/>
          <a:ext cx="0" cy="0"/>
          <a:chOff x="0" y="0"/>
          <a:chExt cx="0" cy="0"/>
        </a:xfrm>
      </p:grpSpPr>
      <p:pic>
        <p:nvPicPr>
          <p:cNvPr id="1026" name="Picture 2" descr="R:\Dibujos\Oxygen\11\Artwork\ItIsFinished\ItIsFinished.png"/>
          <p:cNvPicPr>
            <a:picLocks noChangeAspect="1" noChangeArrowheads="1"/>
          </p:cNvPicPr>
          <p:nvPr/>
        </p:nvPicPr>
        <p:blipFill>
          <a:blip r:embed="rId3" cstate="email"/>
          <a:srcRect/>
          <a:stretch>
            <a:fillRect/>
          </a:stretch>
        </p:blipFill>
        <p:spPr bwMode="auto">
          <a:xfrm>
            <a:off x="6215075" y="214315"/>
            <a:ext cx="3143272" cy="3143272"/>
          </a:xfrm>
          <a:prstGeom prst="rect">
            <a:avLst/>
          </a:prstGeom>
          <a:noFill/>
        </p:spPr>
      </p:pic>
      <p:grpSp>
        <p:nvGrpSpPr>
          <p:cNvPr id="18" name="17 Grupo"/>
          <p:cNvGrpSpPr/>
          <p:nvPr/>
        </p:nvGrpSpPr>
        <p:grpSpPr>
          <a:xfrm>
            <a:off x="500034" y="3929066"/>
            <a:ext cx="4143404" cy="2092222"/>
            <a:chOff x="0" y="1063227"/>
            <a:chExt cx="4000528" cy="637875"/>
          </a:xfrm>
          <a:solidFill>
            <a:schemeClr val="accent2">
              <a:lumMod val="20000"/>
              <a:lumOff val="80000"/>
            </a:schemeClr>
          </a:solidFill>
        </p:grpSpPr>
        <p:sp>
          <p:nvSpPr>
            <p:cNvPr id="19" name="18 Rectángulo"/>
            <p:cNvSpPr/>
            <p:nvPr/>
          </p:nvSpPr>
          <p:spPr>
            <a:xfrm>
              <a:off x="0" y="1063227"/>
              <a:ext cx="4000528" cy="637875"/>
            </a:xfrm>
            <a:prstGeom prst="rect">
              <a:avLst/>
            </a:prstGeom>
            <a:grpFill/>
            <a:ln w="28575">
              <a:solidFill>
                <a:schemeClr val="accent2">
                  <a:lumMod val="75000"/>
                </a:schemeClr>
              </a:solidFill>
            </a:ln>
            <a:scene3d>
              <a:camera prst="orthographicFront"/>
              <a:lightRig rig="threePt" dir="t"/>
            </a:scene3d>
            <a:sp3d>
              <a:bevelT w="101600" prst="riblet"/>
            </a:sp3d>
          </p:spPr>
          <p:style>
            <a:lnRef idx="1">
              <a:schemeClr val="accent6">
                <a:shade val="80000"/>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0" name="19 Rectángulo"/>
            <p:cNvSpPr/>
            <p:nvPr/>
          </p:nvSpPr>
          <p:spPr>
            <a:xfrm>
              <a:off x="0" y="1063227"/>
              <a:ext cx="4000528" cy="637875"/>
            </a:xfrm>
            <a:prstGeom prst="rect">
              <a:avLst/>
            </a:prstGeom>
            <a:grpFill/>
            <a:ln w="28575">
              <a:solidFill>
                <a:schemeClr val="accent2">
                  <a:lumMod val="75000"/>
                </a:schemeClr>
              </a:solidFill>
            </a:ln>
            <a:scene3d>
              <a:camera prst="orthographicFront"/>
              <a:lightRig rig="threePt" dir="t"/>
            </a:scene3d>
            <a:sp3d>
              <a:bevelT w="101600" prst="riblet"/>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10485" tIns="187452" rIns="310485" bIns="64008" numCol="1" spcCol="1270" anchor="t" anchorCtr="0">
              <a:noAutofit/>
            </a:bodyPr>
            <a:lstStyle/>
            <a:p>
              <a:pPr marL="0" lvl="1" defTabSz="400050">
                <a:lnSpc>
                  <a:spcPct val="90000"/>
                </a:lnSpc>
                <a:spcBef>
                  <a:spcPct val="0"/>
                </a:spcBef>
                <a:spcAft>
                  <a:spcPct val="15000"/>
                </a:spcAft>
              </a:pPr>
              <a:r>
                <a:rPr lang="en-US" b="1"/>
                <a:t>In that case, both Jesus and the thief would be in Paradise that same day. Nevertheless, when Jesus resurrected the third day, He said that He had not yet ascended to the Father; so He had not been to Paradise yet (John 20:17)</a:t>
              </a:r>
              <a:endParaRPr lang="es-ES" b="1" kern="1200" dirty="0"/>
            </a:p>
          </p:txBody>
        </p:sp>
      </p:grpSp>
      <p:sp>
        <p:nvSpPr>
          <p:cNvPr id="2" name="1 CuadroTexto"/>
          <p:cNvSpPr txBox="1"/>
          <p:nvPr/>
        </p:nvSpPr>
        <p:spPr>
          <a:xfrm>
            <a:off x="285720" y="142852"/>
            <a:ext cx="6858048" cy="584775"/>
          </a:xfrm>
          <a:prstGeom prst="rect">
            <a:avLst/>
          </a:prstGeom>
          <a:noFill/>
        </p:spPr>
        <p:txBody>
          <a:bodyPr wrap="square" rtlCol="0">
            <a:spAutoFit/>
          </a:bodyPr>
          <a:lstStyle/>
          <a:p>
            <a:pPr algn="ctr"/>
            <a:r>
              <a:rPr lang="en-US" sz="3200"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THE ODD CASE OF THE GOOD THIEF</a:t>
            </a:r>
            <a:endParaRPr lang="es-E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4" name="3 CuadroTexto"/>
          <p:cNvSpPr txBox="1"/>
          <p:nvPr/>
        </p:nvSpPr>
        <p:spPr>
          <a:xfrm>
            <a:off x="428596" y="1556792"/>
            <a:ext cx="6286544" cy="1631216"/>
          </a:xfrm>
          <a:prstGeom prst="rect">
            <a:avLst/>
          </a:prstGeom>
          <a:noFill/>
        </p:spPr>
        <p:txBody>
          <a:bodyPr wrap="square" rtlCol="0">
            <a:spAutoFit/>
          </a:bodyPr>
          <a:lstStyle/>
          <a:p>
            <a:pPr>
              <a:spcBef>
                <a:spcPts val="600"/>
              </a:spcBef>
            </a:pPr>
            <a:r>
              <a:rPr lang="en-US" b="1">
                <a:solidFill>
                  <a:schemeClr val="bg1"/>
                </a:solidFill>
                <a:effectLst>
                  <a:outerShdw blurRad="50800" dist="50800" dir="5400000" algn="ctr" rotWithShape="0">
                    <a:schemeClr val="tx1"/>
                  </a:outerShdw>
                </a:effectLst>
              </a:rPr>
              <a:t>Luke wrote in Greek without using punctuation marks. </a:t>
            </a:r>
            <a:r>
              <a:rPr lang="en-US" b="1" smtClean="0">
                <a:solidFill>
                  <a:schemeClr val="bg1"/>
                </a:solidFill>
                <a:effectLst>
                  <a:outerShdw blurRad="50800" dist="50800" dir="5400000" algn="ctr" rotWithShape="0">
                    <a:schemeClr val="tx1"/>
                  </a:outerShdw>
                </a:effectLst>
              </a:rPr>
              <a:t/>
            </a:r>
            <a:br>
              <a:rPr lang="en-US" b="1" smtClean="0">
                <a:solidFill>
                  <a:schemeClr val="bg1"/>
                </a:solidFill>
                <a:effectLst>
                  <a:outerShdw blurRad="50800" dist="50800" dir="5400000" algn="ctr" rotWithShape="0">
                    <a:schemeClr val="tx1"/>
                  </a:outerShdw>
                </a:effectLst>
              </a:rPr>
            </a:br>
            <a:r>
              <a:rPr lang="en-US" b="1" smtClean="0">
                <a:solidFill>
                  <a:schemeClr val="bg1"/>
                </a:solidFill>
                <a:effectLst>
                  <a:outerShdw blurRad="50800" dist="50800" dir="5400000" algn="ctr" rotWithShape="0">
                    <a:schemeClr val="tx1"/>
                  </a:outerShdw>
                </a:effectLst>
              </a:rPr>
              <a:t>He </a:t>
            </a:r>
            <a:r>
              <a:rPr lang="en-US" b="1">
                <a:solidFill>
                  <a:schemeClr val="bg1"/>
                </a:solidFill>
                <a:effectLst>
                  <a:outerShdw blurRad="50800" dist="50800" dir="5400000" algn="ctr" rotWithShape="0">
                    <a:schemeClr val="tx1"/>
                  </a:outerShdw>
                </a:effectLst>
              </a:rPr>
              <a:t>wrote:</a:t>
            </a:r>
            <a:endParaRPr lang="es-ES" b="1" dirty="0" smtClean="0">
              <a:solidFill>
                <a:schemeClr val="bg1"/>
              </a:solidFill>
              <a:effectLst>
                <a:outerShdw blurRad="50800" dist="50800" dir="5400000" algn="ctr" rotWithShape="0">
                  <a:schemeClr val="tx1"/>
                </a:outerShdw>
              </a:effectLst>
            </a:endParaRPr>
          </a:p>
          <a:p>
            <a:pPr>
              <a:spcBef>
                <a:spcPts val="600"/>
              </a:spcBef>
            </a:pPr>
            <a:r>
              <a:rPr lang="en-US" b="1">
                <a:solidFill>
                  <a:srgbClr val="FFFF99"/>
                </a:solidFill>
                <a:effectLst>
                  <a:outerShdw blurRad="50800" dist="50800" dir="5400000" algn="ctr" rotWithShape="0">
                    <a:schemeClr val="tx1"/>
                  </a:outerShdw>
                </a:effectLst>
              </a:rPr>
              <a:t>“Assuredly I say to you today you will be with Me in Paradise.”</a:t>
            </a:r>
            <a:endParaRPr lang="es-ES" b="1" dirty="0" smtClean="0">
              <a:solidFill>
                <a:srgbClr val="FFFF99"/>
              </a:solidFill>
              <a:effectLst>
                <a:outerShdw blurRad="50800" dist="50800" dir="5400000" algn="ctr" rotWithShape="0">
                  <a:schemeClr val="tx1"/>
                </a:outerShdw>
              </a:effectLst>
            </a:endParaRPr>
          </a:p>
          <a:p>
            <a:pPr>
              <a:spcBef>
                <a:spcPts val="600"/>
              </a:spcBef>
            </a:pPr>
            <a:r>
              <a:rPr lang="en-US" b="1">
                <a:solidFill>
                  <a:schemeClr val="bg1"/>
                </a:solidFill>
                <a:effectLst>
                  <a:outerShdw blurRad="50800" dist="50800" dir="5400000" algn="ctr" rotWithShape="0">
                    <a:schemeClr val="tx1"/>
                  </a:outerShdw>
                </a:effectLst>
              </a:rPr>
              <a:t>The meaning of that sentence may change depending on the punctuation marks we add.</a:t>
            </a:r>
            <a:endParaRPr lang="es-ES" b="1" dirty="0">
              <a:solidFill>
                <a:schemeClr val="bg1"/>
              </a:solidFill>
              <a:effectLst>
                <a:outerShdw blurRad="50800" dist="50800" dir="5400000" algn="ctr" rotWithShape="0">
                  <a:schemeClr val="tx1"/>
                </a:outerShdw>
              </a:effectLst>
            </a:endParaRPr>
          </a:p>
        </p:txBody>
      </p:sp>
      <p:sp>
        <p:nvSpPr>
          <p:cNvPr id="8" name="7 Rectángulo"/>
          <p:cNvSpPr/>
          <p:nvPr/>
        </p:nvSpPr>
        <p:spPr>
          <a:xfrm>
            <a:off x="857224" y="782405"/>
            <a:ext cx="5572164" cy="615553"/>
          </a:xfrm>
          <a:prstGeom prst="rect">
            <a:avLst/>
          </a:prstGeom>
        </p:spPr>
        <p:txBody>
          <a:bodyPr wrap="square">
            <a:spAutoFit/>
          </a:bodyPr>
          <a:lstStyle/>
          <a:p>
            <a:r>
              <a:rPr lang="es-ES" sz="1700" b="1" smtClean="0">
                <a:solidFill>
                  <a:schemeClr val="accent6">
                    <a:lumMod val="40000"/>
                    <a:lumOff val="60000"/>
                  </a:schemeClr>
                </a:solidFill>
                <a:latin typeface="Comic Sans MS" pitchFamily="66" charset="0"/>
              </a:rPr>
              <a:t>“</a:t>
            </a:r>
            <a:r>
              <a:rPr lang="en-US" sz="1700" b="1">
                <a:solidFill>
                  <a:schemeClr val="accent6">
                    <a:lumMod val="40000"/>
                    <a:lumOff val="60000"/>
                  </a:schemeClr>
                </a:solidFill>
                <a:latin typeface="Comic Sans MS" pitchFamily="66" charset="0"/>
              </a:rPr>
              <a:t>And Jesus said to him, ‘Assuredly, I say to you today, you will be with Me in Paradise.’</a:t>
            </a:r>
            <a:r>
              <a:rPr lang="es-ES" sz="1700" b="1" smtClean="0">
                <a:solidFill>
                  <a:schemeClr val="accent6">
                    <a:lumMod val="40000"/>
                    <a:lumOff val="60000"/>
                  </a:schemeClr>
                </a:solidFill>
                <a:latin typeface="Comic Sans MS" pitchFamily="66" charset="0"/>
              </a:rPr>
              <a:t>” </a:t>
            </a:r>
            <a:r>
              <a:rPr lang="es-ES" sz="1100" b="1" smtClean="0">
                <a:solidFill>
                  <a:schemeClr val="accent6">
                    <a:lumMod val="40000"/>
                    <a:lumOff val="60000"/>
                  </a:schemeClr>
                </a:solidFill>
                <a:latin typeface="Comic Sans MS" pitchFamily="66" charset="0"/>
              </a:rPr>
              <a:t>(Luke 23:43</a:t>
            </a:r>
            <a:r>
              <a:rPr lang="es-ES" sz="1100" b="1" dirty="0" smtClean="0">
                <a:solidFill>
                  <a:schemeClr val="accent6">
                    <a:lumMod val="40000"/>
                    <a:lumOff val="60000"/>
                  </a:schemeClr>
                </a:solidFill>
                <a:latin typeface="Comic Sans MS" pitchFamily="66" charset="0"/>
              </a:rPr>
              <a:t>)</a:t>
            </a:r>
            <a:endParaRPr lang="es-ES" b="1" dirty="0">
              <a:solidFill>
                <a:schemeClr val="accent6">
                  <a:lumMod val="40000"/>
                  <a:lumOff val="60000"/>
                </a:schemeClr>
              </a:solidFill>
              <a:latin typeface="Comic Sans MS" pitchFamily="66" charset="0"/>
            </a:endParaRPr>
          </a:p>
        </p:txBody>
      </p:sp>
      <p:grpSp>
        <p:nvGrpSpPr>
          <p:cNvPr id="15" name="14 Grupo"/>
          <p:cNvGrpSpPr/>
          <p:nvPr/>
        </p:nvGrpSpPr>
        <p:grpSpPr>
          <a:xfrm>
            <a:off x="1000100" y="3439036"/>
            <a:ext cx="3143272" cy="561468"/>
            <a:chOff x="200026" y="930387"/>
            <a:chExt cx="2800369" cy="265680"/>
          </a:xfrm>
          <a:solidFill>
            <a:schemeClr val="accent2">
              <a:lumMod val="75000"/>
            </a:schemeClr>
          </a:solidFill>
        </p:grpSpPr>
        <p:sp>
          <p:nvSpPr>
            <p:cNvPr id="16" name="15 Rectángulo redondeado"/>
            <p:cNvSpPr/>
            <p:nvPr/>
          </p:nvSpPr>
          <p:spPr>
            <a:xfrm>
              <a:off x="200026" y="930387"/>
              <a:ext cx="2800369" cy="265680"/>
            </a:xfrm>
            <a:prstGeom prst="roundRect">
              <a:avLst/>
            </a:prstGeom>
            <a:grpFill/>
          </p:spPr>
          <p:style>
            <a:lnRef idx="0">
              <a:schemeClr val="lt1">
                <a:hueOff val="0"/>
                <a:satOff val="0"/>
                <a:lumOff val="0"/>
                <a:alphaOff val="0"/>
              </a:schemeClr>
            </a:lnRef>
            <a:fillRef idx="3">
              <a:schemeClr val="accent6">
                <a:shade val="80000"/>
                <a:hueOff val="0"/>
                <a:satOff val="0"/>
                <a:lumOff val="0"/>
                <a:alphaOff val="0"/>
              </a:schemeClr>
            </a:fillRef>
            <a:effectRef idx="3">
              <a:schemeClr val="accent6">
                <a:shade val="80000"/>
                <a:hueOff val="0"/>
                <a:satOff val="0"/>
                <a:lumOff val="0"/>
                <a:alphaOff val="0"/>
              </a:schemeClr>
            </a:effectRef>
            <a:fontRef idx="minor">
              <a:schemeClr val="lt1"/>
            </a:fontRef>
          </p:style>
        </p:sp>
        <p:sp>
          <p:nvSpPr>
            <p:cNvPr id="17" name="16 Rectángulo"/>
            <p:cNvSpPr/>
            <p:nvPr/>
          </p:nvSpPr>
          <p:spPr>
            <a:xfrm>
              <a:off x="212995" y="943356"/>
              <a:ext cx="2774431" cy="23974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5847" tIns="0" rIns="105847" bIns="0" numCol="1" spcCol="1270" anchor="ctr" anchorCtr="0">
              <a:noAutofit/>
            </a:bodyPr>
            <a:lstStyle/>
            <a:p>
              <a:pPr lvl="0" algn="ctr" defTabSz="400050">
                <a:lnSpc>
                  <a:spcPct val="90000"/>
                </a:lnSpc>
                <a:spcBef>
                  <a:spcPct val="0"/>
                </a:spcBef>
                <a:spcAft>
                  <a:spcPct val="35000"/>
                </a:spcAft>
              </a:pPr>
              <a:r>
                <a:rPr lang="es-ES" sz="1600" b="1" kern="1200" smtClean="0"/>
                <a:t>“Assuredly I say to you, </a:t>
              </a:r>
              <a:r>
                <a:rPr lang="en-US" sz="1600" b="1">
                  <a:solidFill>
                    <a:schemeClr val="accent2">
                      <a:lumMod val="40000"/>
                      <a:lumOff val="60000"/>
                    </a:schemeClr>
                  </a:solidFill>
                </a:rPr>
                <a:t>today you will be with Me in Paradise.</a:t>
              </a:r>
              <a:r>
                <a:rPr lang="es-ES" sz="1600" b="1" kern="1200" smtClean="0"/>
                <a:t>”</a:t>
              </a:r>
              <a:endParaRPr lang="es-ES" sz="1600" kern="1200" dirty="0"/>
            </a:p>
          </p:txBody>
        </p:sp>
      </p:grpSp>
      <p:grpSp>
        <p:nvGrpSpPr>
          <p:cNvPr id="21" name="20 Grupo"/>
          <p:cNvGrpSpPr/>
          <p:nvPr/>
        </p:nvGrpSpPr>
        <p:grpSpPr>
          <a:xfrm>
            <a:off x="4929190" y="3929066"/>
            <a:ext cx="3786214" cy="2092222"/>
            <a:chOff x="0" y="1063227"/>
            <a:chExt cx="4000528" cy="637875"/>
          </a:xfrm>
          <a:solidFill>
            <a:schemeClr val="accent3">
              <a:lumMod val="40000"/>
              <a:lumOff val="60000"/>
            </a:schemeClr>
          </a:solidFill>
        </p:grpSpPr>
        <p:sp>
          <p:nvSpPr>
            <p:cNvPr id="22" name="21 Rectángulo"/>
            <p:cNvSpPr/>
            <p:nvPr/>
          </p:nvSpPr>
          <p:spPr>
            <a:xfrm>
              <a:off x="0" y="1063227"/>
              <a:ext cx="4000528" cy="637875"/>
            </a:xfrm>
            <a:prstGeom prst="rect">
              <a:avLst/>
            </a:prstGeom>
            <a:grpFill/>
            <a:ln w="28575">
              <a:solidFill>
                <a:schemeClr val="accent3">
                  <a:lumMod val="75000"/>
                </a:schemeClr>
              </a:solidFill>
            </a:ln>
            <a:scene3d>
              <a:camera prst="orthographicFront"/>
              <a:lightRig rig="threePt" dir="t"/>
            </a:scene3d>
            <a:sp3d>
              <a:bevelT w="101600" prst="riblet"/>
            </a:sp3d>
          </p:spPr>
          <p:style>
            <a:lnRef idx="0">
              <a:scrgbClr r="0" g="0" b="0"/>
            </a:lnRef>
            <a:fillRef idx="0">
              <a:scrgbClr r="0" g="0" b="0"/>
            </a:fillRef>
            <a:effectRef idx="0">
              <a:scrgbClr r="0" g="0" b="0"/>
            </a:effectRef>
            <a:fontRef idx="minor">
              <a:schemeClr val="dk1">
                <a:hueOff val="0"/>
                <a:satOff val="0"/>
                <a:lumOff val="0"/>
                <a:alphaOff val="0"/>
              </a:schemeClr>
            </a:fontRef>
          </p:style>
        </p:sp>
        <p:sp>
          <p:nvSpPr>
            <p:cNvPr id="23" name="22 Rectángulo"/>
            <p:cNvSpPr/>
            <p:nvPr/>
          </p:nvSpPr>
          <p:spPr>
            <a:xfrm>
              <a:off x="0" y="1063227"/>
              <a:ext cx="4000528" cy="637875"/>
            </a:xfrm>
            <a:prstGeom prst="rect">
              <a:avLst/>
            </a:prstGeom>
            <a:grpFill/>
            <a:ln w="28575">
              <a:solidFill>
                <a:schemeClr val="accent3">
                  <a:lumMod val="75000"/>
                </a:schemeClr>
              </a:solidFill>
            </a:ln>
            <a:scene3d>
              <a:camera prst="orthographicFront"/>
              <a:lightRig rig="threePt" dir="t"/>
            </a:scene3d>
            <a:sp3d>
              <a:bevelT w="101600" prst="riblet"/>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10485" tIns="187452" rIns="310485" bIns="64008" numCol="1" spcCol="1270" anchor="t" anchorCtr="0">
              <a:noAutofit/>
            </a:bodyPr>
            <a:lstStyle/>
            <a:p>
              <a:pPr marL="0" lvl="1" defTabSz="400050">
                <a:lnSpc>
                  <a:spcPct val="90000"/>
                </a:lnSpc>
                <a:spcBef>
                  <a:spcPct val="0"/>
                </a:spcBef>
                <a:spcAft>
                  <a:spcPct val="15000"/>
                </a:spcAft>
              </a:pPr>
              <a:r>
                <a:rPr lang="en-US" b="1"/>
                <a:t>Jesus answered the thief’s request by promising him that they would be together in paradise “when You come into Your kingdom.” (Luke 23:42)</a:t>
              </a:r>
              <a:endParaRPr lang="es-ES" b="1" dirty="0" smtClean="0"/>
            </a:p>
          </p:txBody>
        </p:sp>
      </p:grpSp>
      <p:grpSp>
        <p:nvGrpSpPr>
          <p:cNvPr id="24" name="23 Grupo"/>
          <p:cNvGrpSpPr/>
          <p:nvPr/>
        </p:nvGrpSpPr>
        <p:grpSpPr>
          <a:xfrm>
            <a:off x="5250661" y="3439036"/>
            <a:ext cx="3143272" cy="561468"/>
            <a:chOff x="200026" y="930387"/>
            <a:chExt cx="2800369" cy="265680"/>
          </a:xfrm>
          <a:solidFill>
            <a:schemeClr val="accent3">
              <a:lumMod val="75000"/>
            </a:schemeClr>
          </a:solidFill>
        </p:grpSpPr>
        <p:sp>
          <p:nvSpPr>
            <p:cNvPr id="25" name="24 Rectángulo redondeado"/>
            <p:cNvSpPr/>
            <p:nvPr/>
          </p:nvSpPr>
          <p:spPr>
            <a:xfrm>
              <a:off x="200026" y="930387"/>
              <a:ext cx="2800369" cy="265680"/>
            </a:xfrm>
            <a:prstGeom prst="roundRect">
              <a:avLst/>
            </a:prstGeom>
            <a:grpFill/>
          </p:spPr>
          <p:style>
            <a:lnRef idx="0">
              <a:schemeClr val="lt1">
                <a:hueOff val="0"/>
                <a:satOff val="0"/>
                <a:lumOff val="0"/>
                <a:alphaOff val="0"/>
              </a:schemeClr>
            </a:lnRef>
            <a:fillRef idx="3">
              <a:schemeClr val="accent6">
                <a:shade val="80000"/>
                <a:hueOff val="0"/>
                <a:satOff val="0"/>
                <a:lumOff val="0"/>
                <a:alphaOff val="0"/>
              </a:schemeClr>
            </a:fillRef>
            <a:effectRef idx="3">
              <a:schemeClr val="accent6">
                <a:shade val="80000"/>
                <a:hueOff val="0"/>
                <a:satOff val="0"/>
                <a:lumOff val="0"/>
                <a:alphaOff val="0"/>
              </a:schemeClr>
            </a:effectRef>
            <a:fontRef idx="minor">
              <a:schemeClr val="lt1"/>
            </a:fontRef>
          </p:style>
        </p:sp>
        <p:sp>
          <p:nvSpPr>
            <p:cNvPr id="26" name="25 Rectángulo"/>
            <p:cNvSpPr/>
            <p:nvPr/>
          </p:nvSpPr>
          <p:spPr>
            <a:xfrm>
              <a:off x="212995" y="943356"/>
              <a:ext cx="2774431" cy="23974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5847" tIns="0" rIns="105847" bIns="0" numCol="1" spcCol="1270" anchor="ctr" anchorCtr="0">
              <a:noAutofit/>
            </a:bodyPr>
            <a:lstStyle/>
            <a:p>
              <a:pPr lvl="0" algn="ctr" defTabSz="400050">
                <a:lnSpc>
                  <a:spcPct val="90000"/>
                </a:lnSpc>
                <a:spcBef>
                  <a:spcPct val="0"/>
                </a:spcBef>
                <a:spcAft>
                  <a:spcPct val="35000"/>
                </a:spcAft>
              </a:pPr>
              <a:r>
                <a:rPr lang="es-ES" sz="1600" b="1" smtClean="0"/>
                <a:t>“</a:t>
              </a:r>
              <a:r>
                <a:rPr lang="en-US" sz="1600" b="1"/>
                <a:t>Assuredly, I say to you </a:t>
              </a:r>
              <a:r>
                <a:rPr lang="en-US" sz="1600" b="1" smtClean="0"/>
                <a:t>today,</a:t>
              </a:r>
              <a:r>
                <a:rPr lang="es-ES" sz="1600" b="1" smtClean="0"/>
                <a:t> </a:t>
              </a:r>
              <a:r>
                <a:rPr lang="en-US" sz="1600" b="1">
                  <a:solidFill>
                    <a:schemeClr val="accent3">
                      <a:lumMod val="60000"/>
                      <a:lumOff val="40000"/>
                    </a:schemeClr>
                  </a:solidFill>
                </a:rPr>
                <a:t>you will be with Me in Paradise.</a:t>
              </a:r>
              <a:r>
                <a:rPr lang="es-ES" sz="1600" b="1" smtClean="0"/>
                <a:t>”</a:t>
              </a:r>
              <a:endParaRPr lang="es-ES" sz="1600" kern="1200" dirty="0"/>
            </a:p>
          </p:txBody>
        </p:sp>
      </p:grpSp>
      <p:sp>
        <p:nvSpPr>
          <p:cNvPr id="7" name="6 CuadroTexto"/>
          <p:cNvSpPr txBox="1"/>
          <p:nvPr/>
        </p:nvSpPr>
        <p:spPr>
          <a:xfrm>
            <a:off x="714380" y="6072206"/>
            <a:ext cx="7929586" cy="707886"/>
          </a:xfrm>
          <a:prstGeom prst="rect">
            <a:avLst/>
          </a:prstGeom>
          <a:noFill/>
        </p:spPr>
        <p:txBody>
          <a:bodyPr wrap="square" rtlCol="0">
            <a:spAutoFit/>
          </a:bodyPr>
          <a:lstStyle/>
          <a:p>
            <a:r>
              <a:rPr lang="en-US" sz="2000" b="1">
                <a:solidFill>
                  <a:schemeClr val="bg1"/>
                </a:solidFill>
                <a:effectLst>
                  <a:outerShdw blurRad="50800" dist="50800" dir="5400000" algn="ctr" rotWithShape="0">
                    <a:schemeClr val="tx1"/>
                  </a:outerShdw>
                </a:effectLst>
              </a:rPr>
              <a:t>The second meaning is the only </a:t>
            </a:r>
            <a:r>
              <a:rPr lang="en-US" sz="2000" b="1" smtClean="0">
                <a:solidFill>
                  <a:schemeClr val="bg1"/>
                </a:solidFill>
                <a:effectLst>
                  <a:outerShdw blurRad="50800" dist="50800" dir="5400000" algn="ctr" rotWithShape="0">
                    <a:schemeClr val="tx1"/>
                  </a:outerShdw>
                </a:effectLst>
              </a:rPr>
              <a:t>coherent one, </a:t>
            </a:r>
            <a:r>
              <a:rPr lang="en-US" sz="2000" b="1">
                <a:solidFill>
                  <a:schemeClr val="bg1"/>
                </a:solidFill>
                <a:effectLst>
                  <a:outerShdw blurRad="50800" dist="50800" dir="5400000" algn="ctr" rotWithShape="0">
                    <a:schemeClr val="tx1"/>
                  </a:outerShdw>
                </a:effectLst>
              </a:rPr>
              <a:t>according to the rest of the Bible on the death and resurrection of Jesus and the state of the dead.</a:t>
            </a:r>
            <a:endParaRPr lang="es-ES" sz="2000" b="1" dirty="0">
              <a:solidFill>
                <a:schemeClr val="bg1"/>
              </a:solidFill>
              <a:effectLst>
                <a:outerShdw blurRad="50800" dist="50800" dir="5400000" algn="ctr" rotWithShape="0">
                  <a:schemeClr val="tx1"/>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1000"/>
                                        <p:tgtEl>
                                          <p:spTgt spid="4">
                                            <p:txEl>
                                              <p:pRg st="0" end="0"/>
                                            </p:txEl>
                                          </p:spTgt>
                                        </p:tgtEl>
                                      </p:cBhvr>
                                    </p:animEffect>
                                    <p:anim calcmode="lin" valueType="num">
                                      <p:cBhvr>
                                        <p:cTn id="2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1000"/>
                                        <p:tgtEl>
                                          <p:spTgt spid="4">
                                            <p:txEl>
                                              <p:pRg st="1" end="1"/>
                                            </p:txEl>
                                          </p:spTgt>
                                        </p:tgtEl>
                                      </p:cBhvr>
                                    </p:animEffect>
                                    <p:anim calcmode="lin" valueType="num">
                                      <p:cBhvr>
                                        <p:cTn id="3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fade">
                                      <p:cBhvr>
                                        <p:cTn id="38" dur="1000"/>
                                        <p:tgtEl>
                                          <p:spTgt spid="4">
                                            <p:txEl>
                                              <p:pRg st="2" end="2"/>
                                            </p:txEl>
                                          </p:spTgt>
                                        </p:tgtEl>
                                      </p:cBhvr>
                                    </p:animEffect>
                                    <p:anim calcmode="lin" valueType="num">
                                      <p:cBhvr>
                                        <p:cTn id="3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5" presetClass="entr" presetSubtype="0"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1000" fill="hold"/>
                                        <p:tgtEl>
                                          <p:spTgt spid="15"/>
                                        </p:tgtEl>
                                        <p:attrNameLst>
                                          <p:attrName>ppt_w</p:attrName>
                                        </p:attrNameLst>
                                      </p:cBhvr>
                                      <p:tavLst>
                                        <p:tav tm="0">
                                          <p:val>
                                            <p:fltVal val="0"/>
                                          </p:val>
                                        </p:tav>
                                        <p:tav tm="100000">
                                          <p:val>
                                            <p:strVal val="#ppt_w"/>
                                          </p:val>
                                        </p:tav>
                                      </p:tavLst>
                                    </p:anim>
                                    <p:anim calcmode="lin" valueType="num">
                                      <p:cBhvr>
                                        <p:cTn id="47" dur="1000" fill="hold"/>
                                        <p:tgtEl>
                                          <p:spTgt spid="15"/>
                                        </p:tgtEl>
                                        <p:attrNameLst>
                                          <p:attrName>ppt_h</p:attrName>
                                        </p:attrNameLst>
                                      </p:cBhvr>
                                      <p:tavLst>
                                        <p:tav tm="0">
                                          <p:val>
                                            <p:fltVal val="0"/>
                                          </p:val>
                                        </p:tav>
                                        <p:tav tm="100000">
                                          <p:val>
                                            <p:strVal val="#ppt_h"/>
                                          </p:val>
                                        </p:tav>
                                      </p:tavLst>
                                    </p:anim>
                                    <p:anim calcmode="lin" valueType="num">
                                      <p:cBhvr>
                                        <p:cTn id="48"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1000"/>
                                        <p:tgtEl>
                                          <p:spTgt spid="18"/>
                                        </p:tgtEl>
                                      </p:cBhvr>
                                    </p:animEffect>
                                    <p:anim calcmode="lin" valueType="num">
                                      <p:cBhvr>
                                        <p:cTn id="55" dur="1000" fill="hold"/>
                                        <p:tgtEl>
                                          <p:spTgt spid="18"/>
                                        </p:tgtEl>
                                        <p:attrNameLst>
                                          <p:attrName>ppt_x</p:attrName>
                                        </p:attrNameLst>
                                      </p:cBhvr>
                                      <p:tavLst>
                                        <p:tav tm="0">
                                          <p:val>
                                            <p:strVal val="#ppt_x"/>
                                          </p:val>
                                        </p:tav>
                                        <p:tav tm="100000">
                                          <p:val>
                                            <p:strVal val="#ppt_x"/>
                                          </p:val>
                                        </p:tav>
                                      </p:tavLst>
                                    </p:anim>
                                    <p:anim calcmode="lin" valueType="num">
                                      <p:cBhvr>
                                        <p:cTn id="5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5" presetClass="entr" presetSubtype="0" fill="hold" nodeType="click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1000" fill="hold"/>
                                        <p:tgtEl>
                                          <p:spTgt spid="24"/>
                                        </p:tgtEl>
                                        <p:attrNameLst>
                                          <p:attrName>ppt_w</p:attrName>
                                        </p:attrNameLst>
                                      </p:cBhvr>
                                      <p:tavLst>
                                        <p:tav tm="0">
                                          <p:val>
                                            <p:fltVal val="0"/>
                                          </p:val>
                                        </p:tav>
                                        <p:tav tm="100000">
                                          <p:val>
                                            <p:strVal val="#ppt_w"/>
                                          </p:val>
                                        </p:tav>
                                      </p:tavLst>
                                    </p:anim>
                                    <p:anim calcmode="lin" valueType="num">
                                      <p:cBhvr>
                                        <p:cTn id="62" dur="1000" fill="hold"/>
                                        <p:tgtEl>
                                          <p:spTgt spid="24"/>
                                        </p:tgtEl>
                                        <p:attrNameLst>
                                          <p:attrName>ppt_h</p:attrName>
                                        </p:attrNameLst>
                                      </p:cBhvr>
                                      <p:tavLst>
                                        <p:tav tm="0">
                                          <p:val>
                                            <p:fltVal val="0"/>
                                          </p:val>
                                        </p:tav>
                                        <p:tav tm="100000">
                                          <p:val>
                                            <p:strVal val="#ppt_h"/>
                                          </p:val>
                                        </p:tav>
                                      </p:tavLst>
                                    </p:anim>
                                    <p:anim calcmode="lin" valueType="num">
                                      <p:cBhvr>
                                        <p:cTn id="63" dur="1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2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5" presetClass="entr" presetSubtype="0" fill="hold" grpId="0" nodeType="clickEffect">
                                  <p:stCondLst>
                                    <p:cond delay="0"/>
                                  </p:stCondLst>
                                  <p:childTnLst>
                                    <p:set>
                                      <p:cBhvr>
                                        <p:cTn id="75" dur="1" fill="hold">
                                          <p:stCondLst>
                                            <p:cond delay="0"/>
                                          </p:stCondLst>
                                        </p:cTn>
                                        <p:tgtEl>
                                          <p:spTgt spid="7"/>
                                        </p:tgtEl>
                                        <p:attrNameLst>
                                          <p:attrName>style.visibility</p:attrName>
                                        </p:attrNameLst>
                                      </p:cBhvr>
                                      <p:to>
                                        <p:strVal val="visible"/>
                                      </p:to>
                                    </p:set>
                                    <p:anim calcmode="lin" valueType="num">
                                      <p:cBhvr>
                                        <p:cTn id="76" dur="1000" fill="hold"/>
                                        <p:tgtEl>
                                          <p:spTgt spid="7"/>
                                        </p:tgtEl>
                                        <p:attrNameLst>
                                          <p:attrName>ppt_w</p:attrName>
                                        </p:attrNameLst>
                                      </p:cBhvr>
                                      <p:tavLst>
                                        <p:tav tm="0">
                                          <p:val>
                                            <p:fltVal val="0"/>
                                          </p:val>
                                        </p:tav>
                                        <p:tav tm="100000">
                                          <p:val>
                                            <p:strVal val="#ppt_w"/>
                                          </p:val>
                                        </p:tav>
                                      </p:tavLst>
                                    </p:anim>
                                    <p:anim calcmode="lin" valueType="num">
                                      <p:cBhvr>
                                        <p:cTn id="77" dur="1000" fill="hold"/>
                                        <p:tgtEl>
                                          <p:spTgt spid="7"/>
                                        </p:tgtEl>
                                        <p:attrNameLst>
                                          <p:attrName>ppt_h</p:attrName>
                                        </p:attrNameLst>
                                      </p:cBhvr>
                                      <p:tavLst>
                                        <p:tav tm="0">
                                          <p:val>
                                            <p:fltVal val="0"/>
                                          </p:val>
                                        </p:tav>
                                        <p:tav tm="100000">
                                          <p:val>
                                            <p:strVal val="#ppt_h"/>
                                          </p:val>
                                        </p:tav>
                                      </p:tavLst>
                                    </p:anim>
                                    <p:anim calcmode="lin" valueType="num">
                                      <p:cBhvr>
                                        <p:cTn id="7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7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8"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17000" r="-17000"/>
          </a:stretch>
        </a:blipFill>
        <a:effectLst/>
      </p:bgPr>
    </p:bg>
    <p:spTree>
      <p:nvGrpSpPr>
        <p:cNvPr id="1" name=""/>
        <p:cNvGrpSpPr/>
        <p:nvPr/>
      </p:nvGrpSpPr>
      <p:grpSpPr>
        <a:xfrm>
          <a:off x="0" y="0"/>
          <a:ext cx="0" cy="0"/>
          <a:chOff x="0" y="0"/>
          <a:chExt cx="0" cy="0"/>
        </a:xfrm>
      </p:grpSpPr>
      <p:pic>
        <p:nvPicPr>
          <p:cNvPr id="2051" name="Picture 3" descr="R:\Dibujos\AdanYEva\_____Nuevas\Breath-of-Life-God-Yahweh-Oxygen-O2-Explained-Animals-Humans-Plants.jpg"/>
          <p:cNvPicPr>
            <a:picLocks noChangeAspect="1" noChangeArrowheads="1"/>
          </p:cNvPicPr>
          <p:nvPr/>
        </p:nvPicPr>
        <p:blipFill>
          <a:blip r:embed="rId3" cstate="email"/>
          <a:srcRect/>
          <a:stretch>
            <a:fillRect/>
          </a:stretch>
        </p:blipFill>
        <p:spPr bwMode="auto">
          <a:xfrm>
            <a:off x="7143768" y="2857496"/>
            <a:ext cx="1913433" cy="1471604"/>
          </a:xfrm>
          <a:prstGeom prst="roundRect">
            <a:avLst>
              <a:gd name="adj" fmla="val 4167"/>
            </a:avLst>
          </a:prstGeom>
          <a:solidFill>
            <a:srgbClr val="FFFFFF"/>
          </a:solidFill>
          <a:ln w="76200" cap="sq">
            <a:solidFill>
              <a:srgbClr val="FFFF66"/>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1 CuadroTexto"/>
          <p:cNvSpPr txBox="1"/>
          <p:nvPr/>
        </p:nvSpPr>
        <p:spPr>
          <a:xfrm>
            <a:off x="0" y="0"/>
            <a:ext cx="9144000" cy="646331"/>
          </a:xfrm>
          <a:prstGeom prst="rect">
            <a:avLst/>
          </a:prstGeom>
          <a:noFill/>
        </p:spPr>
        <p:txBody>
          <a:bodyPr wrap="square" rtlCol="0">
            <a:spAutoFit/>
            <a:scene3d>
              <a:camera prst="orthographicFront">
                <a:rot lat="0" lon="0" rev="0"/>
              </a:camera>
              <a:lightRig rig="chilly" dir="t"/>
            </a:scene3d>
            <a:sp3d contourW="25400" prstMaterial="softEdge">
              <a:bevelT w="29210" h="16510"/>
              <a:contourClr>
                <a:srgbClr val="813953"/>
              </a:contourClr>
            </a:sp3d>
          </a:bodyPr>
          <a:lstStyle/>
          <a:p>
            <a:pPr algn="ctr"/>
            <a:r>
              <a:rPr lang="es-ES" sz="3600" b="1">
                <a:ln>
                  <a:prstDash val="solid"/>
                </a:ln>
                <a:gradFill rotWithShape="1">
                  <a:gsLst>
                    <a:gs pos="0">
                      <a:srgbClr val="813953"/>
                    </a:gs>
                    <a:gs pos="53000">
                      <a:srgbClr val="D29AAE"/>
                    </a:gs>
                    <a:gs pos="83000">
                      <a:srgbClr val="813953"/>
                    </a:gs>
                    <a:gs pos="100000">
                      <a:srgbClr val="813953"/>
                    </a:gs>
                  </a:gsLst>
                  <a:lin ang="5400000" scaled="0"/>
                </a:gradFill>
                <a:effectLst>
                  <a:glow rad="101600">
                    <a:schemeClr val="bg1">
                      <a:alpha val="40000"/>
                    </a:schemeClr>
                  </a:glow>
                  <a:outerShdw blurRad="88000" dist="50800" dir="5040000" algn="tl">
                    <a:schemeClr val="accent4">
                      <a:tint val="80000"/>
                      <a:satMod val="250000"/>
                      <a:alpha val="45000"/>
                    </a:schemeClr>
                  </a:outerShdw>
                </a:effectLst>
              </a:rPr>
              <a:t>LIFE, DEATH AND RESURRECTION</a:t>
            </a:r>
            <a:endParaRPr lang="es-ES" sz="3600" b="1" dirty="0">
              <a:ln>
                <a:prstDash val="solid"/>
              </a:ln>
              <a:gradFill rotWithShape="1">
                <a:gsLst>
                  <a:gs pos="0">
                    <a:srgbClr val="813953"/>
                  </a:gs>
                  <a:gs pos="53000">
                    <a:srgbClr val="D29AAE"/>
                  </a:gs>
                  <a:gs pos="83000">
                    <a:srgbClr val="813953"/>
                  </a:gs>
                  <a:gs pos="100000">
                    <a:srgbClr val="813953"/>
                  </a:gs>
                </a:gsLst>
                <a:lin ang="5400000" scaled="0"/>
              </a:gradFill>
              <a:effectLst>
                <a:glow rad="101600">
                  <a:schemeClr val="bg1">
                    <a:alpha val="40000"/>
                  </a:schemeClr>
                </a:glow>
                <a:outerShdw blurRad="88000" dist="50800" dir="5040000" algn="tl">
                  <a:schemeClr val="accent4">
                    <a:tint val="80000"/>
                    <a:satMod val="250000"/>
                    <a:alpha val="45000"/>
                  </a:schemeClr>
                </a:outerShdw>
              </a:effectLst>
            </a:endParaRPr>
          </a:p>
        </p:txBody>
      </p:sp>
      <p:sp>
        <p:nvSpPr>
          <p:cNvPr id="3" name="2 Rectángulo"/>
          <p:cNvSpPr/>
          <p:nvPr/>
        </p:nvSpPr>
        <p:spPr>
          <a:xfrm>
            <a:off x="464315" y="571480"/>
            <a:ext cx="8215370" cy="1354217"/>
          </a:xfrm>
          <a:prstGeom prst="rect">
            <a:avLst/>
          </a:prstGeom>
          <a:solidFill>
            <a:schemeClr val="bg1"/>
          </a:solidFill>
          <a:effectLst>
            <a:softEdge rad="63500"/>
          </a:effectLst>
        </p:spPr>
        <p:txBody>
          <a:bodyPr wrap="square">
            <a:spAutoFit/>
          </a:bodyPr>
          <a:lstStyle/>
          <a:p>
            <a:r>
              <a:rPr lang="es-ES" sz="1600" b="1" smtClean="0">
                <a:latin typeface="Comic Sans MS" pitchFamily="66" charset="0"/>
              </a:rPr>
              <a:t>“</a:t>
            </a:r>
            <a:r>
              <a:rPr lang="en-US" sz="1600" b="1">
                <a:latin typeface="Comic Sans MS" pitchFamily="66" charset="0"/>
              </a:rPr>
              <a:t>These all wait for You, that You may give them their food in due season. What You give them they gather in; You open Your hand, they are filled with good. You hide Your face, they are troubled; You take away their breath, they die and return to their dust. You send forth Your Spirit, they are created; and You renew the face of the earth.</a:t>
            </a:r>
            <a:r>
              <a:rPr lang="es-ES" sz="1600" b="1" smtClean="0">
                <a:latin typeface="Comic Sans MS" pitchFamily="66" charset="0"/>
              </a:rPr>
              <a:t>”</a:t>
            </a:r>
            <a:r>
              <a:rPr lang="es-ES" b="1" smtClean="0">
                <a:latin typeface="Comic Sans MS" pitchFamily="66" charset="0"/>
              </a:rPr>
              <a:t> </a:t>
            </a:r>
            <a:r>
              <a:rPr lang="es-ES" sz="1100" b="1" smtClean="0">
                <a:latin typeface="Comic Sans MS" pitchFamily="66" charset="0"/>
              </a:rPr>
              <a:t>(Psalm 104:27-30</a:t>
            </a:r>
            <a:r>
              <a:rPr lang="es-ES" sz="1100" b="1" dirty="0" smtClean="0">
                <a:latin typeface="Comic Sans MS" pitchFamily="66" charset="0"/>
              </a:rPr>
              <a:t>)</a:t>
            </a:r>
            <a:endParaRPr lang="es-ES" b="1" dirty="0">
              <a:latin typeface="Comic Sans MS" pitchFamily="66" charset="0"/>
            </a:endParaRPr>
          </a:p>
        </p:txBody>
      </p:sp>
      <p:sp>
        <p:nvSpPr>
          <p:cNvPr id="4" name="3 CuadroTexto"/>
          <p:cNvSpPr txBox="1"/>
          <p:nvPr/>
        </p:nvSpPr>
        <p:spPr>
          <a:xfrm>
            <a:off x="214282" y="1857364"/>
            <a:ext cx="5143536" cy="707886"/>
          </a:xfrm>
          <a:prstGeom prst="rect">
            <a:avLst/>
          </a:prstGeom>
          <a:noFill/>
        </p:spPr>
        <p:txBody>
          <a:bodyPr wrap="square" rtlCol="0">
            <a:spAutoFit/>
          </a:bodyPr>
          <a:lstStyle/>
          <a:p>
            <a:r>
              <a:rPr lang="en-US" sz="2000" b="1"/>
              <a:t>Life is fully dependent on the spirit or breath of life that God gives us.</a:t>
            </a:r>
            <a:endParaRPr lang="es-ES" sz="2000" b="1" dirty="0" smtClean="0"/>
          </a:p>
        </p:txBody>
      </p:sp>
      <p:sp>
        <p:nvSpPr>
          <p:cNvPr id="5" name="4 Rectángulo"/>
          <p:cNvSpPr/>
          <p:nvPr/>
        </p:nvSpPr>
        <p:spPr>
          <a:xfrm>
            <a:off x="2786050" y="4857760"/>
            <a:ext cx="3071834" cy="1631216"/>
          </a:xfrm>
          <a:prstGeom prst="rect">
            <a:avLst/>
          </a:prstGeom>
        </p:spPr>
        <p:txBody>
          <a:bodyPr wrap="square">
            <a:spAutoFit/>
          </a:bodyPr>
          <a:lstStyle/>
          <a:p>
            <a:r>
              <a:rPr lang="en-US" sz="2000" b="1"/>
              <a:t>Only Jesus has life in Himself (John 5:26). So He is the only One who is able to resurrect the dead </a:t>
            </a:r>
            <a:r>
              <a:rPr lang="en-US" sz="2000" b="1" smtClean="0"/>
              <a:t/>
            </a:r>
            <a:br>
              <a:rPr lang="en-US" sz="2000" b="1" smtClean="0"/>
            </a:br>
            <a:r>
              <a:rPr lang="en-US" sz="2000" b="1" smtClean="0"/>
              <a:t>(</a:t>
            </a:r>
            <a:r>
              <a:rPr lang="en-US" sz="2000" b="1"/>
              <a:t>John 5:21)</a:t>
            </a:r>
            <a:endParaRPr lang="es-ES" sz="2000" b="1" dirty="0"/>
          </a:p>
        </p:txBody>
      </p:sp>
      <p:sp>
        <p:nvSpPr>
          <p:cNvPr id="6" name="5 CuadroTexto"/>
          <p:cNvSpPr txBox="1"/>
          <p:nvPr/>
        </p:nvSpPr>
        <p:spPr>
          <a:xfrm>
            <a:off x="214282" y="2571744"/>
            <a:ext cx="5214974" cy="2092881"/>
          </a:xfrm>
          <a:prstGeom prst="rect">
            <a:avLst/>
          </a:prstGeom>
          <a:noFill/>
        </p:spPr>
        <p:txBody>
          <a:bodyPr wrap="square" rtlCol="0">
            <a:spAutoFit/>
          </a:bodyPr>
          <a:lstStyle/>
          <a:p>
            <a:pPr marL="342900" indent="-342900">
              <a:spcBef>
                <a:spcPts val="600"/>
              </a:spcBef>
              <a:buFont typeface="+mj-lt"/>
              <a:buAutoNum type="arabicPeriod"/>
            </a:pPr>
            <a:r>
              <a:rPr lang="es-ES" sz="2000" b="1" i="1" u="sng" dirty="0" err="1" smtClean="0">
                <a:solidFill>
                  <a:srgbClr val="6E3046"/>
                </a:solidFill>
              </a:rPr>
              <a:t>LIFE</a:t>
            </a:r>
            <a:r>
              <a:rPr lang="es-ES" sz="2000" b="1" dirty="0" smtClean="0"/>
              <a:t>: </a:t>
            </a:r>
            <a:r>
              <a:rPr lang="en-US" sz="2000" b="1" dirty="0"/>
              <a:t>God “breathes” the spirit of live into His creatures (Genesis 2:7)</a:t>
            </a:r>
            <a:endParaRPr lang="es-ES" sz="2000" b="1" dirty="0" smtClean="0"/>
          </a:p>
          <a:p>
            <a:pPr marL="342900" indent="-342900">
              <a:spcBef>
                <a:spcPts val="600"/>
              </a:spcBef>
              <a:buFont typeface="+mj-lt"/>
              <a:buAutoNum type="arabicPeriod"/>
            </a:pPr>
            <a:r>
              <a:rPr lang="es-ES" sz="2000" b="1" i="1" u="sng" dirty="0" err="1" smtClean="0">
                <a:solidFill>
                  <a:srgbClr val="6E3046"/>
                </a:solidFill>
              </a:rPr>
              <a:t>DEATH</a:t>
            </a:r>
            <a:r>
              <a:rPr lang="es-ES" sz="2000" b="1" dirty="0" smtClean="0"/>
              <a:t>: </a:t>
            </a:r>
            <a:r>
              <a:rPr lang="en-US" sz="2000" b="1" dirty="0"/>
              <a:t>God takes the spirit of life away from us; it returns to Him (Ecclesiastes 12:7</a:t>
            </a:r>
            <a:r>
              <a:rPr lang="en-US" sz="2000" b="1" dirty="0" smtClean="0"/>
              <a:t>)</a:t>
            </a:r>
            <a:endParaRPr lang="es-ES" sz="2000" b="1" dirty="0" smtClean="0"/>
          </a:p>
          <a:p>
            <a:pPr marL="342900" indent="-342900">
              <a:spcBef>
                <a:spcPts val="600"/>
              </a:spcBef>
              <a:buFont typeface="+mj-lt"/>
              <a:buAutoNum type="arabicPeriod"/>
            </a:pPr>
            <a:r>
              <a:rPr lang="es-ES" sz="2000" b="1" i="1" u="sng" dirty="0" err="1" smtClean="0">
                <a:solidFill>
                  <a:srgbClr val="6E3046"/>
                </a:solidFill>
              </a:rPr>
              <a:t>RESURRECTION</a:t>
            </a:r>
            <a:r>
              <a:rPr lang="es-ES" sz="2000" b="1" dirty="0" smtClean="0"/>
              <a:t>: </a:t>
            </a:r>
            <a:r>
              <a:rPr lang="en-US" sz="2000" b="1" dirty="0"/>
              <a:t>God brings the spirit of life back into us (Luke 8:55)</a:t>
            </a:r>
            <a:endParaRPr lang="es-ES" sz="2000" b="1" dirty="0"/>
          </a:p>
        </p:txBody>
      </p:sp>
      <p:pic>
        <p:nvPicPr>
          <p:cNvPr id="7" name="6 Imagen" descr="1-thessalonians-4-16-dead-in-christ.jpg"/>
          <p:cNvPicPr>
            <a:picLocks noChangeAspect="1"/>
          </p:cNvPicPr>
          <p:nvPr/>
        </p:nvPicPr>
        <p:blipFill>
          <a:blip r:embed="rId4" cstate="email"/>
          <a:stretch>
            <a:fillRect/>
          </a:stretch>
        </p:blipFill>
        <p:spPr>
          <a:xfrm>
            <a:off x="5968934" y="4500570"/>
            <a:ext cx="2746470" cy="1577972"/>
          </a:xfrm>
          <a:prstGeom prst="roundRect">
            <a:avLst>
              <a:gd name="adj" fmla="val 4167"/>
            </a:avLst>
          </a:prstGeom>
          <a:solidFill>
            <a:srgbClr val="FFFFFF"/>
          </a:solidFill>
          <a:ln w="76200" cap="sq">
            <a:solidFill>
              <a:srgbClr val="FFFF66"/>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052" name="Picture 4" descr="R:\Dibujos\AdanYEva\_____Nuevas\breath_of_life.jpg"/>
          <p:cNvPicPr>
            <a:picLocks noChangeAspect="1" noChangeArrowheads="1"/>
          </p:cNvPicPr>
          <p:nvPr/>
        </p:nvPicPr>
        <p:blipFill>
          <a:blip r:embed="rId5" cstate="email"/>
          <a:srcRect/>
          <a:stretch>
            <a:fillRect/>
          </a:stretch>
        </p:blipFill>
        <p:spPr bwMode="auto">
          <a:xfrm>
            <a:off x="5357818" y="2000240"/>
            <a:ext cx="1653657" cy="1785950"/>
          </a:xfrm>
          <a:prstGeom prst="roundRect">
            <a:avLst>
              <a:gd name="adj" fmla="val 4167"/>
            </a:avLst>
          </a:prstGeom>
          <a:solidFill>
            <a:srgbClr val="FFFFFF"/>
          </a:solidFill>
          <a:ln w="76200" cap="sq">
            <a:solidFill>
              <a:srgbClr val="FFFF66"/>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054" name="Picture 6" descr="http://c6.quickcachr.fotos.sapo.pt/i/Gef11822e/14580017_TLrFm.jpeg"/>
          <p:cNvPicPr>
            <a:picLocks noChangeAspect="1" noChangeArrowheads="1"/>
          </p:cNvPicPr>
          <p:nvPr/>
        </p:nvPicPr>
        <p:blipFill>
          <a:blip r:embed="rId6" cstate="email"/>
          <a:srcRect/>
          <a:stretch>
            <a:fillRect/>
          </a:stretch>
        </p:blipFill>
        <p:spPr bwMode="auto">
          <a:xfrm>
            <a:off x="71406" y="4881589"/>
            <a:ext cx="2659668" cy="1904997"/>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900" decel="100000" fill="hold"/>
                                        <p:tgtEl>
                                          <p:spTgt spid="4"/>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8" fill="hold" grpId="0"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 calcmode="lin" valueType="num">
                                      <p:cBhvr>
                                        <p:cTn id="30" dur="500" fill="hold"/>
                                        <p:tgtEl>
                                          <p:spTgt spid="6">
                                            <p:txEl>
                                              <p:pRg st="0" end="0"/>
                                            </p:txEl>
                                          </p:spTgt>
                                        </p:tgtEl>
                                        <p:attrNameLst>
                                          <p:attrName>ppt_x</p:attrName>
                                        </p:attrNameLst>
                                      </p:cBhvr>
                                      <p:tavLst>
                                        <p:tav tm="0">
                                          <p:val>
                                            <p:strVal val="#ppt_x-#ppt_w/2"/>
                                          </p:val>
                                        </p:tav>
                                        <p:tav tm="100000">
                                          <p:val>
                                            <p:strVal val="#ppt_x"/>
                                          </p:val>
                                        </p:tav>
                                      </p:tavLst>
                                    </p:anim>
                                    <p:anim calcmode="lin" valueType="num">
                                      <p:cBhvr>
                                        <p:cTn id="31"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3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par>
                          <p:cTn id="34" fill="hold">
                            <p:stCondLst>
                              <p:cond delay="500"/>
                            </p:stCondLst>
                            <p:childTnLst>
                              <p:par>
                                <p:cTn id="35" presetID="25" presetClass="entr" presetSubtype="0" fill="hold" nodeType="afterEffect">
                                  <p:stCondLst>
                                    <p:cond delay="0"/>
                                  </p:stCondLst>
                                  <p:childTnLst>
                                    <p:set>
                                      <p:cBhvr>
                                        <p:cTn id="36" dur="1" fill="hold">
                                          <p:stCondLst>
                                            <p:cond delay="0"/>
                                          </p:stCondLst>
                                        </p:cTn>
                                        <p:tgtEl>
                                          <p:spTgt spid="2052"/>
                                        </p:tgtEl>
                                        <p:attrNameLst>
                                          <p:attrName>style.visibility</p:attrName>
                                        </p:attrNameLst>
                                      </p:cBhvr>
                                      <p:to>
                                        <p:strVal val="visible"/>
                                      </p:to>
                                    </p:set>
                                    <p:anim calcmode="lin" valueType="num">
                                      <p:cBhvr>
                                        <p:cTn id="37" dur="500" decel="50000" fill="hold">
                                          <p:stCondLst>
                                            <p:cond delay="0"/>
                                          </p:stCondLst>
                                        </p:cTn>
                                        <p:tgtEl>
                                          <p:spTgt spid="2052"/>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2052"/>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2052"/>
                                        </p:tgtEl>
                                        <p:attrNameLst>
                                          <p:attrName>ppt_w</p:attrName>
                                        </p:attrNameLst>
                                      </p:cBhvr>
                                      <p:tavLst>
                                        <p:tav tm="0">
                                          <p:val>
                                            <p:strVal val="#ppt_w*.05"/>
                                          </p:val>
                                        </p:tav>
                                        <p:tav tm="100000">
                                          <p:val>
                                            <p:strVal val="#ppt_w"/>
                                          </p:val>
                                        </p:tav>
                                      </p:tavLst>
                                    </p:anim>
                                    <p:anim calcmode="lin" valueType="num">
                                      <p:cBhvr>
                                        <p:cTn id="40" dur="1000" fill="hold"/>
                                        <p:tgtEl>
                                          <p:spTgt spid="2052"/>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2052"/>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2052"/>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2052"/>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2052"/>
                                        </p:tgtEl>
                                      </p:cBhvr>
                                    </p:animEffect>
                                  </p:childTnLst>
                                </p:cTn>
                              </p:par>
                            </p:childTnLst>
                          </p:cTn>
                        </p:par>
                      </p:childTnLst>
                    </p:cTn>
                  </p:par>
                  <p:par>
                    <p:cTn id="45" fill="hold">
                      <p:stCondLst>
                        <p:cond delay="indefinite"/>
                      </p:stCondLst>
                      <p:childTnLst>
                        <p:par>
                          <p:cTn id="46" fill="hold">
                            <p:stCondLst>
                              <p:cond delay="0"/>
                            </p:stCondLst>
                            <p:childTnLst>
                              <p:par>
                                <p:cTn id="47" presetID="17" presetClass="entr" presetSubtype="8" fill="hold" grpId="0" nodeType="click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anim calcmode="lin" valueType="num">
                                      <p:cBhvr>
                                        <p:cTn id="49" dur="500" fill="hold"/>
                                        <p:tgtEl>
                                          <p:spTgt spid="6">
                                            <p:txEl>
                                              <p:pRg st="1" end="1"/>
                                            </p:txEl>
                                          </p:spTgt>
                                        </p:tgtEl>
                                        <p:attrNameLst>
                                          <p:attrName>ppt_x</p:attrName>
                                        </p:attrNameLst>
                                      </p:cBhvr>
                                      <p:tavLst>
                                        <p:tav tm="0">
                                          <p:val>
                                            <p:strVal val="#ppt_x-#ppt_w/2"/>
                                          </p:val>
                                        </p:tav>
                                        <p:tav tm="100000">
                                          <p:val>
                                            <p:strVal val="#ppt_x"/>
                                          </p:val>
                                        </p:tav>
                                      </p:tavLst>
                                    </p:anim>
                                    <p:anim calcmode="lin" valueType="num">
                                      <p:cBhvr>
                                        <p:cTn id="50" dur="500" fill="hold"/>
                                        <p:tgtEl>
                                          <p:spTgt spid="6">
                                            <p:txEl>
                                              <p:pRg st="1" end="1"/>
                                            </p:txEl>
                                          </p:spTgt>
                                        </p:tgtEl>
                                        <p:attrNameLst>
                                          <p:attrName>ppt_y</p:attrName>
                                        </p:attrNameLst>
                                      </p:cBhvr>
                                      <p:tavLst>
                                        <p:tav tm="0">
                                          <p:val>
                                            <p:strVal val="#ppt_y"/>
                                          </p:val>
                                        </p:tav>
                                        <p:tav tm="100000">
                                          <p:val>
                                            <p:strVal val="#ppt_y"/>
                                          </p:val>
                                        </p:tav>
                                      </p:tavLst>
                                    </p:anim>
                                    <p:anim calcmode="lin" valueType="num">
                                      <p:cBhvr>
                                        <p:cTn id="51"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52" dur="500" fill="hold"/>
                                        <p:tgtEl>
                                          <p:spTgt spid="6">
                                            <p:txEl>
                                              <p:pRg st="1" end="1"/>
                                            </p:txEl>
                                          </p:spTgt>
                                        </p:tgtEl>
                                        <p:attrNameLst>
                                          <p:attrName>ppt_h</p:attrName>
                                        </p:attrNameLst>
                                      </p:cBhvr>
                                      <p:tavLst>
                                        <p:tav tm="0">
                                          <p:val>
                                            <p:strVal val="#ppt_h"/>
                                          </p:val>
                                        </p:tav>
                                        <p:tav tm="100000">
                                          <p:val>
                                            <p:strVal val="#ppt_h"/>
                                          </p:val>
                                        </p:tav>
                                      </p:tavLst>
                                    </p:anim>
                                  </p:childTnLst>
                                </p:cTn>
                              </p:par>
                            </p:childTnLst>
                          </p:cTn>
                        </p:par>
                        <p:par>
                          <p:cTn id="53" fill="hold">
                            <p:stCondLst>
                              <p:cond delay="500"/>
                            </p:stCondLst>
                            <p:childTnLst>
                              <p:par>
                                <p:cTn id="54" presetID="25" presetClass="entr" presetSubtype="0" fill="hold" nodeType="afterEffect">
                                  <p:stCondLst>
                                    <p:cond delay="0"/>
                                  </p:stCondLst>
                                  <p:childTnLst>
                                    <p:set>
                                      <p:cBhvr>
                                        <p:cTn id="55" dur="1" fill="hold">
                                          <p:stCondLst>
                                            <p:cond delay="0"/>
                                          </p:stCondLst>
                                        </p:cTn>
                                        <p:tgtEl>
                                          <p:spTgt spid="2051"/>
                                        </p:tgtEl>
                                        <p:attrNameLst>
                                          <p:attrName>style.visibility</p:attrName>
                                        </p:attrNameLst>
                                      </p:cBhvr>
                                      <p:to>
                                        <p:strVal val="visible"/>
                                      </p:to>
                                    </p:set>
                                    <p:anim calcmode="lin" valueType="num">
                                      <p:cBhvr>
                                        <p:cTn id="56" dur="500" decel="50000" fill="hold">
                                          <p:stCondLst>
                                            <p:cond delay="0"/>
                                          </p:stCondLst>
                                        </p:cTn>
                                        <p:tgtEl>
                                          <p:spTgt spid="2051"/>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2051"/>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2051"/>
                                        </p:tgtEl>
                                        <p:attrNameLst>
                                          <p:attrName>ppt_w</p:attrName>
                                        </p:attrNameLst>
                                      </p:cBhvr>
                                      <p:tavLst>
                                        <p:tav tm="0">
                                          <p:val>
                                            <p:strVal val="#ppt_w*.05"/>
                                          </p:val>
                                        </p:tav>
                                        <p:tav tm="100000">
                                          <p:val>
                                            <p:strVal val="#ppt_w"/>
                                          </p:val>
                                        </p:tav>
                                      </p:tavLst>
                                    </p:anim>
                                    <p:anim calcmode="lin" valueType="num">
                                      <p:cBhvr>
                                        <p:cTn id="59" dur="1000" fill="hold"/>
                                        <p:tgtEl>
                                          <p:spTgt spid="2051"/>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2051"/>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2051"/>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2051"/>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2051"/>
                                        </p:tgtEl>
                                      </p:cBhvr>
                                    </p:animEffect>
                                  </p:childTnLst>
                                </p:cTn>
                              </p:par>
                            </p:childTnLst>
                          </p:cTn>
                        </p:par>
                      </p:childTnLst>
                    </p:cTn>
                  </p:par>
                  <p:par>
                    <p:cTn id="64" fill="hold">
                      <p:stCondLst>
                        <p:cond delay="indefinite"/>
                      </p:stCondLst>
                      <p:childTnLst>
                        <p:par>
                          <p:cTn id="65" fill="hold">
                            <p:stCondLst>
                              <p:cond delay="0"/>
                            </p:stCondLst>
                            <p:childTnLst>
                              <p:par>
                                <p:cTn id="66" presetID="17" presetClass="entr" presetSubtype="8" fill="hold" grpId="0" nodeType="clickEffect">
                                  <p:stCondLst>
                                    <p:cond delay="0"/>
                                  </p:stCondLst>
                                  <p:childTnLst>
                                    <p:set>
                                      <p:cBhvr>
                                        <p:cTn id="67" dur="1" fill="hold">
                                          <p:stCondLst>
                                            <p:cond delay="0"/>
                                          </p:stCondLst>
                                        </p:cTn>
                                        <p:tgtEl>
                                          <p:spTgt spid="6">
                                            <p:txEl>
                                              <p:pRg st="2" end="2"/>
                                            </p:txEl>
                                          </p:spTgt>
                                        </p:tgtEl>
                                        <p:attrNameLst>
                                          <p:attrName>style.visibility</p:attrName>
                                        </p:attrNameLst>
                                      </p:cBhvr>
                                      <p:to>
                                        <p:strVal val="visible"/>
                                      </p:to>
                                    </p:set>
                                    <p:anim calcmode="lin" valueType="num">
                                      <p:cBhvr>
                                        <p:cTn id="68" dur="500" fill="hold"/>
                                        <p:tgtEl>
                                          <p:spTgt spid="6">
                                            <p:txEl>
                                              <p:pRg st="2" end="2"/>
                                            </p:txEl>
                                          </p:spTgt>
                                        </p:tgtEl>
                                        <p:attrNameLst>
                                          <p:attrName>ppt_x</p:attrName>
                                        </p:attrNameLst>
                                      </p:cBhvr>
                                      <p:tavLst>
                                        <p:tav tm="0">
                                          <p:val>
                                            <p:strVal val="#ppt_x-#ppt_w/2"/>
                                          </p:val>
                                        </p:tav>
                                        <p:tav tm="100000">
                                          <p:val>
                                            <p:strVal val="#ppt_x"/>
                                          </p:val>
                                        </p:tav>
                                      </p:tavLst>
                                    </p:anim>
                                    <p:anim calcmode="lin" valueType="num">
                                      <p:cBhvr>
                                        <p:cTn id="69" dur="500" fill="hold"/>
                                        <p:tgtEl>
                                          <p:spTgt spid="6">
                                            <p:txEl>
                                              <p:pRg st="2" end="2"/>
                                            </p:txEl>
                                          </p:spTgt>
                                        </p:tgtEl>
                                        <p:attrNameLst>
                                          <p:attrName>ppt_y</p:attrName>
                                        </p:attrNameLst>
                                      </p:cBhvr>
                                      <p:tavLst>
                                        <p:tav tm="0">
                                          <p:val>
                                            <p:strVal val="#ppt_y"/>
                                          </p:val>
                                        </p:tav>
                                        <p:tav tm="100000">
                                          <p:val>
                                            <p:strVal val="#ppt_y"/>
                                          </p:val>
                                        </p:tav>
                                      </p:tavLst>
                                    </p:anim>
                                    <p:anim calcmode="lin" valueType="num">
                                      <p:cBhvr>
                                        <p:cTn id="70"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71" dur="500" fill="hold"/>
                                        <p:tgtEl>
                                          <p:spTgt spid="6">
                                            <p:txEl>
                                              <p:pRg st="2" end="2"/>
                                            </p:txEl>
                                          </p:spTgt>
                                        </p:tgtEl>
                                        <p:attrNameLst>
                                          <p:attrName>ppt_h</p:attrName>
                                        </p:attrNameLst>
                                      </p:cBhvr>
                                      <p:tavLst>
                                        <p:tav tm="0">
                                          <p:val>
                                            <p:strVal val="#ppt_h"/>
                                          </p:val>
                                        </p:tav>
                                        <p:tav tm="100000">
                                          <p:val>
                                            <p:strVal val="#ppt_h"/>
                                          </p:val>
                                        </p:tav>
                                      </p:tavLst>
                                    </p:anim>
                                  </p:childTnLst>
                                </p:cTn>
                              </p:par>
                            </p:childTnLst>
                          </p:cTn>
                        </p:par>
                        <p:par>
                          <p:cTn id="72" fill="hold">
                            <p:stCondLst>
                              <p:cond delay="2500"/>
                            </p:stCondLst>
                            <p:childTnLst>
                              <p:par>
                                <p:cTn id="73" presetID="25" presetClass="entr" presetSubtype="0" fill="hold" nodeType="after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p:cTn id="75"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78" dur="1000" fill="hold"/>
                                        <p:tgtEl>
                                          <p:spTgt spid="7"/>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7"/>
                                        </p:tgtEl>
                                      </p:cBhvr>
                                    </p:animEffect>
                                  </p:childTnLst>
                                </p:cTn>
                              </p:par>
                            </p:childTnLst>
                          </p:cTn>
                        </p:par>
                      </p:childTnLst>
                    </p:cTn>
                  </p:par>
                  <p:par>
                    <p:cTn id="83" fill="hold">
                      <p:stCondLst>
                        <p:cond delay="indefinite"/>
                      </p:stCondLst>
                      <p:childTnLst>
                        <p:par>
                          <p:cTn id="84" fill="hold">
                            <p:stCondLst>
                              <p:cond delay="0"/>
                            </p:stCondLst>
                            <p:childTnLst>
                              <p:par>
                                <p:cTn id="85" presetID="17" presetClass="entr" presetSubtype="8" fill="hold" grpId="0" nodeType="click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ppt_x</p:attrName>
                                        </p:attrNameLst>
                                      </p:cBhvr>
                                      <p:tavLst>
                                        <p:tav tm="0">
                                          <p:val>
                                            <p:strVal val="#ppt_x-#ppt_w/2"/>
                                          </p:val>
                                        </p:tav>
                                        <p:tav tm="100000">
                                          <p:val>
                                            <p:strVal val="#ppt_x"/>
                                          </p:val>
                                        </p:tav>
                                      </p:tavLst>
                                    </p:anim>
                                    <p:anim calcmode="lin" valueType="num">
                                      <p:cBhvr>
                                        <p:cTn id="88" dur="500" fill="hold"/>
                                        <p:tgtEl>
                                          <p:spTgt spid="5"/>
                                        </p:tgtEl>
                                        <p:attrNameLst>
                                          <p:attrName>ppt_y</p:attrName>
                                        </p:attrNameLst>
                                      </p:cBhvr>
                                      <p:tavLst>
                                        <p:tav tm="0">
                                          <p:val>
                                            <p:strVal val="#ppt_y"/>
                                          </p:val>
                                        </p:tav>
                                        <p:tav tm="100000">
                                          <p:val>
                                            <p:strVal val="#ppt_y"/>
                                          </p:val>
                                        </p:tav>
                                      </p:tavLst>
                                    </p:anim>
                                    <p:anim calcmode="lin" valueType="num">
                                      <p:cBhvr>
                                        <p:cTn id="89" dur="500" fill="hold"/>
                                        <p:tgtEl>
                                          <p:spTgt spid="5"/>
                                        </p:tgtEl>
                                        <p:attrNameLst>
                                          <p:attrName>ppt_w</p:attrName>
                                        </p:attrNameLst>
                                      </p:cBhvr>
                                      <p:tavLst>
                                        <p:tav tm="0">
                                          <p:val>
                                            <p:fltVal val="0"/>
                                          </p:val>
                                        </p:tav>
                                        <p:tav tm="100000">
                                          <p:val>
                                            <p:strVal val="#ppt_w"/>
                                          </p:val>
                                        </p:tav>
                                      </p:tavLst>
                                    </p:anim>
                                    <p:anim calcmode="lin" valueType="num">
                                      <p:cBhvr>
                                        <p:cTn id="90" dur="500" fill="hold"/>
                                        <p:tgtEl>
                                          <p:spTgt spid="5"/>
                                        </p:tgtEl>
                                        <p:attrNameLst>
                                          <p:attrName>ppt_h</p:attrName>
                                        </p:attrNameLst>
                                      </p:cBhvr>
                                      <p:tavLst>
                                        <p:tav tm="0">
                                          <p:val>
                                            <p:strVal val="#ppt_h"/>
                                          </p:val>
                                        </p:tav>
                                        <p:tav tm="100000">
                                          <p:val>
                                            <p:strVal val="#ppt_h"/>
                                          </p:val>
                                        </p:tav>
                                      </p:tavLst>
                                    </p:anim>
                                  </p:childTnLst>
                                </p:cTn>
                              </p:par>
                              <p:par>
                                <p:cTn id="91" presetID="17" presetClass="entr" presetSubtype="2" fill="hold" nodeType="withEffect">
                                  <p:stCondLst>
                                    <p:cond delay="0"/>
                                  </p:stCondLst>
                                  <p:childTnLst>
                                    <p:set>
                                      <p:cBhvr>
                                        <p:cTn id="92" dur="1" fill="hold">
                                          <p:stCondLst>
                                            <p:cond delay="0"/>
                                          </p:stCondLst>
                                        </p:cTn>
                                        <p:tgtEl>
                                          <p:spTgt spid="2054"/>
                                        </p:tgtEl>
                                        <p:attrNameLst>
                                          <p:attrName>style.visibility</p:attrName>
                                        </p:attrNameLst>
                                      </p:cBhvr>
                                      <p:to>
                                        <p:strVal val="visible"/>
                                      </p:to>
                                    </p:set>
                                    <p:anim calcmode="lin" valueType="num">
                                      <p:cBhvr>
                                        <p:cTn id="93" dur="500" fill="hold"/>
                                        <p:tgtEl>
                                          <p:spTgt spid="2054"/>
                                        </p:tgtEl>
                                        <p:attrNameLst>
                                          <p:attrName>ppt_x</p:attrName>
                                        </p:attrNameLst>
                                      </p:cBhvr>
                                      <p:tavLst>
                                        <p:tav tm="0">
                                          <p:val>
                                            <p:strVal val="#ppt_x+#ppt_w/2"/>
                                          </p:val>
                                        </p:tav>
                                        <p:tav tm="100000">
                                          <p:val>
                                            <p:strVal val="#ppt_x"/>
                                          </p:val>
                                        </p:tav>
                                      </p:tavLst>
                                    </p:anim>
                                    <p:anim calcmode="lin" valueType="num">
                                      <p:cBhvr>
                                        <p:cTn id="94" dur="500" fill="hold"/>
                                        <p:tgtEl>
                                          <p:spTgt spid="2054"/>
                                        </p:tgtEl>
                                        <p:attrNameLst>
                                          <p:attrName>ppt_y</p:attrName>
                                        </p:attrNameLst>
                                      </p:cBhvr>
                                      <p:tavLst>
                                        <p:tav tm="0">
                                          <p:val>
                                            <p:strVal val="#ppt_y"/>
                                          </p:val>
                                        </p:tav>
                                        <p:tav tm="100000">
                                          <p:val>
                                            <p:strVal val="#ppt_y"/>
                                          </p:val>
                                        </p:tav>
                                      </p:tavLst>
                                    </p:anim>
                                    <p:anim calcmode="lin" valueType="num">
                                      <p:cBhvr>
                                        <p:cTn id="95" dur="500" fill="hold"/>
                                        <p:tgtEl>
                                          <p:spTgt spid="2054"/>
                                        </p:tgtEl>
                                        <p:attrNameLst>
                                          <p:attrName>ppt_w</p:attrName>
                                        </p:attrNameLst>
                                      </p:cBhvr>
                                      <p:tavLst>
                                        <p:tav tm="0">
                                          <p:val>
                                            <p:fltVal val="0"/>
                                          </p:val>
                                        </p:tav>
                                        <p:tav tm="100000">
                                          <p:val>
                                            <p:strVal val="#ppt_w"/>
                                          </p:val>
                                        </p:tav>
                                      </p:tavLst>
                                    </p:anim>
                                    <p:anim calcmode="lin" valueType="num">
                                      <p:cBhvr>
                                        <p:cTn id="96" dur="500" fill="hold"/>
                                        <p:tgtEl>
                                          <p:spTgt spid="205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11000" r="-11000"/>
          </a:stretch>
        </a:blipFill>
        <a:effectLst/>
      </p:bgPr>
    </p:bg>
    <p:spTree>
      <p:nvGrpSpPr>
        <p:cNvPr id="1" name=""/>
        <p:cNvGrpSpPr/>
        <p:nvPr/>
      </p:nvGrpSpPr>
      <p:grpSpPr>
        <a:xfrm>
          <a:off x="0" y="0"/>
          <a:ext cx="0" cy="0"/>
          <a:chOff x="0" y="0"/>
          <a:chExt cx="0" cy="0"/>
        </a:xfrm>
      </p:grpSpPr>
      <p:sp>
        <p:nvSpPr>
          <p:cNvPr id="2" name="1 CuadroTexto"/>
          <p:cNvSpPr txBox="1"/>
          <p:nvPr/>
        </p:nvSpPr>
        <p:spPr>
          <a:xfrm>
            <a:off x="0" y="-71462"/>
            <a:ext cx="9144000" cy="646331"/>
          </a:xfrm>
          <a:prstGeom prst="rect">
            <a:avLst/>
          </a:prstGeom>
          <a:noFill/>
        </p:spPr>
        <p:txBody>
          <a:bodyPr wrap="square" rtlCol="0">
            <a:spAutoFit/>
            <a:scene3d>
              <a:camera prst="orthographicFront"/>
              <a:lightRig rig="brightRoom" dir="tl"/>
            </a:scene3d>
            <a:sp3d extrusionH="25400" contourW="25400">
              <a:bevelT w="38100" h="31750"/>
              <a:contourClr>
                <a:schemeClr val="tx1"/>
              </a:contourClr>
            </a:sp3d>
          </a:bodyPr>
          <a:lstStyle/>
          <a:p>
            <a:pPr algn="ctr"/>
            <a:r>
              <a:rPr lang="es-ES" sz="3600" b="1">
                <a:ln w="11430"/>
                <a:gradFill flip="none" rotWithShape="1">
                  <a:gsLst>
                    <a:gs pos="0">
                      <a:srgbClr val="FF3399"/>
                    </a:gs>
                    <a:gs pos="25000">
                      <a:srgbClr val="FF6633"/>
                    </a:gs>
                    <a:gs pos="50000">
                      <a:srgbClr val="FFFF00"/>
                    </a:gs>
                    <a:gs pos="75000">
                      <a:srgbClr val="01A78F"/>
                    </a:gs>
                    <a:gs pos="100000">
                      <a:srgbClr val="3366FF"/>
                    </a:gs>
                  </a:gsLst>
                  <a:lin ang="2700000" scaled="1"/>
                  <a:tileRect/>
                </a:gradFill>
                <a:effectLst>
                  <a:outerShdw blurRad="50800" dist="39000" dir="5460000" algn="tl">
                    <a:srgbClr val="000000">
                      <a:alpha val="38000"/>
                    </a:srgbClr>
                  </a:outerShdw>
                </a:effectLst>
              </a:rPr>
              <a:t>THE TWO RESURRECTIONS</a:t>
            </a:r>
            <a:endParaRPr lang="es-ES" sz="3600" b="1" dirty="0">
              <a:ln w="11430"/>
              <a:gradFill flip="none" rotWithShape="1">
                <a:gsLst>
                  <a:gs pos="0">
                    <a:srgbClr val="FF3399"/>
                  </a:gs>
                  <a:gs pos="25000">
                    <a:srgbClr val="FF6633"/>
                  </a:gs>
                  <a:gs pos="50000">
                    <a:srgbClr val="FFFF00"/>
                  </a:gs>
                  <a:gs pos="75000">
                    <a:srgbClr val="01A78F"/>
                  </a:gs>
                  <a:gs pos="100000">
                    <a:srgbClr val="3366FF"/>
                  </a:gs>
                </a:gsLst>
                <a:lin ang="2700000" scaled="1"/>
                <a:tileRect/>
              </a:gradFill>
              <a:effectLst>
                <a:outerShdw blurRad="50800" dist="39000" dir="5460000" algn="tl">
                  <a:srgbClr val="000000">
                    <a:alpha val="38000"/>
                  </a:srgbClr>
                </a:outerShdw>
              </a:effectLst>
            </a:endParaRPr>
          </a:p>
        </p:txBody>
      </p:sp>
      <p:sp>
        <p:nvSpPr>
          <p:cNvPr id="3" name="2 Rectángulo"/>
          <p:cNvSpPr/>
          <p:nvPr/>
        </p:nvSpPr>
        <p:spPr>
          <a:xfrm>
            <a:off x="0" y="500042"/>
            <a:ext cx="9144000" cy="1046440"/>
          </a:xfrm>
          <a:prstGeom prst="rect">
            <a:avLst/>
          </a:prstGeom>
          <a:solidFill>
            <a:schemeClr val="bg1">
              <a:alpha val="88000"/>
            </a:schemeClr>
          </a:solidFill>
          <a:effectLst>
            <a:softEdge rad="63500"/>
          </a:effectLst>
        </p:spPr>
        <p:txBody>
          <a:bodyPr wrap="square">
            <a:spAutoFit/>
          </a:bodyPr>
          <a:lstStyle/>
          <a:p>
            <a:r>
              <a:rPr lang="es-ES" sz="1700" b="1" smtClean="0">
                <a:latin typeface="Comic Sans MS" pitchFamily="66" charset="0"/>
              </a:rPr>
              <a:t>“</a:t>
            </a:r>
            <a:r>
              <a:rPr lang="en-US" sz="1700" b="1">
                <a:latin typeface="Comic Sans MS" pitchFamily="66" charset="0"/>
              </a:rPr>
              <a:t>Do not marvel at this; for the hour is coming in which all who are in the graves will hear His voice and come forth—those who have done good, to the resurrection of life, and those who have done evil, to the resurrection of condemnation.</a:t>
            </a:r>
            <a:r>
              <a:rPr lang="es-ES" sz="1700" b="1" smtClean="0">
                <a:latin typeface="Comic Sans MS" pitchFamily="66" charset="0"/>
              </a:rPr>
              <a:t>” </a:t>
            </a:r>
            <a:br>
              <a:rPr lang="es-ES" sz="1700" b="1" smtClean="0">
                <a:latin typeface="Comic Sans MS" pitchFamily="66" charset="0"/>
              </a:rPr>
            </a:br>
            <a:r>
              <a:rPr lang="es-ES" sz="1100" b="1" smtClean="0">
                <a:latin typeface="Comic Sans MS" pitchFamily="66" charset="0"/>
              </a:rPr>
              <a:t>(John 5:28-29</a:t>
            </a:r>
            <a:r>
              <a:rPr lang="es-ES" sz="1100" b="1" dirty="0" smtClean="0">
                <a:latin typeface="Comic Sans MS" pitchFamily="66" charset="0"/>
              </a:rPr>
              <a:t>)</a:t>
            </a:r>
            <a:endParaRPr lang="es-ES" b="1" dirty="0">
              <a:latin typeface="Comic Sans MS" pitchFamily="66" charset="0"/>
            </a:endParaRPr>
          </a:p>
        </p:txBody>
      </p:sp>
      <p:sp>
        <p:nvSpPr>
          <p:cNvPr id="4" name="3 CuadroTexto"/>
          <p:cNvSpPr txBox="1"/>
          <p:nvPr/>
        </p:nvSpPr>
        <p:spPr>
          <a:xfrm>
            <a:off x="4286248" y="1505538"/>
            <a:ext cx="4786346"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b="1"/>
              <a:t>Everyone dies and everyone will be resurrected. After our death, the judgment decides the type of resurrection we will experience.</a:t>
            </a:r>
            <a:endParaRPr lang="es-ES" b="1" dirty="0"/>
          </a:p>
        </p:txBody>
      </p:sp>
      <p:graphicFrame>
        <p:nvGraphicFramePr>
          <p:cNvPr id="12" name="11 Diagrama"/>
          <p:cNvGraphicFramePr/>
          <p:nvPr>
            <p:extLst>
              <p:ext uri="{D42A27DB-BD31-4B8C-83A1-F6EECF244321}">
                <p14:modId xmlns:p14="http://schemas.microsoft.com/office/powerpoint/2010/main" xmlns="" val="2803064599"/>
              </p:ext>
            </p:extLst>
          </p:nvPr>
        </p:nvGraphicFramePr>
        <p:xfrm>
          <a:off x="142844" y="2500306"/>
          <a:ext cx="3456000" cy="4286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12 Diagrama"/>
          <p:cNvGraphicFramePr/>
          <p:nvPr>
            <p:extLst>
              <p:ext uri="{D42A27DB-BD31-4B8C-83A1-F6EECF244321}">
                <p14:modId xmlns:p14="http://schemas.microsoft.com/office/powerpoint/2010/main" xmlns="" val="4072273635"/>
              </p:ext>
            </p:extLst>
          </p:nvPr>
        </p:nvGraphicFramePr>
        <p:xfrm>
          <a:off x="5545156" y="2500306"/>
          <a:ext cx="3456000" cy="42862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26" name="Picture 2" descr="R:\Dibujos\Satanas\milen013.jpg"/>
          <p:cNvPicPr>
            <a:picLocks noChangeAspect="1" noChangeArrowheads="1"/>
          </p:cNvPicPr>
          <p:nvPr/>
        </p:nvPicPr>
        <p:blipFill>
          <a:blip r:embed="rId11" cstate="email"/>
          <a:srcRect/>
          <a:stretch>
            <a:fillRect/>
          </a:stretch>
        </p:blipFill>
        <p:spPr bwMode="auto">
          <a:xfrm>
            <a:off x="6475431" y="2571744"/>
            <a:ext cx="1595451" cy="11965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33" name="Picture 9" descr="R:\Dibujos\Resurrecion\2484617253_3f2a10cc33.jpg"/>
          <p:cNvPicPr>
            <a:picLocks noChangeAspect="1" noChangeArrowheads="1"/>
          </p:cNvPicPr>
          <p:nvPr/>
        </p:nvPicPr>
        <p:blipFill>
          <a:blip r:embed="rId12" cstate="email"/>
          <a:srcRect/>
          <a:stretch>
            <a:fillRect/>
          </a:stretch>
        </p:blipFill>
        <p:spPr bwMode="auto">
          <a:xfrm>
            <a:off x="1013588" y="2571744"/>
            <a:ext cx="1714512" cy="1124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14 Rectángulo redondeado"/>
          <p:cNvSpPr/>
          <p:nvPr/>
        </p:nvSpPr>
        <p:spPr>
          <a:xfrm>
            <a:off x="3786182" y="4857760"/>
            <a:ext cx="1571636" cy="35719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es-ES" b="1"/>
              <a:t>Who?</a:t>
            </a:r>
            <a:endParaRPr lang="es-ES" b="1" dirty="0"/>
          </a:p>
        </p:txBody>
      </p:sp>
      <p:sp>
        <p:nvSpPr>
          <p:cNvPr id="16" name="15 Rectángulo redondeado"/>
          <p:cNvSpPr/>
          <p:nvPr/>
        </p:nvSpPr>
        <p:spPr>
          <a:xfrm>
            <a:off x="3786182" y="5572140"/>
            <a:ext cx="1571636" cy="35719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es-ES" b="1"/>
              <a:t>When?</a:t>
            </a:r>
            <a:endParaRPr lang="es-ES" b="1" dirty="0"/>
          </a:p>
        </p:txBody>
      </p:sp>
      <p:sp>
        <p:nvSpPr>
          <p:cNvPr id="17" name="16 Rectángulo redondeado"/>
          <p:cNvSpPr/>
          <p:nvPr/>
        </p:nvSpPr>
        <p:spPr>
          <a:xfrm>
            <a:off x="3786182" y="6215082"/>
            <a:ext cx="1571636" cy="35719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es-ES" b="1" smtClean="0"/>
              <a:t>What for?</a:t>
            </a:r>
            <a:endParaRPr lang="es-ES" b="1"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5" dur="1000" fill="hold"/>
                                        <p:tgtEl>
                                          <p:spTgt spid="4"/>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528" fill="hold" grpId="0" nodeType="clickEffect">
                                  <p:stCondLst>
                                    <p:cond delay="0"/>
                                  </p:stCondLst>
                                  <p:childTnLst>
                                    <p:set>
                                      <p:cBhvr>
                                        <p:cTn id="33" dur="1" fill="hold">
                                          <p:stCondLst>
                                            <p:cond delay="0"/>
                                          </p:stCondLst>
                                        </p:cTn>
                                        <p:tgtEl>
                                          <p:spTgt spid="12">
                                            <p:graphicEl>
                                              <a:dgm id="{BDB1933A-80C0-4A34-AC03-15AAC8DFFC45}"/>
                                            </p:graphicEl>
                                          </p:spTgt>
                                        </p:tgtEl>
                                        <p:attrNameLst>
                                          <p:attrName>style.visibility</p:attrName>
                                        </p:attrNameLst>
                                      </p:cBhvr>
                                      <p:to>
                                        <p:strVal val="visible"/>
                                      </p:to>
                                    </p:set>
                                    <p:anim calcmode="lin" valueType="num">
                                      <p:cBhvr>
                                        <p:cTn id="34" dur="500" fill="hold"/>
                                        <p:tgtEl>
                                          <p:spTgt spid="12">
                                            <p:graphicEl>
                                              <a:dgm id="{BDB1933A-80C0-4A34-AC03-15AAC8DFFC45}"/>
                                            </p:graphicEl>
                                          </p:spTgt>
                                        </p:tgtEl>
                                        <p:attrNameLst>
                                          <p:attrName>ppt_w</p:attrName>
                                        </p:attrNameLst>
                                      </p:cBhvr>
                                      <p:tavLst>
                                        <p:tav tm="0">
                                          <p:val>
                                            <p:fltVal val="0"/>
                                          </p:val>
                                        </p:tav>
                                        <p:tav tm="100000">
                                          <p:val>
                                            <p:strVal val="#ppt_w"/>
                                          </p:val>
                                        </p:tav>
                                      </p:tavLst>
                                    </p:anim>
                                    <p:anim calcmode="lin" valueType="num">
                                      <p:cBhvr>
                                        <p:cTn id="35" dur="500" fill="hold"/>
                                        <p:tgtEl>
                                          <p:spTgt spid="12">
                                            <p:graphicEl>
                                              <a:dgm id="{BDB1933A-80C0-4A34-AC03-15AAC8DFFC45}"/>
                                            </p:graphicEl>
                                          </p:spTgt>
                                        </p:tgtEl>
                                        <p:attrNameLst>
                                          <p:attrName>ppt_h</p:attrName>
                                        </p:attrNameLst>
                                      </p:cBhvr>
                                      <p:tavLst>
                                        <p:tav tm="0">
                                          <p:val>
                                            <p:fltVal val="0"/>
                                          </p:val>
                                        </p:tav>
                                        <p:tav tm="100000">
                                          <p:val>
                                            <p:strVal val="#ppt_h"/>
                                          </p:val>
                                        </p:tav>
                                      </p:tavLst>
                                    </p:anim>
                                    <p:anim calcmode="lin" valueType="num">
                                      <p:cBhvr>
                                        <p:cTn id="36" dur="500" fill="hold"/>
                                        <p:tgtEl>
                                          <p:spTgt spid="12">
                                            <p:graphicEl>
                                              <a:dgm id="{BDB1933A-80C0-4A34-AC03-15AAC8DFFC45}"/>
                                            </p:graphicEl>
                                          </p:spTgt>
                                        </p:tgtEl>
                                        <p:attrNameLst>
                                          <p:attrName>ppt_x</p:attrName>
                                        </p:attrNameLst>
                                      </p:cBhvr>
                                      <p:tavLst>
                                        <p:tav tm="0">
                                          <p:val>
                                            <p:fltVal val="0.5"/>
                                          </p:val>
                                        </p:tav>
                                        <p:tav tm="100000">
                                          <p:val>
                                            <p:strVal val="#ppt_x"/>
                                          </p:val>
                                        </p:tav>
                                      </p:tavLst>
                                    </p:anim>
                                    <p:anim calcmode="lin" valueType="num">
                                      <p:cBhvr>
                                        <p:cTn id="37" dur="500" fill="hold"/>
                                        <p:tgtEl>
                                          <p:spTgt spid="12">
                                            <p:graphicEl>
                                              <a:dgm id="{BDB1933A-80C0-4A34-AC03-15AAC8DFFC45}"/>
                                            </p:graphicEl>
                                          </p:spTgt>
                                        </p:tgtEl>
                                        <p:attrNameLst>
                                          <p:attrName>ppt_y</p:attrName>
                                        </p:attrNameLst>
                                      </p:cBhvr>
                                      <p:tavLst>
                                        <p:tav tm="0">
                                          <p:val>
                                            <p:fltVal val="0.5"/>
                                          </p:val>
                                        </p:tav>
                                        <p:tav tm="100000">
                                          <p:val>
                                            <p:strVal val="#ppt_y"/>
                                          </p:val>
                                        </p:tav>
                                      </p:tavLst>
                                    </p:anim>
                                  </p:childTnLst>
                                </p:cTn>
                              </p:par>
                              <p:par>
                                <p:cTn id="38" presetID="23" presetClass="entr" presetSubtype="528" fill="hold" grpId="0" nodeType="withEffect">
                                  <p:stCondLst>
                                    <p:cond delay="0"/>
                                  </p:stCondLst>
                                  <p:childTnLst>
                                    <p:set>
                                      <p:cBhvr>
                                        <p:cTn id="39" dur="1" fill="hold">
                                          <p:stCondLst>
                                            <p:cond delay="0"/>
                                          </p:stCondLst>
                                        </p:cTn>
                                        <p:tgtEl>
                                          <p:spTgt spid="13">
                                            <p:graphicEl>
                                              <a:dgm id="{BDB1933A-80C0-4A34-AC03-15AAC8DFFC45}"/>
                                            </p:graphicEl>
                                          </p:spTgt>
                                        </p:tgtEl>
                                        <p:attrNameLst>
                                          <p:attrName>style.visibility</p:attrName>
                                        </p:attrNameLst>
                                      </p:cBhvr>
                                      <p:to>
                                        <p:strVal val="visible"/>
                                      </p:to>
                                    </p:set>
                                    <p:anim calcmode="lin" valueType="num">
                                      <p:cBhvr>
                                        <p:cTn id="40" dur="500" fill="hold"/>
                                        <p:tgtEl>
                                          <p:spTgt spid="13">
                                            <p:graphicEl>
                                              <a:dgm id="{BDB1933A-80C0-4A34-AC03-15AAC8DFFC45}"/>
                                            </p:graphicEl>
                                          </p:spTgt>
                                        </p:tgtEl>
                                        <p:attrNameLst>
                                          <p:attrName>ppt_w</p:attrName>
                                        </p:attrNameLst>
                                      </p:cBhvr>
                                      <p:tavLst>
                                        <p:tav tm="0">
                                          <p:val>
                                            <p:fltVal val="0"/>
                                          </p:val>
                                        </p:tav>
                                        <p:tav tm="100000">
                                          <p:val>
                                            <p:strVal val="#ppt_w"/>
                                          </p:val>
                                        </p:tav>
                                      </p:tavLst>
                                    </p:anim>
                                    <p:anim calcmode="lin" valueType="num">
                                      <p:cBhvr>
                                        <p:cTn id="41" dur="500" fill="hold"/>
                                        <p:tgtEl>
                                          <p:spTgt spid="13">
                                            <p:graphicEl>
                                              <a:dgm id="{BDB1933A-80C0-4A34-AC03-15AAC8DFFC45}"/>
                                            </p:graphicEl>
                                          </p:spTgt>
                                        </p:tgtEl>
                                        <p:attrNameLst>
                                          <p:attrName>ppt_h</p:attrName>
                                        </p:attrNameLst>
                                      </p:cBhvr>
                                      <p:tavLst>
                                        <p:tav tm="0">
                                          <p:val>
                                            <p:fltVal val="0"/>
                                          </p:val>
                                        </p:tav>
                                        <p:tav tm="100000">
                                          <p:val>
                                            <p:strVal val="#ppt_h"/>
                                          </p:val>
                                        </p:tav>
                                      </p:tavLst>
                                    </p:anim>
                                    <p:anim calcmode="lin" valueType="num">
                                      <p:cBhvr>
                                        <p:cTn id="42" dur="500" fill="hold"/>
                                        <p:tgtEl>
                                          <p:spTgt spid="13">
                                            <p:graphicEl>
                                              <a:dgm id="{BDB1933A-80C0-4A34-AC03-15AAC8DFFC45}"/>
                                            </p:graphicEl>
                                          </p:spTgt>
                                        </p:tgtEl>
                                        <p:attrNameLst>
                                          <p:attrName>ppt_x</p:attrName>
                                        </p:attrNameLst>
                                      </p:cBhvr>
                                      <p:tavLst>
                                        <p:tav tm="0">
                                          <p:val>
                                            <p:fltVal val="0.5"/>
                                          </p:val>
                                        </p:tav>
                                        <p:tav tm="100000">
                                          <p:val>
                                            <p:strVal val="#ppt_x"/>
                                          </p:val>
                                        </p:tav>
                                      </p:tavLst>
                                    </p:anim>
                                    <p:anim calcmode="lin" valueType="num">
                                      <p:cBhvr>
                                        <p:cTn id="43" dur="500" fill="hold"/>
                                        <p:tgtEl>
                                          <p:spTgt spid="13">
                                            <p:graphicEl>
                                              <a:dgm id="{BDB1933A-80C0-4A34-AC03-15AAC8DFFC45}"/>
                                            </p:graphicEl>
                                          </p:spTgt>
                                        </p:tgtEl>
                                        <p:attrNameLst>
                                          <p:attrName>ppt_y</p:attrName>
                                        </p:attrNameLst>
                                      </p:cBhvr>
                                      <p:tavLst>
                                        <p:tav tm="0">
                                          <p:val>
                                            <p:fltVal val="0.5"/>
                                          </p:val>
                                        </p:tav>
                                        <p:tav tm="100000">
                                          <p:val>
                                            <p:strVal val="#ppt_y"/>
                                          </p:val>
                                        </p:tav>
                                      </p:tavLst>
                                    </p:anim>
                                  </p:childTnLst>
                                </p:cTn>
                              </p:par>
                            </p:childTnLst>
                          </p:cTn>
                        </p:par>
                        <p:par>
                          <p:cTn id="44" fill="hold">
                            <p:stCondLst>
                              <p:cond delay="500"/>
                            </p:stCondLst>
                            <p:childTnLst>
                              <p:par>
                                <p:cTn id="45" presetID="47" presetClass="entr" presetSubtype="0" fill="hold" grpId="0" nodeType="afterEffect">
                                  <p:stCondLst>
                                    <p:cond delay="0"/>
                                  </p:stCondLst>
                                  <p:childTnLst>
                                    <p:set>
                                      <p:cBhvr>
                                        <p:cTn id="46" dur="1" fill="hold">
                                          <p:stCondLst>
                                            <p:cond delay="0"/>
                                          </p:stCondLst>
                                        </p:cTn>
                                        <p:tgtEl>
                                          <p:spTgt spid="12">
                                            <p:graphicEl>
                                              <a:dgm id="{681EE44B-D6B4-450D-B4B0-4A5F87E93CAC}"/>
                                            </p:graphicEl>
                                          </p:spTgt>
                                        </p:tgtEl>
                                        <p:attrNameLst>
                                          <p:attrName>style.visibility</p:attrName>
                                        </p:attrNameLst>
                                      </p:cBhvr>
                                      <p:to>
                                        <p:strVal val="visible"/>
                                      </p:to>
                                    </p:set>
                                    <p:animEffect transition="in" filter="fade">
                                      <p:cBhvr>
                                        <p:cTn id="47" dur="1000"/>
                                        <p:tgtEl>
                                          <p:spTgt spid="12">
                                            <p:graphicEl>
                                              <a:dgm id="{681EE44B-D6B4-450D-B4B0-4A5F87E93CAC}"/>
                                            </p:graphicEl>
                                          </p:spTgt>
                                        </p:tgtEl>
                                      </p:cBhvr>
                                    </p:animEffect>
                                    <p:anim calcmode="lin" valueType="num">
                                      <p:cBhvr>
                                        <p:cTn id="48" dur="1000" fill="hold"/>
                                        <p:tgtEl>
                                          <p:spTgt spid="12">
                                            <p:graphicEl>
                                              <a:dgm id="{681EE44B-D6B4-450D-B4B0-4A5F87E93CAC}"/>
                                            </p:graphicEl>
                                          </p:spTgt>
                                        </p:tgtEl>
                                        <p:attrNameLst>
                                          <p:attrName>ppt_x</p:attrName>
                                        </p:attrNameLst>
                                      </p:cBhvr>
                                      <p:tavLst>
                                        <p:tav tm="0">
                                          <p:val>
                                            <p:strVal val="#ppt_x"/>
                                          </p:val>
                                        </p:tav>
                                        <p:tav tm="100000">
                                          <p:val>
                                            <p:strVal val="#ppt_x"/>
                                          </p:val>
                                        </p:tav>
                                      </p:tavLst>
                                    </p:anim>
                                    <p:anim calcmode="lin" valueType="num">
                                      <p:cBhvr>
                                        <p:cTn id="49" dur="1000" fill="hold"/>
                                        <p:tgtEl>
                                          <p:spTgt spid="12">
                                            <p:graphicEl>
                                              <a:dgm id="{681EE44B-D6B4-450D-B4B0-4A5F87E93CAC}"/>
                                            </p:graphicEl>
                                          </p:spTgt>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13">
                                            <p:graphicEl>
                                              <a:dgm id="{681EE44B-D6B4-450D-B4B0-4A5F87E93CAC}"/>
                                            </p:graphicEl>
                                          </p:spTgt>
                                        </p:tgtEl>
                                        <p:attrNameLst>
                                          <p:attrName>style.visibility</p:attrName>
                                        </p:attrNameLst>
                                      </p:cBhvr>
                                      <p:to>
                                        <p:strVal val="visible"/>
                                      </p:to>
                                    </p:set>
                                    <p:animEffect transition="in" filter="fade">
                                      <p:cBhvr>
                                        <p:cTn id="52" dur="1000"/>
                                        <p:tgtEl>
                                          <p:spTgt spid="13">
                                            <p:graphicEl>
                                              <a:dgm id="{681EE44B-D6B4-450D-B4B0-4A5F87E93CAC}"/>
                                            </p:graphicEl>
                                          </p:spTgt>
                                        </p:tgtEl>
                                      </p:cBhvr>
                                    </p:animEffect>
                                    <p:anim calcmode="lin" valueType="num">
                                      <p:cBhvr>
                                        <p:cTn id="53" dur="1000" fill="hold"/>
                                        <p:tgtEl>
                                          <p:spTgt spid="13">
                                            <p:graphicEl>
                                              <a:dgm id="{681EE44B-D6B4-450D-B4B0-4A5F87E93CAC}"/>
                                            </p:graphicEl>
                                          </p:spTgt>
                                        </p:tgtEl>
                                        <p:attrNameLst>
                                          <p:attrName>ppt_x</p:attrName>
                                        </p:attrNameLst>
                                      </p:cBhvr>
                                      <p:tavLst>
                                        <p:tav tm="0">
                                          <p:val>
                                            <p:strVal val="#ppt_x"/>
                                          </p:val>
                                        </p:tav>
                                        <p:tav tm="100000">
                                          <p:val>
                                            <p:strVal val="#ppt_x"/>
                                          </p:val>
                                        </p:tav>
                                      </p:tavLst>
                                    </p:anim>
                                    <p:anim calcmode="lin" valueType="num">
                                      <p:cBhvr>
                                        <p:cTn id="54" dur="1000" fill="hold"/>
                                        <p:tgtEl>
                                          <p:spTgt spid="13">
                                            <p:graphicEl>
                                              <a:dgm id="{681EE44B-D6B4-450D-B4B0-4A5F87E93CAC}"/>
                                            </p:graphic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5"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62" dur="1000" fill="hold"/>
                                        <p:tgtEl>
                                          <p:spTgt spid="15"/>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15"/>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12">
                                            <p:graphicEl>
                                              <a:dgm id="{EC68E646-BEE1-42EF-ABB2-39F8EB6F94FA}"/>
                                            </p:graphicEl>
                                          </p:spTgt>
                                        </p:tgtEl>
                                        <p:attrNameLst>
                                          <p:attrName>style.visibility</p:attrName>
                                        </p:attrNameLst>
                                      </p:cBhvr>
                                      <p:to>
                                        <p:strVal val="visible"/>
                                      </p:to>
                                    </p:set>
                                    <p:animEffect transition="in" filter="fade">
                                      <p:cBhvr>
                                        <p:cTn id="71" dur="1000"/>
                                        <p:tgtEl>
                                          <p:spTgt spid="12">
                                            <p:graphicEl>
                                              <a:dgm id="{EC68E646-BEE1-42EF-ABB2-39F8EB6F94FA}"/>
                                            </p:graphicEl>
                                          </p:spTgt>
                                        </p:tgtEl>
                                      </p:cBhvr>
                                    </p:animEffect>
                                    <p:anim calcmode="lin" valueType="num">
                                      <p:cBhvr>
                                        <p:cTn id="72" dur="1000" fill="hold"/>
                                        <p:tgtEl>
                                          <p:spTgt spid="12">
                                            <p:graphicEl>
                                              <a:dgm id="{EC68E646-BEE1-42EF-ABB2-39F8EB6F94FA}"/>
                                            </p:graphicEl>
                                          </p:spTgt>
                                        </p:tgtEl>
                                        <p:attrNameLst>
                                          <p:attrName>ppt_x</p:attrName>
                                        </p:attrNameLst>
                                      </p:cBhvr>
                                      <p:tavLst>
                                        <p:tav tm="0">
                                          <p:val>
                                            <p:strVal val="#ppt_x"/>
                                          </p:val>
                                        </p:tav>
                                        <p:tav tm="100000">
                                          <p:val>
                                            <p:strVal val="#ppt_x"/>
                                          </p:val>
                                        </p:tav>
                                      </p:tavLst>
                                    </p:anim>
                                    <p:anim calcmode="lin" valueType="num">
                                      <p:cBhvr>
                                        <p:cTn id="73" dur="1000" fill="hold"/>
                                        <p:tgtEl>
                                          <p:spTgt spid="12">
                                            <p:graphicEl>
                                              <a:dgm id="{EC68E646-BEE1-42EF-ABB2-39F8EB6F94FA}"/>
                                            </p:graphic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grpId="0" nodeType="clickEffect">
                                  <p:stCondLst>
                                    <p:cond delay="0"/>
                                  </p:stCondLst>
                                  <p:childTnLst>
                                    <p:set>
                                      <p:cBhvr>
                                        <p:cTn id="77" dur="1" fill="hold">
                                          <p:stCondLst>
                                            <p:cond delay="0"/>
                                          </p:stCondLst>
                                        </p:cTn>
                                        <p:tgtEl>
                                          <p:spTgt spid="13">
                                            <p:graphicEl>
                                              <a:dgm id="{EC68E646-BEE1-42EF-ABB2-39F8EB6F94FA}"/>
                                            </p:graphicEl>
                                          </p:spTgt>
                                        </p:tgtEl>
                                        <p:attrNameLst>
                                          <p:attrName>style.visibility</p:attrName>
                                        </p:attrNameLst>
                                      </p:cBhvr>
                                      <p:to>
                                        <p:strVal val="visible"/>
                                      </p:to>
                                    </p:set>
                                    <p:animEffect transition="in" filter="fade">
                                      <p:cBhvr>
                                        <p:cTn id="78" dur="1000"/>
                                        <p:tgtEl>
                                          <p:spTgt spid="13">
                                            <p:graphicEl>
                                              <a:dgm id="{EC68E646-BEE1-42EF-ABB2-39F8EB6F94FA}"/>
                                            </p:graphicEl>
                                          </p:spTgt>
                                        </p:tgtEl>
                                      </p:cBhvr>
                                    </p:animEffect>
                                    <p:anim calcmode="lin" valueType="num">
                                      <p:cBhvr>
                                        <p:cTn id="79" dur="1000" fill="hold"/>
                                        <p:tgtEl>
                                          <p:spTgt spid="13">
                                            <p:graphicEl>
                                              <a:dgm id="{EC68E646-BEE1-42EF-ABB2-39F8EB6F94FA}"/>
                                            </p:graphicEl>
                                          </p:spTgt>
                                        </p:tgtEl>
                                        <p:attrNameLst>
                                          <p:attrName>ppt_x</p:attrName>
                                        </p:attrNameLst>
                                      </p:cBhvr>
                                      <p:tavLst>
                                        <p:tav tm="0">
                                          <p:val>
                                            <p:strVal val="#ppt_x"/>
                                          </p:val>
                                        </p:tav>
                                        <p:tav tm="100000">
                                          <p:val>
                                            <p:strVal val="#ppt_x"/>
                                          </p:val>
                                        </p:tav>
                                      </p:tavLst>
                                    </p:anim>
                                    <p:anim calcmode="lin" valueType="num">
                                      <p:cBhvr>
                                        <p:cTn id="80" dur="1000" fill="hold"/>
                                        <p:tgtEl>
                                          <p:spTgt spid="13">
                                            <p:graphicEl>
                                              <a:dgm id="{EC68E646-BEE1-42EF-ABB2-39F8EB6F94FA}"/>
                                            </p:graphic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5" presetClass="entr" presetSubtype="0"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p:cTn id="85"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86"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87"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88" dur="1000" fill="hold"/>
                                        <p:tgtEl>
                                          <p:spTgt spid="16"/>
                                        </p:tgtEl>
                                        <p:attrNameLst>
                                          <p:attrName>ppt_h</p:attrName>
                                        </p:attrNameLst>
                                      </p:cBhvr>
                                      <p:tavLst>
                                        <p:tav tm="0">
                                          <p:val>
                                            <p:strVal val="#ppt_h"/>
                                          </p:val>
                                        </p:tav>
                                        <p:tav tm="100000">
                                          <p:val>
                                            <p:strVal val="#ppt_h"/>
                                          </p:val>
                                        </p:tav>
                                      </p:tavLst>
                                    </p:anim>
                                    <p:anim calcmode="lin" valueType="num">
                                      <p:cBhvr>
                                        <p:cTn id="89"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90"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91"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92" dur="1000" decel="50000">
                                          <p:stCondLst>
                                            <p:cond delay="0"/>
                                          </p:stCondLst>
                                        </p:cTn>
                                        <p:tgtEl>
                                          <p:spTgt spid="16"/>
                                        </p:tgtEl>
                                      </p:cBhvr>
                                    </p:animEffect>
                                  </p:childTnLst>
                                </p:cTn>
                              </p:par>
                            </p:childTnLst>
                          </p:cTn>
                        </p:par>
                      </p:childTnLst>
                    </p:cTn>
                  </p:par>
                  <p:par>
                    <p:cTn id="93" fill="hold">
                      <p:stCondLst>
                        <p:cond delay="indefinite"/>
                      </p:stCondLst>
                      <p:childTnLst>
                        <p:par>
                          <p:cTn id="94" fill="hold">
                            <p:stCondLst>
                              <p:cond delay="0"/>
                            </p:stCondLst>
                            <p:childTnLst>
                              <p:par>
                                <p:cTn id="95" presetID="47" presetClass="entr" presetSubtype="0" fill="hold" grpId="0" nodeType="clickEffect">
                                  <p:stCondLst>
                                    <p:cond delay="0"/>
                                  </p:stCondLst>
                                  <p:childTnLst>
                                    <p:set>
                                      <p:cBhvr>
                                        <p:cTn id="96" dur="1" fill="hold">
                                          <p:stCondLst>
                                            <p:cond delay="0"/>
                                          </p:stCondLst>
                                        </p:cTn>
                                        <p:tgtEl>
                                          <p:spTgt spid="12">
                                            <p:graphicEl>
                                              <a:dgm id="{7DA3A9B3-458C-425D-ADA8-25A0D72AB823}"/>
                                            </p:graphicEl>
                                          </p:spTgt>
                                        </p:tgtEl>
                                        <p:attrNameLst>
                                          <p:attrName>style.visibility</p:attrName>
                                        </p:attrNameLst>
                                      </p:cBhvr>
                                      <p:to>
                                        <p:strVal val="visible"/>
                                      </p:to>
                                    </p:set>
                                    <p:animEffect transition="in" filter="fade">
                                      <p:cBhvr>
                                        <p:cTn id="97" dur="1000"/>
                                        <p:tgtEl>
                                          <p:spTgt spid="12">
                                            <p:graphicEl>
                                              <a:dgm id="{7DA3A9B3-458C-425D-ADA8-25A0D72AB823}"/>
                                            </p:graphicEl>
                                          </p:spTgt>
                                        </p:tgtEl>
                                      </p:cBhvr>
                                    </p:animEffect>
                                    <p:anim calcmode="lin" valueType="num">
                                      <p:cBhvr>
                                        <p:cTn id="98" dur="1000" fill="hold"/>
                                        <p:tgtEl>
                                          <p:spTgt spid="12">
                                            <p:graphicEl>
                                              <a:dgm id="{7DA3A9B3-458C-425D-ADA8-25A0D72AB823}"/>
                                            </p:graphicEl>
                                          </p:spTgt>
                                        </p:tgtEl>
                                        <p:attrNameLst>
                                          <p:attrName>ppt_x</p:attrName>
                                        </p:attrNameLst>
                                      </p:cBhvr>
                                      <p:tavLst>
                                        <p:tav tm="0">
                                          <p:val>
                                            <p:strVal val="#ppt_x"/>
                                          </p:val>
                                        </p:tav>
                                        <p:tav tm="100000">
                                          <p:val>
                                            <p:strVal val="#ppt_x"/>
                                          </p:val>
                                        </p:tav>
                                      </p:tavLst>
                                    </p:anim>
                                    <p:anim calcmode="lin" valueType="num">
                                      <p:cBhvr>
                                        <p:cTn id="99" dur="1000" fill="hold"/>
                                        <p:tgtEl>
                                          <p:spTgt spid="12">
                                            <p:graphicEl>
                                              <a:dgm id="{7DA3A9B3-458C-425D-ADA8-25A0D72AB823}"/>
                                            </p:graphicEl>
                                          </p:spTgt>
                                        </p:tgtEl>
                                        <p:attrNameLst>
                                          <p:attrName>ppt_y</p:attrName>
                                        </p:attrNameLst>
                                      </p:cBhvr>
                                      <p:tavLst>
                                        <p:tav tm="0">
                                          <p:val>
                                            <p:strVal val="#ppt_y-.1"/>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1033"/>
                                        </p:tgtEl>
                                        <p:attrNameLst>
                                          <p:attrName>style.visibility</p:attrName>
                                        </p:attrNameLst>
                                      </p:cBhvr>
                                      <p:to>
                                        <p:strVal val="visible"/>
                                      </p:to>
                                    </p:set>
                                    <p:animEffect transition="in" filter="fade">
                                      <p:cBhvr>
                                        <p:cTn id="102" dur="1000"/>
                                        <p:tgtEl>
                                          <p:spTgt spid="1033"/>
                                        </p:tgtEl>
                                      </p:cBhvr>
                                    </p:animEffect>
                                    <p:anim calcmode="lin" valueType="num">
                                      <p:cBhvr>
                                        <p:cTn id="103" dur="1000" fill="hold"/>
                                        <p:tgtEl>
                                          <p:spTgt spid="1033"/>
                                        </p:tgtEl>
                                        <p:attrNameLst>
                                          <p:attrName>ppt_x</p:attrName>
                                        </p:attrNameLst>
                                      </p:cBhvr>
                                      <p:tavLst>
                                        <p:tav tm="0">
                                          <p:val>
                                            <p:strVal val="#ppt_x"/>
                                          </p:val>
                                        </p:tav>
                                        <p:tav tm="100000">
                                          <p:val>
                                            <p:strVal val="#ppt_x"/>
                                          </p:val>
                                        </p:tav>
                                      </p:tavLst>
                                    </p:anim>
                                    <p:anim calcmode="lin" valueType="num">
                                      <p:cBhvr>
                                        <p:cTn id="104" dur="900" decel="100000" fill="hold"/>
                                        <p:tgtEl>
                                          <p:spTgt spid="1033"/>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1033"/>
                                        </p:tgtEl>
                                        <p:attrNameLst>
                                          <p:attrName>ppt_y</p:attrName>
                                        </p:attrNameLst>
                                      </p:cBhvr>
                                      <p:tavLst>
                                        <p:tav tm="0">
                                          <p:val>
                                            <p:strVal val="#ppt_y-.03"/>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7" presetClass="entr" presetSubtype="0" fill="hold" grpId="0" nodeType="clickEffect">
                                  <p:stCondLst>
                                    <p:cond delay="0"/>
                                  </p:stCondLst>
                                  <p:childTnLst>
                                    <p:set>
                                      <p:cBhvr>
                                        <p:cTn id="109" dur="1" fill="hold">
                                          <p:stCondLst>
                                            <p:cond delay="0"/>
                                          </p:stCondLst>
                                        </p:cTn>
                                        <p:tgtEl>
                                          <p:spTgt spid="13">
                                            <p:graphicEl>
                                              <a:dgm id="{7DA3A9B3-458C-425D-ADA8-25A0D72AB823}"/>
                                            </p:graphicEl>
                                          </p:spTgt>
                                        </p:tgtEl>
                                        <p:attrNameLst>
                                          <p:attrName>style.visibility</p:attrName>
                                        </p:attrNameLst>
                                      </p:cBhvr>
                                      <p:to>
                                        <p:strVal val="visible"/>
                                      </p:to>
                                    </p:set>
                                    <p:animEffect transition="in" filter="fade">
                                      <p:cBhvr>
                                        <p:cTn id="110" dur="1000"/>
                                        <p:tgtEl>
                                          <p:spTgt spid="13">
                                            <p:graphicEl>
                                              <a:dgm id="{7DA3A9B3-458C-425D-ADA8-25A0D72AB823}"/>
                                            </p:graphicEl>
                                          </p:spTgt>
                                        </p:tgtEl>
                                      </p:cBhvr>
                                    </p:animEffect>
                                    <p:anim calcmode="lin" valueType="num">
                                      <p:cBhvr>
                                        <p:cTn id="111" dur="1000" fill="hold"/>
                                        <p:tgtEl>
                                          <p:spTgt spid="13">
                                            <p:graphicEl>
                                              <a:dgm id="{7DA3A9B3-458C-425D-ADA8-25A0D72AB823}"/>
                                            </p:graphicEl>
                                          </p:spTgt>
                                        </p:tgtEl>
                                        <p:attrNameLst>
                                          <p:attrName>ppt_x</p:attrName>
                                        </p:attrNameLst>
                                      </p:cBhvr>
                                      <p:tavLst>
                                        <p:tav tm="0">
                                          <p:val>
                                            <p:strVal val="#ppt_x"/>
                                          </p:val>
                                        </p:tav>
                                        <p:tav tm="100000">
                                          <p:val>
                                            <p:strVal val="#ppt_x"/>
                                          </p:val>
                                        </p:tav>
                                      </p:tavLst>
                                    </p:anim>
                                    <p:anim calcmode="lin" valueType="num">
                                      <p:cBhvr>
                                        <p:cTn id="112" dur="1000" fill="hold"/>
                                        <p:tgtEl>
                                          <p:spTgt spid="13">
                                            <p:graphicEl>
                                              <a:dgm id="{7DA3A9B3-458C-425D-ADA8-25A0D72AB823}"/>
                                            </p:graphicEl>
                                          </p:spTgt>
                                        </p:tgtEl>
                                        <p:attrNameLst>
                                          <p:attrName>ppt_y</p:attrName>
                                        </p:attrNameLst>
                                      </p:cBhvr>
                                      <p:tavLst>
                                        <p:tav tm="0">
                                          <p:val>
                                            <p:strVal val="#ppt_y-.1"/>
                                          </p:val>
                                        </p:tav>
                                        <p:tav tm="100000">
                                          <p:val>
                                            <p:strVal val="#ppt_y"/>
                                          </p:val>
                                        </p:tav>
                                      </p:tavLst>
                                    </p:anim>
                                  </p:childTnLst>
                                </p:cTn>
                              </p:par>
                              <p:par>
                                <p:cTn id="113" presetID="37" presetClass="entr" presetSubtype="0" fill="hold" nodeType="withEffect">
                                  <p:stCondLst>
                                    <p:cond delay="0"/>
                                  </p:stCondLst>
                                  <p:childTnLst>
                                    <p:set>
                                      <p:cBhvr>
                                        <p:cTn id="114" dur="1" fill="hold">
                                          <p:stCondLst>
                                            <p:cond delay="0"/>
                                          </p:stCondLst>
                                        </p:cTn>
                                        <p:tgtEl>
                                          <p:spTgt spid="1026"/>
                                        </p:tgtEl>
                                        <p:attrNameLst>
                                          <p:attrName>style.visibility</p:attrName>
                                        </p:attrNameLst>
                                      </p:cBhvr>
                                      <p:to>
                                        <p:strVal val="visible"/>
                                      </p:to>
                                    </p:set>
                                    <p:animEffect transition="in" filter="fade">
                                      <p:cBhvr>
                                        <p:cTn id="115" dur="1000"/>
                                        <p:tgtEl>
                                          <p:spTgt spid="1026"/>
                                        </p:tgtEl>
                                      </p:cBhvr>
                                    </p:animEffect>
                                    <p:anim calcmode="lin" valueType="num">
                                      <p:cBhvr>
                                        <p:cTn id="116" dur="1000" fill="hold"/>
                                        <p:tgtEl>
                                          <p:spTgt spid="1026"/>
                                        </p:tgtEl>
                                        <p:attrNameLst>
                                          <p:attrName>ppt_x</p:attrName>
                                        </p:attrNameLst>
                                      </p:cBhvr>
                                      <p:tavLst>
                                        <p:tav tm="0">
                                          <p:val>
                                            <p:strVal val="#ppt_x"/>
                                          </p:val>
                                        </p:tav>
                                        <p:tav tm="100000">
                                          <p:val>
                                            <p:strVal val="#ppt_x"/>
                                          </p:val>
                                        </p:tav>
                                      </p:tavLst>
                                    </p:anim>
                                    <p:anim calcmode="lin" valueType="num">
                                      <p:cBhvr>
                                        <p:cTn id="117" dur="900" decel="100000" fill="hold"/>
                                        <p:tgtEl>
                                          <p:spTgt spid="1026"/>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026"/>
                                        </p:tgtEl>
                                        <p:attrNameLst>
                                          <p:attrName>ppt_y</p:attrName>
                                        </p:attrNameLst>
                                      </p:cBhvr>
                                      <p:tavLst>
                                        <p:tav tm="0">
                                          <p:val>
                                            <p:strVal val="#ppt_y-.03"/>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5" presetClass="entr" presetSubtype="0" fill="hold" grpId="0" nodeType="clickEffect">
                                  <p:stCondLst>
                                    <p:cond delay="0"/>
                                  </p:stCondLst>
                                  <p:childTnLst>
                                    <p:set>
                                      <p:cBhvr>
                                        <p:cTn id="122" dur="1" fill="hold">
                                          <p:stCondLst>
                                            <p:cond delay="0"/>
                                          </p:stCondLst>
                                        </p:cTn>
                                        <p:tgtEl>
                                          <p:spTgt spid="17"/>
                                        </p:tgtEl>
                                        <p:attrNameLst>
                                          <p:attrName>style.visibility</p:attrName>
                                        </p:attrNameLst>
                                      </p:cBhvr>
                                      <p:to>
                                        <p:strVal val="visible"/>
                                      </p:to>
                                    </p:set>
                                    <p:anim calcmode="lin" valueType="num">
                                      <p:cBhvr>
                                        <p:cTn id="123"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124"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125"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26" dur="1000" fill="hold"/>
                                        <p:tgtEl>
                                          <p:spTgt spid="17"/>
                                        </p:tgtEl>
                                        <p:attrNameLst>
                                          <p:attrName>ppt_h</p:attrName>
                                        </p:attrNameLst>
                                      </p:cBhvr>
                                      <p:tavLst>
                                        <p:tav tm="0">
                                          <p:val>
                                            <p:strVal val="#ppt_h"/>
                                          </p:val>
                                        </p:tav>
                                        <p:tav tm="100000">
                                          <p:val>
                                            <p:strVal val="#ppt_h"/>
                                          </p:val>
                                        </p:tav>
                                      </p:tavLst>
                                    </p:anim>
                                    <p:anim calcmode="lin" valueType="num">
                                      <p:cBhvr>
                                        <p:cTn id="127"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28"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29"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30" dur="1000" decel="50000">
                                          <p:stCondLst>
                                            <p:cond delay="0"/>
                                          </p:stCondLst>
                                        </p:cTn>
                                        <p:tgtEl>
                                          <p:spTgt spid="17"/>
                                        </p:tgtEl>
                                      </p:cBhvr>
                                    </p:animEffect>
                                  </p:childTnLst>
                                </p:cTn>
                              </p:par>
                            </p:childTnLst>
                          </p:cTn>
                        </p:par>
                      </p:childTnLst>
                    </p:cTn>
                  </p:par>
                  <p:par>
                    <p:cTn id="131" fill="hold">
                      <p:stCondLst>
                        <p:cond delay="indefinite"/>
                      </p:stCondLst>
                      <p:childTnLst>
                        <p:par>
                          <p:cTn id="132" fill="hold">
                            <p:stCondLst>
                              <p:cond delay="0"/>
                            </p:stCondLst>
                            <p:childTnLst>
                              <p:par>
                                <p:cTn id="133" presetID="47" presetClass="entr" presetSubtype="0" fill="hold" grpId="0" nodeType="clickEffect">
                                  <p:stCondLst>
                                    <p:cond delay="0"/>
                                  </p:stCondLst>
                                  <p:childTnLst>
                                    <p:set>
                                      <p:cBhvr>
                                        <p:cTn id="134" dur="1" fill="hold">
                                          <p:stCondLst>
                                            <p:cond delay="0"/>
                                          </p:stCondLst>
                                        </p:cTn>
                                        <p:tgtEl>
                                          <p:spTgt spid="12">
                                            <p:graphicEl>
                                              <a:dgm id="{E66E481C-0FEF-4DD2-BA0A-F506AFB2AA61}"/>
                                            </p:graphicEl>
                                          </p:spTgt>
                                        </p:tgtEl>
                                        <p:attrNameLst>
                                          <p:attrName>style.visibility</p:attrName>
                                        </p:attrNameLst>
                                      </p:cBhvr>
                                      <p:to>
                                        <p:strVal val="visible"/>
                                      </p:to>
                                    </p:set>
                                    <p:animEffect transition="in" filter="fade">
                                      <p:cBhvr>
                                        <p:cTn id="135" dur="1000"/>
                                        <p:tgtEl>
                                          <p:spTgt spid="12">
                                            <p:graphicEl>
                                              <a:dgm id="{E66E481C-0FEF-4DD2-BA0A-F506AFB2AA61}"/>
                                            </p:graphicEl>
                                          </p:spTgt>
                                        </p:tgtEl>
                                      </p:cBhvr>
                                    </p:animEffect>
                                    <p:anim calcmode="lin" valueType="num">
                                      <p:cBhvr>
                                        <p:cTn id="136" dur="1000" fill="hold"/>
                                        <p:tgtEl>
                                          <p:spTgt spid="12">
                                            <p:graphicEl>
                                              <a:dgm id="{E66E481C-0FEF-4DD2-BA0A-F506AFB2AA61}"/>
                                            </p:graphicEl>
                                          </p:spTgt>
                                        </p:tgtEl>
                                        <p:attrNameLst>
                                          <p:attrName>ppt_x</p:attrName>
                                        </p:attrNameLst>
                                      </p:cBhvr>
                                      <p:tavLst>
                                        <p:tav tm="0">
                                          <p:val>
                                            <p:strVal val="#ppt_x"/>
                                          </p:val>
                                        </p:tav>
                                        <p:tav tm="100000">
                                          <p:val>
                                            <p:strVal val="#ppt_x"/>
                                          </p:val>
                                        </p:tav>
                                      </p:tavLst>
                                    </p:anim>
                                    <p:anim calcmode="lin" valueType="num">
                                      <p:cBhvr>
                                        <p:cTn id="137" dur="1000" fill="hold"/>
                                        <p:tgtEl>
                                          <p:spTgt spid="12">
                                            <p:graphicEl>
                                              <a:dgm id="{E66E481C-0FEF-4DD2-BA0A-F506AFB2AA61}"/>
                                            </p:graphicEl>
                                          </p:spTgt>
                                        </p:tgtEl>
                                        <p:attrNameLst>
                                          <p:attrName>ppt_y</p:attrName>
                                        </p:attrNameLst>
                                      </p:cBhvr>
                                      <p:tavLst>
                                        <p:tav tm="0">
                                          <p:val>
                                            <p:strVal val="#ppt_y-.1"/>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47" presetClass="entr" presetSubtype="0" fill="hold" grpId="0" nodeType="clickEffect">
                                  <p:stCondLst>
                                    <p:cond delay="0"/>
                                  </p:stCondLst>
                                  <p:childTnLst>
                                    <p:set>
                                      <p:cBhvr>
                                        <p:cTn id="141" dur="1" fill="hold">
                                          <p:stCondLst>
                                            <p:cond delay="0"/>
                                          </p:stCondLst>
                                        </p:cTn>
                                        <p:tgtEl>
                                          <p:spTgt spid="13">
                                            <p:graphicEl>
                                              <a:dgm id="{E66E481C-0FEF-4DD2-BA0A-F506AFB2AA61}"/>
                                            </p:graphicEl>
                                          </p:spTgt>
                                        </p:tgtEl>
                                        <p:attrNameLst>
                                          <p:attrName>style.visibility</p:attrName>
                                        </p:attrNameLst>
                                      </p:cBhvr>
                                      <p:to>
                                        <p:strVal val="visible"/>
                                      </p:to>
                                    </p:set>
                                    <p:animEffect transition="in" filter="fade">
                                      <p:cBhvr>
                                        <p:cTn id="142" dur="1000"/>
                                        <p:tgtEl>
                                          <p:spTgt spid="13">
                                            <p:graphicEl>
                                              <a:dgm id="{E66E481C-0FEF-4DD2-BA0A-F506AFB2AA61}"/>
                                            </p:graphicEl>
                                          </p:spTgt>
                                        </p:tgtEl>
                                      </p:cBhvr>
                                    </p:animEffect>
                                    <p:anim calcmode="lin" valueType="num">
                                      <p:cBhvr>
                                        <p:cTn id="143" dur="1000" fill="hold"/>
                                        <p:tgtEl>
                                          <p:spTgt spid="13">
                                            <p:graphicEl>
                                              <a:dgm id="{E66E481C-0FEF-4DD2-BA0A-F506AFB2AA61}"/>
                                            </p:graphicEl>
                                          </p:spTgt>
                                        </p:tgtEl>
                                        <p:attrNameLst>
                                          <p:attrName>ppt_x</p:attrName>
                                        </p:attrNameLst>
                                      </p:cBhvr>
                                      <p:tavLst>
                                        <p:tav tm="0">
                                          <p:val>
                                            <p:strVal val="#ppt_x"/>
                                          </p:val>
                                        </p:tav>
                                        <p:tav tm="100000">
                                          <p:val>
                                            <p:strVal val="#ppt_x"/>
                                          </p:val>
                                        </p:tav>
                                      </p:tavLst>
                                    </p:anim>
                                    <p:anim calcmode="lin" valueType="num">
                                      <p:cBhvr>
                                        <p:cTn id="144" dur="1000" fill="hold"/>
                                        <p:tgtEl>
                                          <p:spTgt spid="13">
                                            <p:graphicEl>
                                              <a:dgm id="{E66E481C-0FEF-4DD2-BA0A-F506AFB2AA61}"/>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Graphic spid="12" grpId="0" uiExpand="1">
        <p:bldSub>
          <a:bldDgm bld="one"/>
        </p:bldSub>
      </p:bldGraphic>
      <p:bldGraphic spid="13" grpId="0" uiExpand="1">
        <p:bldSub>
          <a:bldDgm bld="one"/>
        </p:bldSub>
      </p:bldGraphic>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10" name="9 Conector recto"/>
          <p:cNvCxnSpPr/>
          <p:nvPr/>
        </p:nvCxnSpPr>
        <p:spPr>
          <a:xfrm>
            <a:off x="0" y="571480"/>
            <a:ext cx="9144000" cy="1588"/>
          </a:xfrm>
          <a:prstGeom prst="line">
            <a:avLst/>
          </a:prstGeom>
          <a:ln/>
          <a:scene3d>
            <a:camera prst="orthographicFront"/>
            <a:lightRig rig="threePt" dir="t"/>
          </a:scene3d>
          <a:sp3d>
            <a:bevelT w="114300" prst="artDeco"/>
          </a:sp3d>
        </p:spPr>
        <p:style>
          <a:lnRef idx="3">
            <a:schemeClr val="accent2"/>
          </a:lnRef>
          <a:fillRef idx="0">
            <a:schemeClr val="accent2"/>
          </a:fillRef>
          <a:effectRef idx="2">
            <a:schemeClr val="accent2"/>
          </a:effectRef>
          <a:fontRef idx="minor">
            <a:schemeClr val="tx1"/>
          </a:fontRef>
        </p:style>
      </p:cxnSp>
      <p:cxnSp>
        <p:nvCxnSpPr>
          <p:cNvPr id="11" name="10 Conector recto"/>
          <p:cNvCxnSpPr/>
          <p:nvPr/>
        </p:nvCxnSpPr>
        <p:spPr>
          <a:xfrm>
            <a:off x="0" y="1571612"/>
            <a:ext cx="9144000" cy="1588"/>
          </a:xfrm>
          <a:prstGeom prst="line">
            <a:avLst/>
          </a:prstGeom>
          <a:ln/>
          <a:scene3d>
            <a:camera prst="orthographicFront"/>
            <a:lightRig rig="threePt" dir="t"/>
          </a:scene3d>
          <a:sp3d>
            <a:bevelT w="114300" prst="artDeco"/>
          </a:sp3d>
        </p:spPr>
        <p:style>
          <a:lnRef idx="3">
            <a:schemeClr val="accent2"/>
          </a:lnRef>
          <a:fillRef idx="0">
            <a:schemeClr val="accent2"/>
          </a:fillRef>
          <a:effectRef idx="2">
            <a:schemeClr val="accent2"/>
          </a:effectRef>
          <a:fontRef idx="minor">
            <a:schemeClr val="tx1"/>
          </a:fontRef>
        </p:style>
      </p:cxnSp>
      <p:sp>
        <p:nvSpPr>
          <p:cNvPr id="2" name="1 CuadroTexto"/>
          <p:cNvSpPr txBox="1"/>
          <p:nvPr/>
        </p:nvSpPr>
        <p:spPr>
          <a:xfrm>
            <a:off x="0" y="-71462"/>
            <a:ext cx="9144000" cy="707886"/>
          </a:xfrm>
          <a:prstGeom prst="rect">
            <a:avLst/>
          </a:prstGeom>
          <a:noFill/>
        </p:spPr>
        <p:txBody>
          <a:bodyPr wrap="square" rtlCol="0">
            <a:spAutoFit/>
          </a:bodyPr>
          <a:lstStyle/>
          <a:p>
            <a:pPr algn="ctr"/>
            <a:r>
              <a:rPr lang="es-ES" sz="4000" b="1">
                <a:ln w="18000">
                  <a:solidFill>
                    <a:srgbClr val="AA3F3C"/>
                  </a:solidFill>
                  <a:prstDash val="solid"/>
                  <a:miter lim="800000"/>
                </a:ln>
                <a:noFill/>
                <a:effectLst>
                  <a:outerShdw blurRad="25500" dist="23000" dir="7020000" algn="tl">
                    <a:srgbClr val="000000">
                      <a:alpha val="50000"/>
                    </a:srgbClr>
                  </a:outerShdw>
                </a:effectLst>
              </a:rPr>
              <a:t>HELL</a:t>
            </a:r>
            <a:endParaRPr lang="es-ES" sz="4000" b="1" dirty="0">
              <a:ln w="18000">
                <a:solidFill>
                  <a:srgbClr val="AA3F3C"/>
                </a:solidFill>
                <a:prstDash val="solid"/>
                <a:miter lim="800000"/>
              </a:ln>
              <a:noFill/>
              <a:effectLst>
                <a:outerShdw blurRad="25500" dist="23000" dir="7020000" algn="tl">
                  <a:srgbClr val="000000">
                    <a:alpha val="50000"/>
                  </a:srgbClr>
                </a:outerShdw>
              </a:effectLst>
            </a:endParaRPr>
          </a:p>
        </p:txBody>
      </p:sp>
      <p:sp>
        <p:nvSpPr>
          <p:cNvPr id="4" name="3 Rectángulo"/>
          <p:cNvSpPr/>
          <p:nvPr/>
        </p:nvSpPr>
        <p:spPr>
          <a:xfrm>
            <a:off x="500034" y="571480"/>
            <a:ext cx="8072494" cy="923330"/>
          </a:xfrm>
          <a:prstGeom prst="rect">
            <a:avLst/>
          </a:prstGeom>
        </p:spPr>
        <p:txBody>
          <a:bodyPr wrap="square">
            <a:spAutoFit/>
          </a:bodyPr>
          <a:lstStyle/>
          <a:p>
            <a:r>
              <a:rPr lang="es-ES" b="1" smtClean="0">
                <a:latin typeface="Comic Sans MS" pitchFamily="66" charset="0"/>
              </a:rPr>
              <a:t>“</a:t>
            </a:r>
            <a:r>
              <a:rPr lang="en-US" b="1">
                <a:latin typeface="Comic Sans MS" pitchFamily="66" charset="0"/>
              </a:rPr>
              <a:t>If your hand causes you to sin, cut it off. It is better for you to enter into life maimed, rather than having two hands, to go to hell, into the fire that shall never be quenched.</a:t>
            </a:r>
            <a:r>
              <a:rPr lang="es-ES" b="1" smtClean="0">
                <a:latin typeface="Comic Sans MS" pitchFamily="66" charset="0"/>
              </a:rPr>
              <a:t>” </a:t>
            </a:r>
            <a:r>
              <a:rPr lang="es-ES" sz="1100" b="1" smtClean="0">
                <a:latin typeface="Comic Sans MS" pitchFamily="66" charset="0"/>
              </a:rPr>
              <a:t>(Mark 9:43</a:t>
            </a:r>
            <a:r>
              <a:rPr lang="es-ES" sz="1100" b="1" dirty="0" smtClean="0">
                <a:latin typeface="Comic Sans MS" pitchFamily="66" charset="0"/>
              </a:rPr>
              <a:t>)</a:t>
            </a:r>
            <a:endParaRPr lang="es-ES" b="1" dirty="0">
              <a:latin typeface="Comic Sans MS" pitchFamily="66" charset="0"/>
            </a:endParaRPr>
          </a:p>
        </p:txBody>
      </p:sp>
      <p:sp>
        <p:nvSpPr>
          <p:cNvPr id="5" name="4 Rectángulo"/>
          <p:cNvSpPr/>
          <p:nvPr/>
        </p:nvSpPr>
        <p:spPr>
          <a:xfrm>
            <a:off x="214314" y="1785926"/>
            <a:ext cx="5715008" cy="707886"/>
          </a:xfrm>
          <a:prstGeom prst="rect">
            <a:avLst/>
          </a:prstGeom>
        </p:spPr>
        <p:txBody>
          <a:bodyPr wrap="square">
            <a:spAutoFit/>
          </a:bodyPr>
          <a:lstStyle/>
          <a:p>
            <a:r>
              <a:rPr lang="en-US" sz="2000" b="1" dirty="0"/>
              <a:t>Jesus used two Greek words for death and the punishment of the wicked, </a:t>
            </a:r>
            <a:r>
              <a:rPr lang="en-US" sz="2000" b="1" i="1" dirty="0" err="1"/>
              <a:t>hadēs</a:t>
            </a:r>
            <a:r>
              <a:rPr lang="en-US" sz="2000" b="1"/>
              <a:t> </a:t>
            </a:r>
            <a:r>
              <a:rPr lang="en-US" sz="2000" b="1" smtClean="0"/>
              <a:t>and </a:t>
            </a:r>
            <a:r>
              <a:rPr lang="en-US" sz="2000" b="1" i="1" dirty="0" err="1"/>
              <a:t>gehena</a:t>
            </a:r>
            <a:r>
              <a:rPr lang="en-US" sz="2000" b="1" dirty="0"/>
              <a:t>.</a:t>
            </a:r>
            <a:endParaRPr lang="es-ES" sz="2000" b="1" dirty="0"/>
          </a:p>
        </p:txBody>
      </p:sp>
      <p:sp>
        <p:nvSpPr>
          <p:cNvPr id="6" name="5 CuadroTexto"/>
          <p:cNvSpPr txBox="1"/>
          <p:nvPr/>
        </p:nvSpPr>
        <p:spPr>
          <a:xfrm>
            <a:off x="71406" y="2682429"/>
            <a:ext cx="2928958" cy="4093428"/>
          </a:xfrm>
          <a:prstGeom prst="rect">
            <a:avLst/>
          </a:prstGeom>
          <a:noFill/>
        </p:spPr>
        <p:txBody>
          <a:bodyPr wrap="square" rtlCol="0">
            <a:spAutoFit/>
          </a:bodyPr>
          <a:lstStyle/>
          <a:p>
            <a:pPr algn="ctr"/>
            <a:r>
              <a:rPr lang="es-ES" sz="2000" b="1" i="1" dirty="0" err="1" smtClean="0">
                <a:solidFill>
                  <a:schemeClr val="accent2">
                    <a:lumMod val="50000"/>
                  </a:schemeClr>
                </a:solidFill>
                <a:effectLst>
                  <a:outerShdw blurRad="50800" dist="38100" dir="2700000" algn="tl" rotWithShape="0">
                    <a:prstClr val="black">
                      <a:alpha val="40000"/>
                    </a:prstClr>
                  </a:outerShdw>
                </a:effectLst>
              </a:rPr>
              <a:t>HADĒS</a:t>
            </a:r>
            <a:endParaRPr lang="es-ES" sz="2000" b="1" i="1" dirty="0" smtClean="0">
              <a:solidFill>
                <a:schemeClr val="accent2">
                  <a:lumMod val="50000"/>
                </a:schemeClr>
              </a:solidFill>
              <a:effectLst>
                <a:outerShdw blurRad="50800" dist="38100" dir="2700000" algn="tl" rotWithShape="0">
                  <a:prstClr val="black">
                    <a:alpha val="40000"/>
                  </a:prstClr>
                </a:outerShdw>
              </a:effectLst>
            </a:endParaRPr>
          </a:p>
          <a:p>
            <a:r>
              <a:rPr lang="en-US" sz="2000" b="1"/>
              <a:t>Grave, symbolic place where the death rest. Same as the Hebrew </a:t>
            </a:r>
            <a:r>
              <a:rPr lang="en-US" sz="2000" b="1" i="1"/>
              <a:t>Sheol</a:t>
            </a:r>
            <a:r>
              <a:rPr lang="en-US" sz="2000" b="1"/>
              <a:t>.</a:t>
            </a:r>
            <a:endParaRPr lang="es-ES" sz="2000" b="1" dirty="0" smtClean="0"/>
          </a:p>
          <a:p>
            <a:r>
              <a:rPr lang="en-US" sz="2000" b="1"/>
              <a:t>Jesus figuratively used this term in the parable of the rich man and Lazarus (Lk. 16:19-31). He used that parable to explain that decisions must been made in this life, not after death.</a:t>
            </a:r>
            <a:endParaRPr lang="es-ES" sz="2000" b="1" dirty="0"/>
          </a:p>
        </p:txBody>
      </p:sp>
      <p:sp>
        <p:nvSpPr>
          <p:cNvPr id="7" name="6 CuadroTexto"/>
          <p:cNvSpPr txBox="1"/>
          <p:nvPr/>
        </p:nvSpPr>
        <p:spPr>
          <a:xfrm>
            <a:off x="5643570" y="4611255"/>
            <a:ext cx="3357586" cy="2154436"/>
          </a:xfrm>
          <a:prstGeom prst="rect">
            <a:avLst/>
          </a:prstGeom>
          <a:noFill/>
        </p:spPr>
        <p:txBody>
          <a:bodyPr wrap="square" rtlCol="0">
            <a:spAutoFit/>
          </a:bodyPr>
          <a:lstStyle/>
          <a:p>
            <a:pPr algn="ctr"/>
            <a:r>
              <a:rPr lang="es-ES" sz="2000" b="1" i="1" dirty="0" smtClean="0">
                <a:solidFill>
                  <a:schemeClr val="accent2">
                    <a:lumMod val="50000"/>
                  </a:schemeClr>
                </a:solidFill>
                <a:effectLst>
                  <a:outerShdw blurRad="50800" dist="38100" dir="2700000" algn="tl" rotWithShape="0">
                    <a:prstClr val="black">
                      <a:alpha val="40000"/>
                    </a:prstClr>
                  </a:outerShdw>
                </a:effectLst>
              </a:rPr>
              <a:t>GEHENA</a:t>
            </a:r>
          </a:p>
          <a:p>
            <a:r>
              <a:rPr lang="en-US" sz="1900" b="1"/>
              <a:t>Hell. It makes reference to the valley of Hinnom where idols were worshipped. Jeremiah prophesied that God would make it a “Valley of Slaughter” (Jer. 7:32, 33; 19:6)</a:t>
            </a:r>
            <a:endParaRPr lang="es-ES" sz="1900" b="1" dirty="0"/>
          </a:p>
        </p:txBody>
      </p:sp>
      <p:pic>
        <p:nvPicPr>
          <p:cNvPr id="6146" name="Picture 2" descr="http://cfile206.uf.daum.net/image/227F5A3853642874258704"/>
          <p:cNvPicPr>
            <a:picLocks noChangeAspect="1" noChangeArrowheads="1"/>
          </p:cNvPicPr>
          <p:nvPr/>
        </p:nvPicPr>
        <p:blipFill>
          <a:blip r:embed="rId3" cstate="email"/>
          <a:srcRect/>
          <a:stretch>
            <a:fillRect/>
          </a:stretch>
        </p:blipFill>
        <p:spPr bwMode="auto">
          <a:xfrm>
            <a:off x="6072198" y="1714488"/>
            <a:ext cx="2616515" cy="2857520"/>
          </a:xfrm>
          <a:prstGeom prst="rect">
            <a:avLst/>
          </a:prstGeom>
          <a:ln w="88900" cap="sq" cmpd="thickThin">
            <a:solidFill>
              <a:schemeClr val="accent2">
                <a:lumMod val="50000"/>
              </a:schemeClr>
            </a:solidFill>
            <a:prstDash val="solid"/>
            <a:miter lim="800000"/>
          </a:ln>
          <a:effectLst>
            <a:innerShdw blurRad="76200">
              <a:srgbClr val="000000"/>
            </a:innerShdw>
          </a:effectLst>
        </p:spPr>
      </p:pic>
      <p:pic>
        <p:nvPicPr>
          <p:cNvPr id="6147" name="Picture 3" descr="R:\Dibujos\Jesus\Parabolas\El rico y lázaro\rico.jpg"/>
          <p:cNvPicPr>
            <a:picLocks noChangeAspect="1" noChangeArrowheads="1"/>
          </p:cNvPicPr>
          <p:nvPr/>
        </p:nvPicPr>
        <p:blipFill>
          <a:blip r:embed="rId4" cstate="email"/>
          <a:srcRect/>
          <a:stretch>
            <a:fillRect/>
          </a:stretch>
        </p:blipFill>
        <p:spPr bwMode="auto">
          <a:xfrm>
            <a:off x="3000364" y="3143248"/>
            <a:ext cx="2483046" cy="3366842"/>
          </a:xfrm>
          <a:prstGeom prst="rect">
            <a:avLst/>
          </a:prstGeom>
          <a:ln w="88900" cap="sq" cmpd="thickThin">
            <a:solidFill>
              <a:schemeClr val="accent2">
                <a:lumMod val="50000"/>
              </a:schemeClr>
            </a:solidFill>
            <a:prstDash val="solid"/>
            <a:miter lim="800000"/>
          </a:ln>
          <a:effectLst>
            <a:innerShdw blurRad="76200">
              <a:srgbClr val="000000"/>
            </a:inn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34"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from="(-#ppt_w/2)" to="(#ppt_x)" calcmode="lin" valueType="num">
                                      <p:cBhvr>
                                        <p:cTn id="22" dur="600" fill="hold">
                                          <p:stCondLst>
                                            <p:cond delay="0"/>
                                          </p:stCondLst>
                                        </p:cTn>
                                        <p:tgtEl>
                                          <p:spTgt spid="5"/>
                                        </p:tgtEl>
                                        <p:attrNameLst>
                                          <p:attrName>ppt_x</p:attrName>
                                        </p:attrNameLst>
                                      </p:cBhvr>
                                    </p:anim>
                                    <p:anim from="0" to="-1.0" calcmode="lin" valueType="num">
                                      <p:cBhvr>
                                        <p:cTn id="23" dur="200" decel="50000" autoRev="1" fill="hold">
                                          <p:stCondLst>
                                            <p:cond delay="600"/>
                                          </p:stCondLst>
                                        </p:cTn>
                                        <p:tgtEl>
                                          <p:spTgt spid="5"/>
                                        </p:tgtEl>
                                        <p:attrNameLst>
                                          <p:attrName>xshear</p:attrName>
                                        </p:attrNameLst>
                                      </p:cBhvr>
                                    </p:anim>
                                    <p:animScale>
                                      <p:cBhvr>
                                        <p:cTn id="24" dur="200" decel="100000" autoRev="1" fill="hold">
                                          <p:stCondLst>
                                            <p:cond delay="600"/>
                                          </p:stCondLst>
                                        </p:cTn>
                                        <p:tgtEl>
                                          <p:spTgt spid="5"/>
                                        </p:tgtEl>
                                      </p:cBhvr>
                                      <p:from x="100000" y="100000"/>
                                      <p:to x="80000" y="100000"/>
                                    </p:animScale>
                                    <p:anim by="(#ppt_h/3+#ppt_w*0.1)" calcmode="lin" valueType="num">
                                      <p:cBhvr additive="sum">
                                        <p:cTn id="25" dur="200" decel="100000" autoRev="1" fill="hold">
                                          <p:stCondLst>
                                            <p:cond delay="600"/>
                                          </p:stCondLst>
                                        </p:cTn>
                                        <p:tgtEl>
                                          <p:spTgt spid="5"/>
                                        </p:tgtEl>
                                        <p:attrNameLst>
                                          <p:attrName>ppt_x</p:attrName>
                                        </p:attrNameLst>
                                      </p:cBhvr>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childTnLst>
                                </p:cTn>
                              </p:par>
                              <p:par>
                                <p:cTn id="31" presetID="10" presetClass="entr" presetSubtype="0" fill="hold" nodeType="withEffect">
                                  <p:stCondLst>
                                    <p:cond delay="0"/>
                                  </p:stCondLst>
                                  <p:childTnLst>
                                    <p:set>
                                      <p:cBhvr>
                                        <p:cTn id="32" dur="1" fill="hold">
                                          <p:stCondLst>
                                            <p:cond delay="0"/>
                                          </p:stCondLst>
                                        </p:cTn>
                                        <p:tgtEl>
                                          <p:spTgt spid="6147"/>
                                        </p:tgtEl>
                                        <p:attrNameLst>
                                          <p:attrName>style.visibility</p:attrName>
                                        </p:attrNameLst>
                                      </p:cBhvr>
                                      <p:to>
                                        <p:strVal val="visible"/>
                                      </p:to>
                                    </p:set>
                                    <p:animEffect transition="in" filter="fade">
                                      <p:cBhvr>
                                        <p:cTn id="33" dur="1000"/>
                                        <p:tgtEl>
                                          <p:spTgt spid="614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146"/>
                                        </p:tgtEl>
                                        <p:attrNameLst>
                                          <p:attrName>style.visibility</p:attrName>
                                        </p:attrNameLst>
                                      </p:cBhvr>
                                      <p:to>
                                        <p:strVal val="visible"/>
                                      </p:to>
                                    </p:set>
                                    <p:animEffect transition="in" filter="fade">
                                      <p:cBhvr>
                                        <p:cTn id="38" dur="1000"/>
                                        <p:tgtEl>
                                          <p:spTgt spid="614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12" name="Picture 1" descr="R:\Dibujos\Lot\Lot (14).jpg"/>
          <p:cNvPicPr>
            <a:picLocks noChangeAspect="1" noChangeArrowheads="1"/>
          </p:cNvPicPr>
          <p:nvPr/>
        </p:nvPicPr>
        <p:blipFill>
          <a:blip r:embed="rId3"/>
          <a:srcRect/>
          <a:stretch>
            <a:fillRect/>
          </a:stretch>
        </p:blipFill>
        <p:spPr bwMode="auto">
          <a:xfrm>
            <a:off x="-23854" y="1561710"/>
            <a:ext cx="4667292" cy="5296290"/>
          </a:xfrm>
          <a:prstGeom prst="rect">
            <a:avLst/>
          </a:prstGeom>
          <a:ln>
            <a:noFill/>
          </a:ln>
          <a:effectLst>
            <a:softEdge rad="112500"/>
          </a:effectLst>
        </p:spPr>
      </p:pic>
      <p:sp>
        <p:nvSpPr>
          <p:cNvPr id="13" name="12 CuadroTexto"/>
          <p:cNvSpPr txBox="1"/>
          <p:nvPr/>
        </p:nvSpPr>
        <p:spPr>
          <a:xfrm>
            <a:off x="4643438" y="4350583"/>
            <a:ext cx="4286280" cy="2246769"/>
          </a:xfrm>
          <a:prstGeom prst="rect">
            <a:avLst/>
          </a:prstGeom>
          <a:noFill/>
        </p:spPr>
        <p:txBody>
          <a:bodyPr wrap="square" rtlCol="0">
            <a:spAutoFit/>
          </a:bodyPr>
          <a:lstStyle/>
          <a:p>
            <a:pPr>
              <a:spcBef>
                <a:spcPts val="600"/>
              </a:spcBef>
            </a:pPr>
            <a:r>
              <a:rPr lang="en-US" sz="2000" b="1"/>
              <a:t>According to Jude, the wicked will be burned in the same eternal fire that consumed Sodom. The fire in Sodom was quenched after it destroyed everything that had to be burned. That fire was extinguished long ago, but its aftermath is forever.</a:t>
            </a:r>
            <a:endParaRPr lang="es-ES" sz="2000" b="1" dirty="0"/>
          </a:p>
        </p:txBody>
      </p:sp>
      <p:sp>
        <p:nvSpPr>
          <p:cNvPr id="14" name="13 Rectángulo"/>
          <p:cNvSpPr/>
          <p:nvPr/>
        </p:nvSpPr>
        <p:spPr>
          <a:xfrm>
            <a:off x="4643438" y="1571612"/>
            <a:ext cx="4500562" cy="707886"/>
          </a:xfrm>
          <a:prstGeom prst="rect">
            <a:avLst/>
          </a:prstGeom>
        </p:spPr>
        <p:txBody>
          <a:bodyPr wrap="square">
            <a:spAutoFit/>
          </a:bodyPr>
          <a:lstStyle/>
          <a:p>
            <a:pPr lvl="0" algn="ctr">
              <a:spcBef>
                <a:spcPts val="600"/>
              </a:spcBef>
            </a:pPr>
            <a:r>
              <a:rPr lang="en-US" sz="2000" b="1">
                <a:solidFill>
                  <a:prstClr val="black"/>
                </a:solidFill>
              </a:rPr>
              <a:t>Will the wicked be burning forever in a sea of fire?</a:t>
            </a:r>
            <a:endParaRPr lang="es-ES" sz="2000" b="1" dirty="0" smtClean="0">
              <a:solidFill>
                <a:prstClr val="black"/>
              </a:solidFill>
            </a:endParaRPr>
          </a:p>
        </p:txBody>
      </p:sp>
      <p:sp>
        <p:nvSpPr>
          <p:cNvPr id="15" name="14 Rectángulo"/>
          <p:cNvSpPr/>
          <p:nvPr/>
        </p:nvSpPr>
        <p:spPr>
          <a:xfrm>
            <a:off x="4643438" y="2285992"/>
            <a:ext cx="4500562" cy="2031325"/>
          </a:xfrm>
          <a:prstGeom prst="rect">
            <a:avLst/>
          </a:prstGeom>
        </p:spPr>
        <p:txBody>
          <a:bodyPr wrap="square">
            <a:spAutoFit/>
          </a:bodyPr>
          <a:lstStyle/>
          <a:p>
            <a:r>
              <a:rPr lang="es-ES" b="1" smtClean="0">
                <a:solidFill>
                  <a:srgbClr val="4A1B1A"/>
                </a:solidFill>
                <a:latin typeface="Comic Sans MS" pitchFamily="66" charset="0"/>
              </a:rPr>
              <a:t>“</a:t>
            </a:r>
            <a:r>
              <a:rPr lang="en-US" b="1">
                <a:solidFill>
                  <a:srgbClr val="4A1B1A"/>
                </a:solidFill>
                <a:latin typeface="Comic Sans MS" pitchFamily="66" charset="0"/>
              </a:rPr>
              <a:t>as Sodom and Gomorrah, and the cities around them in a similar manner to these, having given themselves over to sexual immorality and gone after strange flesh, are set forth as an example, suffering the vengeance of eternal fire.</a:t>
            </a:r>
            <a:r>
              <a:rPr lang="es-ES" b="1" smtClean="0">
                <a:solidFill>
                  <a:srgbClr val="4A1B1A"/>
                </a:solidFill>
                <a:latin typeface="Comic Sans MS" pitchFamily="66" charset="0"/>
              </a:rPr>
              <a:t>” </a:t>
            </a:r>
            <a:r>
              <a:rPr lang="es-ES" sz="1400" b="1" smtClean="0">
                <a:solidFill>
                  <a:srgbClr val="4A1B1A"/>
                </a:solidFill>
                <a:latin typeface="Comic Sans MS" pitchFamily="66" charset="0"/>
              </a:rPr>
              <a:t>(Jude 7</a:t>
            </a:r>
            <a:r>
              <a:rPr lang="es-ES" sz="1400" b="1" dirty="0" smtClean="0">
                <a:solidFill>
                  <a:srgbClr val="4A1B1A"/>
                </a:solidFill>
                <a:latin typeface="Comic Sans MS" pitchFamily="66" charset="0"/>
              </a:rPr>
              <a:t>)</a:t>
            </a:r>
            <a:endParaRPr lang="es-ES" b="1" dirty="0">
              <a:solidFill>
                <a:srgbClr val="4A1B1A"/>
              </a:solidFill>
              <a:latin typeface="Comic Sans MS" pitchFamily="66" charset="0"/>
            </a:endParaRPr>
          </a:p>
        </p:txBody>
      </p:sp>
      <p:cxnSp>
        <p:nvCxnSpPr>
          <p:cNvPr id="16" name="15 Conector recto"/>
          <p:cNvCxnSpPr/>
          <p:nvPr/>
        </p:nvCxnSpPr>
        <p:spPr>
          <a:xfrm>
            <a:off x="0" y="571480"/>
            <a:ext cx="9144000" cy="1588"/>
          </a:xfrm>
          <a:prstGeom prst="line">
            <a:avLst/>
          </a:prstGeom>
          <a:ln/>
          <a:scene3d>
            <a:camera prst="orthographicFront"/>
            <a:lightRig rig="threePt" dir="t"/>
          </a:scene3d>
          <a:sp3d>
            <a:bevelT w="114300" prst="artDeco"/>
          </a:sp3d>
        </p:spPr>
        <p:style>
          <a:lnRef idx="3">
            <a:schemeClr val="accent2"/>
          </a:lnRef>
          <a:fillRef idx="0">
            <a:schemeClr val="accent2"/>
          </a:fillRef>
          <a:effectRef idx="2">
            <a:schemeClr val="accent2"/>
          </a:effectRef>
          <a:fontRef idx="minor">
            <a:schemeClr val="tx1"/>
          </a:fontRef>
        </p:style>
      </p:cxnSp>
      <p:cxnSp>
        <p:nvCxnSpPr>
          <p:cNvPr id="17" name="16 Conector recto"/>
          <p:cNvCxnSpPr/>
          <p:nvPr/>
        </p:nvCxnSpPr>
        <p:spPr>
          <a:xfrm>
            <a:off x="0" y="1571612"/>
            <a:ext cx="9144000" cy="1588"/>
          </a:xfrm>
          <a:prstGeom prst="line">
            <a:avLst/>
          </a:prstGeom>
          <a:ln/>
          <a:scene3d>
            <a:camera prst="orthographicFront"/>
            <a:lightRig rig="threePt" dir="t"/>
          </a:scene3d>
          <a:sp3d>
            <a:bevelT w="114300" prst="artDeco"/>
          </a:sp3d>
        </p:spPr>
        <p:style>
          <a:lnRef idx="3">
            <a:schemeClr val="accent2"/>
          </a:lnRef>
          <a:fillRef idx="0">
            <a:schemeClr val="accent2"/>
          </a:fillRef>
          <a:effectRef idx="2">
            <a:schemeClr val="accent2"/>
          </a:effectRef>
          <a:fontRef idx="minor">
            <a:schemeClr val="tx1"/>
          </a:fontRef>
        </p:style>
      </p:cxnSp>
      <p:sp>
        <p:nvSpPr>
          <p:cNvPr id="18" name="17 CuadroTexto"/>
          <p:cNvSpPr txBox="1"/>
          <p:nvPr/>
        </p:nvSpPr>
        <p:spPr>
          <a:xfrm>
            <a:off x="0" y="-71462"/>
            <a:ext cx="9144000" cy="707886"/>
          </a:xfrm>
          <a:prstGeom prst="rect">
            <a:avLst/>
          </a:prstGeom>
          <a:noFill/>
        </p:spPr>
        <p:txBody>
          <a:bodyPr wrap="square" rtlCol="0">
            <a:spAutoFit/>
          </a:bodyPr>
          <a:lstStyle/>
          <a:p>
            <a:pPr algn="ctr"/>
            <a:r>
              <a:rPr lang="es-ES" sz="4000" b="1">
                <a:ln w="18000">
                  <a:solidFill>
                    <a:srgbClr val="AA3F3C"/>
                  </a:solidFill>
                  <a:prstDash val="solid"/>
                  <a:miter lim="800000"/>
                </a:ln>
                <a:noFill/>
                <a:effectLst>
                  <a:outerShdw blurRad="25500" dist="23000" dir="7020000" algn="tl">
                    <a:srgbClr val="000000">
                      <a:alpha val="50000"/>
                    </a:srgbClr>
                  </a:outerShdw>
                </a:effectLst>
              </a:rPr>
              <a:t>HELL</a:t>
            </a:r>
            <a:endParaRPr lang="es-ES" sz="4000" b="1" dirty="0">
              <a:ln w="18000">
                <a:solidFill>
                  <a:srgbClr val="AA3F3C"/>
                </a:solidFill>
                <a:prstDash val="solid"/>
                <a:miter lim="800000"/>
              </a:ln>
              <a:noFill/>
              <a:effectLst>
                <a:outerShdw blurRad="25500" dist="23000" dir="7020000" algn="tl">
                  <a:srgbClr val="000000">
                    <a:alpha val="50000"/>
                  </a:srgbClr>
                </a:outerShdw>
              </a:effectLst>
            </a:endParaRPr>
          </a:p>
        </p:txBody>
      </p:sp>
      <p:sp>
        <p:nvSpPr>
          <p:cNvPr id="19" name="18 Rectángulo"/>
          <p:cNvSpPr/>
          <p:nvPr/>
        </p:nvSpPr>
        <p:spPr>
          <a:xfrm>
            <a:off x="500034" y="571480"/>
            <a:ext cx="8072494" cy="923330"/>
          </a:xfrm>
          <a:prstGeom prst="rect">
            <a:avLst/>
          </a:prstGeom>
        </p:spPr>
        <p:txBody>
          <a:bodyPr wrap="square">
            <a:spAutoFit/>
          </a:bodyPr>
          <a:lstStyle/>
          <a:p>
            <a:r>
              <a:rPr lang="es-ES" b="1" smtClean="0">
                <a:latin typeface="Comic Sans MS" pitchFamily="66" charset="0"/>
              </a:rPr>
              <a:t>“</a:t>
            </a:r>
            <a:r>
              <a:rPr lang="en-US" b="1">
                <a:latin typeface="Comic Sans MS" pitchFamily="66" charset="0"/>
              </a:rPr>
              <a:t>If your hand causes you to sin, cut it off. It is better for you to enter into life maimed, rather than having two hands, to go to hell, into the fire that shall never be quenched.</a:t>
            </a:r>
            <a:r>
              <a:rPr lang="es-ES" b="1" smtClean="0">
                <a:latin typeface="Comic Sans MS" pitchFamily="66" charset="0"/>
              </a:rPr>
              <a:t>” </a:t>
            </a:r>
            <a:r>
              <a:rPr lang="es-ES" sz="1100" b="1" smtClean="0">
                <a:latin typeface="Comic Sans MS" pitchFamily="66" charset="0"/>
              </a:rPr>
              <a:t>(Mark 9:43</a:t>
            </a:r>
            <a:r>
              <a:rPr lang="es-ES" sz="1100" b="1" dirty="0" smtClean="0">
                <a:latin typeface="Comic Sans MS" pitchFamily="66" charset="0"/>
              </a:rPr>
              <a:t>)</a:t>
            </a:r>
            <a:endParaRPr lang="es-ES" b="1" dirty="0">
              <a:latin typeface="Comic Sans MS" pitchFamily="66"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 dur="1000" fill="hold"/>
                                        <p:tgtEl>
                                          <p:spTgt spid="1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900" decel="100000" fill="hold"/>
                                        <p:tgtEl>
                                          <p:spTgt spid="13"/>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9144000" cy="707886"/>
          </a:xfrm>
          <a:prstGeom prst="rect">
            <a:avLst/>
          </a:prstGeom>
          <a:noFill/>
        </p:spPr>
        <p:txBody>
          <a:bodyPr wrap="square" rtlCol="0">
            <a:spAutoFit/>
            <a:scene3d>
              <a:camera prst="orthographicFront"/>
              <a:lightRig rig="glow" dir="tl"/>
            </a:scene3d>
            <a:sp3d contourW="12700">
              <a:bevelT w="25400" h="25400"/>
              <a:contourClr>
                <a:schemeClr val="accent5">
                  <a:lumMod val="40000"/>
                  <a:lumOff val="60000"/>
                </a:schemeClr>
              </a:contourClr>
            </a:sp3d>
          </a:bodyPr>
          <a:lstStyle/>
          <a:p>
            <a:pPr algn="ctr"/>
            <a:r>
              <a:rPr lang="es-ES" sz="4000" b="1">
                <a:ln w="11430"/>
                <a:solidFill>
                  <a:srgbClr val="329C8F"/>
                </a:solidFill>
                <a:effectLst>
                  <a:outerShdw blurRad="80000" dist="40000" dir="5040000" algn="tl">
                    <a:srgbClr val="000000">
                      <a:alpha val="30000"/>
                    </a:srgbClr>
                  </a:outerShdw>
                </a:effectLst>
              </a:rPr>
              <a:t>JESUS AND THE RESURRECTION</a:t>
            </a:r>
            <a:endParaRPr lang="es-ES" sz="4000" b="1" dirty="0">
              <a:ln w="11430"/>
              <a:solidFill>
                <a:srgbClr val="329C8F"/>
              </a:solidFill>
              <a:effectLst>
                <a:outerShdw blurRad="80000" dist="40000" dir="5040000" algn="tl">
                  <a:srgbClr val="000000">
                    <a:alpha val="30000"/>
                  </a:srgbClr>
                </a:outerShdw>
              </a:effectLst>
            </a:endParaRPr>
          </a:p>
        </p:txBody>
      </p:sp>
      <p:sp>
        <p:nvSpPr>
          <p:cNvPr id="3" name="2 Rectángulo"/>
          <p:cNvSpPr/>
          <p:nvPr/>
        </p:nvSpPr>
        <p:spPr>
          <a:xfrm>
            <a:off x="714348" y="639529"/>
            <a:ext cx="7786742" cy="646331"/>
          </a:xfrm>
          <a:prstGeom prst="rect">
            <a:avLst/>
          </a:prstGeom>
        </p:spPr>
        <p:txBody>
          <a:bodyPr wrap="square">
            <a:spAutoFit/>
          </a:bodyPr>
          <a:lstStyle/>
          <a:p>
            <a:r>
              <a:rPr lang="es-ES" b="1" smtClean="0">
                <a:solidFill>
                  <a:srgbClr val="87D9CF"/>
                </a:solidFill>
                <a:effectLst>
                  <a:outerShdw blurRad="50800" dist="50800" dir="5400000" algn="ctr" rotWithShape="0">
                    <a:schemeClr val="tx1"/>
                  </a:outerShdw>
                </a:effectLst>
                <a:latin typeface="Comic Sans MS" pitchFamily="66" charset="0"/>
              </a:rPr>
              <a:t>“</a:t>
            </a:r>
            <a:r>
              <a:rPr lang="en-US" b="1">
                <a:solidFill>
                  <a:srgbClr val="87D9CF"/>
                </a:solidFill>
                <a:effectLst>
                  <a:outerShdw blurRad="50800" dist="50800" dir="5400000" algn="ctr" rotWithShape="0">
                    <a:schemeClr val="tx1"/>
                  </a:outerShdw>
                </a:effectLst>
                <a:latin typeface="Comic Sans MS" pitchFamily="66" charset="0"/>
              </a:rPr>
              <a:t>Jesus said to her, ‘I am the resurrection and the life. He who believes in Me, though he may die, he shall live.’</a:t>
            </a:r>
            <a:r>
              <a:rPr lang="es-ES" b="1" smtClean="0">
                <a:solidFill>
                  <a:srgbClr val="87D9CF"/>
                </a:solidFill>
                <a:effectLst>
                  <a:outerShdw blurRad="50800" dist="50800" dir="5400000" algn="ctr" rotWithShape="0">
                    <a:schemeClr val="tx1"/>
                  </a:outerShdw>
                </a:effectLst>
                <a:latin typeface="Comic Sans MS" pitchFamily="66" charset="0"/>
              </a:rPr>
              <a:t>” </a:t>
            </a:r>
            <a:r>
              <a:rPr lang="es-ES" sz="1100" b="1" smtClean="0">
                <a:solidFill>
                  <a:srgbClr val="87D9CF"/>
                </a:solidFill>
                <a:effectLst>
                  <a:outerShdw blurRad="50800" dist="50800" dir="5400000" algn="ctr" rotWithShape="0">
                    <a:schemeClr val="tx1"/>
                  </a:outerShdw>
                </a:effectLst>
                <a:latin typeface="Comic Sans MS" pitchFamily="66" charset="0"/>
              </a:rPr>
              <a:t>(John 11:25</a:t>
            </a:r>
            <a:r>
              <a:rPr lang="es-ES" sz="1100" b="1" dirty="0" smtClean="0">
                <a:solidFill>
                  <a:srgbClr val="87D9CF"/>
                </a:solidFill>
                <a:effectLst>
                  <a:outerShdw blurRad="50800" dist="50800" dir="5400000" algn="ctr" rotWithShape="0">
                    <a:schemeClr val="tx1"/>
                  </a:outerShdw>
                </a:effectLst>
                <a:latin typeface="Comic Sans MS" pitchFamily="66" charset="0"/>
              </a:rPr>
              <a:t>)</a:t>
            </a:r>
            <a:endParaRPr lang="es-ES" b="1" dirty="0">
              <a:solidFill>
                <a:srgbClr val="87D9CF"/>
              </a:solidFill>
              <a:effectLst>
                <a:outerShdw blurRad="50800" dist="50800" dir="5400000" algn="ctr" rotWithShape="0">
                  <a:schemeClr val="tx1"/>
                </a:outerShdw>
              </a:effectLst>
              <a:latin typeface="Comic Sans MS" pitchFamily="66" charset="0"/>
            </a:endParaRPr>
          </a:p>
        </p:txBody>
      </p:sp>
      <p:sp>
        <p:nvSpPr>
          <p:cNvPr id="4" name="3 CuadroTexto"/>
          <p:cNvSpPr txBox="1"/>
          <p:nvPr/>
        </p:nvSpPr>
        <p:spPr>
          <a:xfrm>
            <a:off x="3929058" y="1917120"/>
            <a:ext cx="5072098" cy="2015936"/>
          </a:xfrm>
          <a:prstGeom prst="rect">
            <a:avLst/>
          </a:prstGeom>
          <a:noFill/>
        </p:spPr>
        <p:txBody>
          <a:bodyPr wrap="square" rtlCol="0">
            <a:spAutoFit/>
          </a:bodyPr>
          <a:lstStyle/>
          <a:p>
            <a:pPr>
              <a:spcBef>
                <a:spcPts val="600"/>
              </a:spcBef>
            </a:pPr>
            <a:r>
              <a:rPr lang="en-US" sz="2000" b="1"/>
              <a:t>Lazarus had been dead for four days. The stench testified to the rotting of his body.</a:t>
            </a:r>
            <a:endParaRPr lang="es-ES" sz="2000" b="1" dirty="0" smtClean="0"/>
          </a:p>
          <a:p>
            <a:pPr>
              <a:spcBef>
                <a:spcPts val="600"/>
              </a:spcBef>
            </a:pPr>
            <a:r>
              <a:rPr lang="en-US" sz="2000" b="1"/>
              <a:t>A great crowd gathered there because of Lazarus’ death. There Jesus showed His power over death by doing the “top” miracle in His ministry.</a:t>
            </a:r>
            <a:endParaRPr lang="es-ES" sz="2000" b="1" dirty="0" smtClean="0"/>
          </a:p>
        </p:txBody>
      </p:sp>
      <p:pic>
        <p:nvPicPr>
          <p:cNvPr id="2050" name="Picture 2" descr="R:\Dibujos\Resurrecion\Resurreccion (8).JPG"/>
          <p:cNvPicPr>
            <a:picLocks noChangeAspect="1" noChangeArrowheads="1"/>
          </p:cNvPicPr>
          <p:nvPr/>
        </p:nvPicPr>
        <p:blipFill>
          <a:blip r:embed="rId3" cstate="email"/>
          <a:srcRect/>
          <a:stretch>
            <a:fillRect/>
          </a:stretch>
        </p:blipFill>
        <p:spPr bwMode="auto">
          <a:xfrm>
            <a:off x="5643570" y="4214818"/>
            <a:ext cx="3349620" cy="251221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6 Rectángulo"/>
          <p:cNvSpPr/>
          <p:nvPr/>
        </p:nvSpPr>
        <p:spPr>
          <a:xfrm>
            <a:off x="71406" y="4342163"/>
            <a:ext cx="5572164" cy="1015663"/>
          </a:xfrm>
          <a:prstGeom prst="rect">
            <a:avLst/>
          </a:prstGeom>
        </p:spPr>
        <p:txBody>
          <a:bodyPr wrap="square">
            <a:spAutoFit/>
          </a:bodyPr>
          <a:lstStyle/>
          <a:p>
            <a:pPr lvl="0">
              <a:spcBef>
                <a:spcPts val="600"/>
              </a:spcBef>
            </a:pPr>
            <a:r>
              <a:rPr lang="en-US" sz="2000" b="1">
                <a:solidFill>
                  <a:prstClr val="black"/>
                </a:solidFill>
              </a:rPr>
              <a:t>Jesus resurrected several people during His ministry. </a:t>
            </a:r>
            <a:r>
              <a:rPr lang="en-US" sz="2000" b="1" smtClean="0">
                <a:solidFill>
                  <a:prstClr val="black"/>
                </a:solidFill>
              </a:rPr>
              <a:t>But the </a:t>
            </a:r>
            <a:r>
              <a:rPr lang="en-US" sz="2000" b="1">
                <a:solidFill>
                  <a:prstClr val="black"/>
                </a:solidFill>
              </a:rPr>
              <a:t>true resurrection guarantee is the resurrection of Jesus Himself.</a:t>
            </a:r>
            <a:endParaRPr lang="es-ES" sz="2000" b="1" dirty="0">
              <a:solidFill>
                <a:prstClr val="black"/>
              </a:solidFill>
            </a:endParaRPr>
          </a:p>
        </p:txBody>
      </p:sp>
      <p:pic>
        <p:nvPicPr>
          <p:cNvPr id="2054" name="Picture 6" descr="R:\Dibujos\Oxygen\Original Arts\14 (25).jpg"/>
          <p:cNvPicPr>
            <a:picLocks noChangeAspect="1" noChangeArrowheads="1"/>
          </p:cNvPicPr>
          <p:nvPr/>
        </p:nvPicPr>
        <p:blipFill>
          <a:blip r:embed="rId4" cstate="email"/>
          <a:srcRect/>
          <a:stretch>
            <a:fillRect/>
          </a:stretch>
        </p:blipFill>
        <p:spPr bwMode="auto">
          <a:xfrm>
            <a:off x="285720" y="1571612"/>
            <a:ext cx="3571900" cy="267892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 name="4 Rectángulo"/>
          <p:cNvSpPr/>
          <p:nvPr/>
        </p:nvSpPr>
        <p:spPr>
          <a:xfrm>
            <a:off x="571472" y="5500702"/>
            <a:ext cx="4857784" cy="1092607"/>
          </a:xfrm>
          <a:prstGeom prst="rect">
            <a:avLst/>
          </a:prstGeom>
        </p:spPr>
        <p:txBody>
          <a:bodyPr wrap="square">
            <a:spAutoFit/>
          </a:bodyPr>
          <a:lstStyle/>
          <a:p>
            <a:r>
              <a:rPr lang="es-ES" b="1" smtClean="0">
                <a:solidFill>
                  <a:srgbClr val="87D9CF"/>
                </a:solidFill>
                <a:effectLst>
                  <a:glow rad="101600">
                    <a:schemeClr val="tx1">
                      <a:alpha val="40000"/>
                    </a:schemeClr>
                  </a:glow>
                  <a:outerShdw blurRad="50800" dist="50800" dir="5400000" algn="ctr" rotWithShape="0">
                    <a:schemeClr val="tx1"/>
                  </a:outerShdw>
                </a:effectLst>
                <a:latin typeface="Comic Sans MS" pitchFamily="66" charset="0"/>
              </a:rPr>
              <a:t>“</a:t>
            </a:r>
            <a:r>
              <a:rPr lang="en-US" b="1">
                <a:solidFill>
                  <a:srgbClr val="87D9CF"/>
                </a:solidFill>
                <a:effectLst>
                  <a:glow rad="101600">
                    <a:schemeClr val="tx1">
                      <a:alpha val="40000"/>
                    </a:schemeClr>
                  </a:glow>
                  <a:outerShdw blurRad="50800" dist="50800" dir="5400000" algn="ctr" rotWithShape="0">
                    <a:schemeClr val="tx1"/>
                  </a:outerShdw>
                </a:effectLst>
                <a:latin typeface="Comic Sans MS" pitchFamily="66" charset="0"/>
              </a:rPr>
              <a:t>knowing that He who raised up the Lord Jesus will also raise us up with Jesus, and will present us with you.</a:t>
            </a:r>
            <a:r>
              <a:rPr lang="es-ES" b="1" smtClean="0">
                <a:solidFill>
                  <a:srgbClr val="87D9CF"/>
                </a:solidFill>
                <a:effectLst>
                  <a:glow rad="101600">
                    <a:schemeClr val="tx1">
                      <a:alpha val="40000"/>
                    </a:schemeClr>
                  </a:glow>
                  <a:outerShdw blurRad="50800" dist="50800" dir="5400000" algn="ctr" rotWithShape="0">
                    <a:schemeClr val="tx1"/>
                  </a:outerShdw>
                </a:effectLst>
                <a:latin typeface="Comic Sans MS" pitchFamily="66" charset="0"/>
              </a:rPr>
              <a:t>” </a:t>
            </a:r>
            <a:br>
              <a:rPr lang="es-ES" b="1" smtClean="0">
                <a:solidFill>
                  <a:srgbClr val="87D9CF"/>
                </a:solidFill>
                <a:effectLst>
                  <a:glow rad="101600">
                    <a:schemeClr val="tx1">
                      <a:alpha val="40000"/>
                    </a:schemeClr>
                  </a:glow>
                  <a:outerShdw blurRad="50800" dist="50800" dir="5400000" algn="ctr" rotWithShape="0">
                    <a:schemeClr val="tx1"/>
                  </a:outerShdw>
                </a:effectLst>
                <a:latin typeface="Comic Sans MS" pitchFamily="66" charset="0"/>
              </a:rPr>
            </a:br>
            <a:r>
              <a:rPr lang="es-ES" sz="1100" b="1" smtClean="0">
                <a:solidFill>
                  <a:srgbClr val="87D9CF"/>
                </a:solidFill>
                <a:effectLst>
                  <a:glow rad="101600">
                    <a:schemeClr val="tx1">
                      <a:alpha val="40000"/>
                    </a:schemeClr>
                  </a:glow>
                  <a:outerShdw blurRad="50800" dist="50800" dir="5400000" algn="ctr" rotWithShape="0">
                    <a:schemeClr val="tx1"/>
                  </a:outerShdw>
                </a:effectLst>
                <a:latin typeface="Comic Sans MS" pitchFamily="66" charset="0"/>
              </a:rPr>
              <a:t>(2 Corinthians 4:14</a:t>
            </a:r>
            <a:r>
              <a:rPr lang="es-ES" sz="1100" b="1" dirty="0" smtClean="0">
                <a:solidFill>
                  <a:srgbClr val="87D9CF"/>
                </a:solidFill>
                <a:effectLst>
                  <a:glow rad="101600">
                    <a:schemeClr val="tx1">
                      <a:alpha val="40000"/>
                    </a:schemeClr>
                  </a:glow>
                  <a:outerShdw blurRad="50800" dist="50800" dir="5400000" algn="ctr" rotWithShape="0">
                    <a:schemeClr val="tx1"/>
                  </a:outerShdw>
                </a:effectLst>
                <a:latin typeface="Comic Sans MS" pitchFamily="66" charset="0"/>
              </a:rPr>
              <a:t>)</a:t>
            </a:r>
            <a:endParaRPr lang="es-ES" b="1" dirty="0">
              <a:solidFill>
                <a:srgbClr val="87D9CF"/>
              </a:solidFill>
              <a:effectLst>
                <a:glow rad="101600">
                  <a:schemeClr val="tx1">
                    <a:alpha val="40000"/>
                  </a:schemeClr>
                </a:glow>
                <a:outerShdw blurRad="50800" dist="50800" dir="5400000" algn="ctr" rotWithShape="0">
                  <a:schemeClr val="tx1"/>
                </a:outerShdw>
              </a:effectLst>
              <a:latin typeface="Comic Sans MS" pitchFamily="66"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35" presetClass="entr" presetSubtype="0" fill="hold" nodeType="clickEffect">
                                  <p:stCondLst>
                                    <p:cond delay="0"/>
                                  </p:stCondLst>
                                  <p:childTnLst>
                                    <p:set>
                                      <p:cBhvr>
                                        <p:cTn id="21" dur="1" fill="hold">
                                          <p:stCondLst>
                                            <p:cond delay="0"/>
                                          </p:stCondLst>
                                        </p:cTn>
                                        <p:tgtEl>
                                          <p:spTgt spid="2054"/>
                                        </p:tgtEl>
                                        <p:attrNameLst>
                                          <p:attrName>style.visibility</p:attrName>
                                        </p:attrNameLst>
                                      </p:cBhvr>
                                      <p:to>
                                        <p:strVal val="visible"/>
                                      </p:to>
                                    </p:set>
                                    <p:animEffect transition="in" filter="fade">
                                      <p:cBhvr>
                                        <p:cTn id="22" dur="1000"/>
                                        <p:tgtEl>
                                          <p:spTgt spid="2054"/>
                                        </p:tgtEl>
                                      </p:cBhvr>
                                    </p:animEffect>
                                    <p:anim calcmode="lin" valueType="num">
                                      <p:cBhvr>
                                        <p:cTn id="23" dur="1000" fill="hold"/>
                                        <p:tgtEl>
                                          <p:spTgt spid="2054"/>
                                        </p:tgtEl>
                                        <p:attrNameLst>
                                          <p:attrName>style.rotation</p:attrName>
                                        </p:attrNameLst>
                                      </p:cBhvr>
                                      <p:tavLst>
                                        <p:tav tm="0">
                                          <p:val>
                                            <p:fltVal val="720"/>
                                          </p:val>
                                        </p:tav>
                                        <p:tav tm="100000">
                                          <p:val>
                                            <p:fltVal val="0"/>
                                          </p:val>
                                        </p:tav>
                                      </p:tavLst>
                                    </p:anim>
                                    <p:anim calcmode="lin" valueType="num">
                                      <p:cBhvr>
                                        <p:cTn id="24" dur="1000" fill="hold"/>
                                        <p:tgtEl>
                                          <p:spTgt spid="2054"/>
                                        </p:tgtEl>
                                        <p:attrNameLst>
                                          <p:attrName>ppt_h</p:attrName>
                                        </p:attrNameLst>
                                      </p:cBhvr>
                                      <p:tavLst>
                                        <p:tav tm="0">
                                          <p:val>
                                            <p:fltVal val="0"/>
                                          </p:val>
                                        </p:tav>
                                        <p:tav tm="100000">
                                          <p:val>
                                            <p:strVal val="#ppt_h"/>
                                          </p:val>
                                        </p:tav>
                                      </p:tavLst>
                                    </p:anim>
                                    <p:anim calcmode="lin" valueType="num">
                                      <p:cBhvr>
                                        <p:cTn id="25" dur="1000" fill="hold"/>
                                        <p:tgtEl>
                                          <p:spTgt spid="2054"/>
                                        </p:tgtEl>
                                        <p:attrNameLst>
                                          <p:attrName>ppt_w</p:attrName>
                                        </p:attrNameLst>
                                      </p:cBhvr>
                                      <p:tavLst>
                                        <p:tav tm="0">
                                          <p:val>
                                            <p:fltVal val="0"/>
                                          </p:val>
                                        </p:tav>
                                        <p:tav tm="100000">
                                          <p:val>
                                            <p:strVal val="#ppt_w"/>
                                          </p:val>
                                        </p:tav>
                                      </p:tavLst>
                                    </p:anim>
                                  </p:childTnLst>
                                </p:cTn>
                              </p:par>
                            </p:childTnLst>
                          </p:cTn>
                        </p:par>
                        <p:par>
                          <p:cTn id="26" fill="hold">
                            <p:stCondLst>
                              <p:cond delay="1000"/>
                            </p:stCondLst>
                            <p:childTnLst>
                              <p:par>
                                <p:cTn id="27" presetID="17" presetClass="entr" presetSubtype="8" fill="hold" grpId="0" nodeType="after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 calcmode="lin" valueType="num">
                                      <p:cBhvr>
                                        <p:cTn id="29" dur="500" fill="hold"/>
                                        <p:tgtEl>
                                          <p:spTgt spid="4">
                                            <p:txEl>
                                              <p:pRg st="0" end="0"/>
                                            </p:txEl>
                                          </p:spTgt>
                                        </p:tgtEl>
                                        <p:attrNameLst>
                                          <p:attrName>ppt_x</p:attrName>
                                        </p:attrNameLst>
                                      </p:cBhvr>
                                      <p:tavLst>
                                        <p:tav tm="0">
                                          <p:val>
                                            <p:strVal val="#ppt_x-#ppt_w/2"/>
                                          </p:val>
                                        </p:tav>
                                        <p:tav tm="100000">
                                          <p:val>
                                            <p:strVal val="#ppt_x"/>
                                          </p:val>
                                        </p:tav>
                                      </p:tavLst>
                                    </p:anim>
                                    <p:anim calcmode="lin" valueType="num">
                                      <p:cBhvr>
                                        <p:cTn id="30"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3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calcmode="lin" valueType="num">
                                      <p:cBhvr>
                                        <p:cTn id="37" dur="500" fill="hold"/>
                                        <p:tgtEl>
                                          <p:spTgt spid="4">
                                            <p:txEl>
                                              <p:pRg st="1" end="1"/>
                                            </p:txEl>
                                          </p:spTgt>
                                        </p:tgtEl>
                                        <p:attrNameLst>
                                          <p:attrName>ppt_x</p:attrName>
                                        </p:attrNameLst>
                                      </p:cBhvr>
                                      <p:tavLst>
                                        <p:tav tm="0">
                                          <p:val>
                                            <p:strVal val="#ppt_x-#ppt_w/2"/>
                                          </p:val>
                                        </p:tav>
                                        <p:tav tm="100000">
                                          <p:val>
                                            <p:strVal val="#ppt_x"/>
                                          </p:val>
                                        </p:tav>
                                      </p:tavLst>
                                    </p:anim>
                                    <p:anim calcmode="lin" valueType="num">
                                      <p:cBhvr>
                                        <p:cTn id="38" dur="5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39"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40" dur="5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5" presetClass="entr" presetSubtype="0" fill="hold" nodeType="clickEffect">
                                  <p:stCondLst>
                                    <p:cond delay="0"/>
                                  </p:stCondLst>
                                  <p:childTnLst>
                                    <p:set>
                                      <p:cBhvr>
                                        <p:cTn id="44" dur="1" fill="hold">
                                          <p:stCondLst>
                                            <p:cond delay="0"/>
                                          </p:stCondLst>
                                        </p:cTn>
                                        <p:tgtEl>
                                          <p:spTgt spid="2050"/>
                                        </p:tgtEl>
                                        <p:attrNameLst>
                                          <p:attrName>style.visibility</p:attrName>
                                        </p:attrNameLst>
                                      </p:cBhvr>
                                      <p:to>
                                        <p:strVal val="visible"/>
                                      </p:to>
                                    </p:set>
                                    <p:anim calcmode="lin" valueType="num">
                                      <p:cBhvr>
                                        <p:cTn id="45" dur="1000" fill="hold"/>
                                        <p:tgtEl>
                                          <p:spTgt spid="2050"/>
                                        </p:tgtEl>
                                        <p:attrNameLst>
                                          <p:attrName>ppt_w</p:attrName>
                                        </p:attrNameLst>
                                      </p:cBhvr>
                                      <p:tavLst>
                                        <p:tav tm="0">
                                          <p:val>
                                            <p:fltVal val="0"/>
                                          </p:val>
                                        </p:tav>
                                        <p:tav tm="100000">
                                          <p:val>
                                            <p:strVal val="#ppt_w"/>
                                          </p:val>
                                        </p:tav>
                                      </p:tavLst>
                                    </p:anim>
                                    <p:anim calcmode="lin" valueType="num">
                                      <p:cBhvr>
                                        <p:cTn id="46" dur="1000" fill="hold"/>
                                        <p:tgtEl>
                                          <p:spTgt spid="2050"/>
                                        </p:tgtEl>
                                        <p:attrNameLst>
                                          <p:attrName>ppt_h</p:attrName>
                                        </p:attrNameLst>
                                      </p:cBhvr>
                                      <p:tavLst>
                                        <p:tav tm="0">
                                          <p:val>
                                            <p:fltVal val="0"/>
                                          </p:val>
                                        </p:tav>
                                        <p:tav tm="100000">
                                          <p:val>
                                            <p:strVal val="#ppt_h"/>
                                          </p:val>
                                        </p:tav>
                                      </p:tavLst>
                                    </p:anim>
                                    <p:anim calcmode="lin" valueType="num">
                                      <p:cBhvr>
                                        <p:cTn id="47" dur="1000" fill="hold"/>
                                        <p:tgtEl>
                                          <p:spTgt spid="2050"/>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2050"/>
                                        </p:tgtEl>
                                        <p:attrNameLst>
                                          <p:attrName>ppt_y</p:attrName>
                                        </p:attrNameLst>
                                      </p:cBhvr>
                                      <p:tavLst>
                                        <p:tav tm="0" fmla="#ppt_y+(sin(-2*pi*(1-$))*-#ppt_x+cos(-2*pi*(1-$))*(1-#ppt_y))*(1-$)">
                                          <p:val>
                                            <p:fltVal val="0"/>
                                          </p:val>
                                        </p:tav>
                                        <p:tav tm="100000">
                                          <p:val>
                                            <p:fltVal val="1"/>
                                          </p:val>
                                        </p:tav>
                                      </p:tavLst>
                                    </p:anim>
                                  </p:childTnLst>
                                </p:cTn>
                              </p:par>
                            </p:childTnLst>
                          </p:cTn>
                        </p:par>
                        <p:par>
                          <p:cTn id="49" fill="hold">
                            <p:stCondLst>
                              <p:cond delay="1000"/>
                            </p:stCondLst>
                            <p:childTnLst>
                              <p:par>
                                <p:cTn id="50" presetID="37" presetClass="entr" presetSubtype="0"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1000"/>
                                        <p:tgtEl>
                                          <p:spTgt spid="7"/>
                                        </p:tgtEl>
                                      </p:cBhvr>
                                    </p:animEffect>
                                    <p:anim calcmode="lin" valueType="num">
                                      <p:cBhvr>
                                        <p:cTn id="53" dur="1000" fill="hold"/>
                                        <p:tgtEl>
                                          <p:spTgt spid="7"/>
                                        </p:tgtEl>
                                        <p:attrNameLst>
                                          <p:attrName>ppt_x</p:attrName>
                                        </p:attrNameLst>
                                      </p:cBhvr>
                                      <p:tavLst>
                                        <p:tav tm="0">
                                          <p:val>
                                            <p:strVal val="#ppt_x"/>
                                          </p:val>
                                        </p:tav>
                                        <p:tav tm="100000">
                                          <p:val>
                                            <p:strVal val="#ppt_x"/>
                                          </p:val>
                                        </p:tav>
                                      </p:tavLst>
                                    </p:anim>
                                    <p:anim calcmode="lin" valueType="num">
                                      <p:cBhvr>
                                        <p:cTn id="54" dur="900" decel="100000" fill="hold"/>
                                        <p:tgtEl>
                                          <p:spTgt spid="7"/>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1000"/>
                                        <p:tgtEl>
                                          <p:spTgt spid="5"/>
                                        </p:tgtEl>
                                      </p:cBhvr>
                                    </p:animEffect>
                                    <p:anim calcmode="lin" valueType="num">
                                      <p:cBhvr>
                                        <p:cTn id="61" dur="1000" fill="hold"/>
                                        <p:tgtEl>
                                          <p:spTgt spid="5"/>
                                        </p:tgtEl>
                                        <p:attrNameLst>
                                          <p:attrName>ppt_x</p:attrName>
                                        </p:attrNameLst>
                                      </p:cBhvr>
                                      <p:tavLst>
                                        <p:tav tm="0">
                                          <p:val>
                                            <p:strVal val="#ppt_x"/>
                                          </p:val>
                                        </p:tav>
                                        <p:tav tm="100000">
                                          <p:val>
                                            <p:strVal val="#ppt_x"/>
                                          </p:val>
                                        </p:tav>
                                      </p:tavLst>
                                    </p:anim>
                                    <p:anim calcmode="lin" valueType="num">
                                      <p:cBhvr>
                                        <p:cTn id="6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7" grpId="0"/>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550</TotalTime>
  <Words>1442</Words>
  <Application>Microsoft Office PowerPoint</Application>
  <PresentationFormat>Presentación en pantalla (4:3)</PresentationFormat>
  <Paragraphs>71</Paragraphs>
  <Slides>10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Arial</vt:lpstr>
      <vt:lpstr>Calibri</vt:lpstr>
      <vt:lpstr>Comic Sans MS</vt:lpstr>
      <vt:lpstr>Cooper Black</vt: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SFC</dc:creator>
  <cp:lastModifiedBy>SFC</cp:lastModifiedBy>
  <cp:revision>109</cp:revision>
  <dcterms:created xsi:type="dcterms:W3CDTF">2014-08-17T06:12:05Z</dcterms:created>
  <dcterms:modified xsi:type="dcterms:W3CDTF">2014-09-02T20:26:51Z</dcterms:modified>
</cp:coreProperties>
</file>