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diagrams/colors2.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67" r:id="rId4"/>
    <p:sldId id="258" r:id="rId5"/>
    <p:sldId id="260" r:id="rId6"/>
    <p:sldId id="261" r:id="rId7"/>
    <p:sldId id="262" r:id="rId8"/>
    <p:sldId id="263" r:id="rId9"/>
  </p:sldIdLst>
  <p:sldSz cx="9144000" cy="6858000" type="screen4x3"/>
  <p:notesSz cx="6858000" cy="9144000"/>
  <p:embeddedFontLst>
    <p:embeddedFont>
      <p:font typeface="Calibri" pitchFamily="34" charset="0"/>
      <p:regular r:id="rId10"/>
      <p:bold r:id="rId11"/>
      <p:italic r:id="rId12"/>
      <p:boldItalic r:id="rId13"/>
    </p:embeddedFont>
    <p:embeddedFont>
      <p:font typeface="Comic Sans MS" pitchFamily="66" charset="0"/>
      <p:regular r:id="rId14"/>
      <p:bold r:id="rId15"/>
    </p:embeddedFont>
    <p:embeddedFont>
      <p:font typeface="Cooper Black" pitchFamily="18" charset="0"/>
      <p:regular r:id="rId16"/>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261E00"/>
    <a:srgbClr val="423400"/>
    <a:srgbClr val="DEAE00"/>
    <a:srgbClr val="FFE279"/>
    <a:srgbClr val="FFFF99"/>
    <a:srgbClr val="001848"/>
    <a:srgbClr val="FFFFCC"/>
    <a:srgbClr val="FFFF66"/>
    <a:srgbClr val="55AEB7"/>
    <a:srgbClr val="1A3B3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9" d="100"/>
          <a:sy n="69" d="100"/>
        </p:scale>
        <p:origin x="-54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F8D15E2-113F-4916-9C1A-26ED8403B00E}" type="doc">
      <dgm:prSet loTypeId="urn:microsoft.com/office/officeart/2009/3/layout/IncreasingArrowsProcess" loCatId="process" qsTypeId="urn:microsoft.com/office/officeart/2005/8/quickstyle/3d2" qsCatId="3D" csTypeId="urn:microsoft.com/office/officeart/2005/8/colors/colorful4" csCatId="colorful" phldr="1"/>
      <dgm:spPr/>
      <dgm:t>
        <a:bodyPr/>
        <a:lstStyle/>
        <a:p>
          <a:endParaRPr lang="es-ES"/>
        </a:p>
      </dgm:t>
    </dgm:pt>
    <dgm:pt modelId="{51A1206D-8EA8-4EBE-8FF4-5B83F1CB0B09}">
      <dgm:prSet phldrT="[Texto]" custT="1"/>
      <dgm:spPr/>
      <dgm:t>
        <a:bodyPr/>
        <a:lstStyle/>
        <a:p>
          <a:r>
            <a:rPr lang="ro-RO" sz="2000" b="1" dirty="0" smtClean="0"/>
            <a:t>Zilele 1 la 5</a:t>
          </a:r>
          <a:endParaRPr lang="es-ES" sz="2000" b="1" dirty="0"/>
        </a:p>
      </dgm:t>
    </dgm:pt>
    <dgm:pt modelId="{39CB3FC5-6976-4EE7-8A49-148E0DDE6BB6}" type="parTrans" cxnId="{F4E2AF2C-3A89-4FFD-AD0A-5C521B595952}">
      <dgm:prSet/>
      <dgm:spPr/>
      <dgm:t>
        <a:bodyPr/>
        <a:lstStyle/>
        <a:p>
          <a:endParaRPr lang="es-ES" sz="1800" b="1"/>
        </a:p>
      </dgm:t>
    </dgm:pt>
    <dgm:pt modelId="{D65D9F23-4E91-4689-967B-826C89D2FC80}" type="sibTrans" cxnId="{F4E2AF2C-3A89-4FFD-AD0A-5C521B595952}">
      <dgm:prSet/>
      <dgm:spPr/>
      <dgm:t>
        <a:bodyPr/>
        <a:lstStyle/>
        <a:p>
          <a:endParaRPr lang="es-ES" sz="1800" b="1"/>
        </a:p>
      </dgm:t>
    </dgm:pt>
    <dgm:pt modelId="{A808875A-78D1-4493-9FA4-AF317A037A01}">
      <dgm:prSet phldrT="[Texto]" custT="1"/>
      <dgm:spPr/>
      <dgm:t>
        <a:bodyPr/>
        <a:lstStyle/>
        <a:p>
          <a:r>
            <a:rPr lang="es-ES" sz="1800" b="1" dirty="0" smtClean="0"/>
            <a:t>«</a:t>
          </a:r>
          <a:r>
            <a:rPr lang="vi-VN" sz="1800" b="1" i="0" dirty="0" smtClean="0">
              <a:latin typeface="Calibri" pitchFamily="34" charset="0"/>
            </a:rPr>
            <a:t>în toate zilele eram desfătarea Lui</a:t>
          </a:r>
          <a:r>
            <a:rPr lang="es-ES" sz="1800" b="1" dirty="0" smtClean="0"/>
            <a:t>»</a:t>
          </a:r>
          <a:endParaRPr lang="es-ES" sz="1800" b="1" dirty="0"/>
        </a:p>
      </dgm:t>
    </dgm:pt>
    <dgm:pt modelId="{D8A57AF2-F31D-4526-AC24-CB22E8D2CCB0}" type="parTrans" cxnId="{403DC8E6-93CF-4AC4-A216-D9FCBB652495}">
      <dgm:prSet/>
      <dgm:spPr/>
      <dgm:t>
        <a:bodyPr/>
        <a:lstStyle/>
        <a:p>
          <a:endParaRPr lang="es-ES" sz="1800" b="1"/>
        </a:p>
      </dgm:t>
    </dgm:pt>
    <dgm:pt modelId="{B3EF799B-4734-468B-B2D3-F6FC8C100857}" type="sibTrans" cxnId="{403DC8E6-93CF-4AC4-A216-D9FCBB652495}">
      <dgm:prSet/>
      <dgm:spPr/>
      <dgm:t>
        <a:bodyPr/>
        <a:lstStyle/>
        <a:p>
          <a:endParaRPr lang="es-ES" sz="1800" b="1"/>
        </a:p>
      </dgm:t>
    </dgm:pt>
    <dgm:pt modelId="{65CE371B-1D64-468E-BB8F-220DC8BD8684}">
      <dgm:prSet phldrT="[Texto]" custT="1"/>
      <dgm:spPr/>
      <dgm:t>
        <a:bodyPr/>
        <a:lstStyle/>
        <a:p>
          <a:r>
            <a:rPr lang="es-ES" sz="1800" b="1" dirty="0" smtClean="0"/>
            <a:t>«</a:t>
          </a:r>
          <a:r>
            <a:rPr lang="ro-RO" sz="1800" b="1" dirty="0" smtClean="0"/>
            <a:t>Și Dumnezeu a văzut că era bun</a:t>
          </a:r>
          <a:r>
            <a:rPr lang="es-ES" sz="1800" b="1" dirty="0" smtClean="0"/>
            <a:t>»</a:t>
          </a:r>
          <a:endParaRPr lang="es-ES" sz="1800" b="1" dirty="0"/>
        </a:p>
      </dgm:t>
    </dgm:pt>
    <dgm:pt modelId="{8BD1DEC8-7160-4A75-9909-036B1E40E093}" type="parTrans" cxnId="{58941495-61E7-4EB7-9869-366750AF4376}">
      <dgm:prSet/>
      <dgm:spPr/>
      <dgm:t>
        <a:bodyPr/>
        <a:lstStyle/>
        <a:p>
          <a:endParaRPr lang="es-ES" sz="1800" b="1"/>
        </a:p>
      </dgm:t>
    </dgm:pt>
    <dgm:pt modelId="{3A862DBC-B96C-4727-AB64-5C20D3E3317F}" type="sibTrans" cxnId="{58941495-61E7-4EB7-9869-366750AF4376}">
      <dgm:prSet/>
      <dgm:spPr/>
      <dgm:t>
        <a:bodyPr/>
        <a:lstStyle/>
        <a:p>
          <a:endParaRPr lang="es-ES" sz="1800" b="1"/>
        </a:p>
      </dgm:t>
    </dgm:pt>
    <dgm:pt modelId="{B9337D4A-87D4-4CEE-A8D8-DB737CB9C0E5}">
      <dgm:prSet phldrT="[Texto]" custT="1"/>
      <dgm:spPr/>
      <dgm:t>
        <a:bodyPr/>
        <a:lstStyle/>
        <a:p>
          <a:r>
            <a:rPr lang="es-ES" sz="2000" b="1" dirty="0" smtClean="0"/>
            <a:t> </a:t>
          </a:r>
          <a:r>
            <a:rPr lang="ro-RO" sz="2000" b="1" dirty="0" smtClean="0"/>
            <a:t>Ziua a 6-a</a:t>
          </a:r>
          <a:endParaRPr lang="es-ES" sz="2000" b="1" dirty="0"/>
        </a:p>
      </dgm:t>
    </dgm:pt>
    <dgm:pt modelId="{6E56080F-DF66-41B4-BD72-0E858D4B8D7C}" type="parTrans" cxnId="{CEF92E86-0606-4966-BD61-B83E40C616ED}">
      <dgm:prSet/>
      <dgm:spPr/>
      <dgm:t>
        <a:bodyPr/>
        <a:lstStyle/>
        <a:p>
          <a:endParaRPr lang="es-ES" sz="1800" b="1"/>
        </a:p>
      </dgm:t>
    </dgm:pt>
    <dgm:pt modelId="{821B27CD-AFBE-4AEF-8F2E-4C52FE3F134F}" type="sibTrans" cxnId="{CEF92E86-0606-4966-BD61-B83E40C616ED}">
      <dgm:prSet/>
      <dgm:spPr/>
      <dgm:t>
        <a:bodyPr/>
        <a:lstStyle/>
        <a:p>
          <a:endParaRPr lang="es-ES" sz="1800" b="1"/>
        </a:p>
      </dgm:t>
    </dgm:pt>
    <dgm:pt modelId="{4960E3BC-08B9-4D61-8CD6-CA2E6892F500}">
      <dgm:prSet phldrT="[Texto]" custT="1"/>
      <dgm:spPr/>
      <dgm:t>
        <a:bodyPr/>
        <a:lstStyle/>
        <a:p>
          <a:r>
            <a:rPr lang="es-ES" sz="1800" b="1" dirty="0" smtClean="0"/>
            <a:t>«</a:t>
          </a:r>
          <a:r>
            <a:rPr lang="ro-RO" sz="1800" b="1" dirty="0" smtClean="0"/>
            <a:t>Dumnezeu s-a uitat ... iată că erau foarte bune</a:t>
          </a:r>
          <a:r>
            <a:rPr lang="es-ES" sz="1800" b="1" dirty="0" smtClean="0"/>
            <a:t>»</a:t>
          </a:r>
          <a:endParaRPr lang="es-ES" sz="1800" b="1" dirty="0"/>
        </a:p>
      </dgm:t>
    </dgm:pt>
    <dgm:pt modelId="{006D6F74-778A-424E-ADB3-604BEE56F77D}" type="parTrans" cxnId="{D39B3AB8-3EE1-460A-9851-17E939517447}">
      <dgm:prSet/>
      <dgm:spPr/>
      <dgm:t>
        <a:bodyPr/>
        <a:lstStyle/>
        <a:p>
          <a:endParaRPr lang="es-ES" sz="1800" b="1"/>
        </a:p>
      </dgm:t>
    </dgm:pt>
    <dgm:pt modelId="{C1DC538B-AB0F-4D03-8E91-CC465A784A09}" type="sibTrans" cxnId="{D39B3AB8-3EE1-460A-9851-17E939517447}">
      <dgm:prSet/>
      <dgm:spPr/>
      <dgm:t>
        <a:bodyPr/>
        <a:lstStyle/>
        <a:p>
          <a:endParaRPr lang="es-ES" sz="1800" b="1"/>
        </a:p>
      </dgm:t>
    </dgm:pt>
    <dgm:pt modelId="{FCD7AA2D-8D0C-4C57-BA97-9F2340DAD11A}">
      <dgm:prSet phldrT="[Texto]" custT="1"/>
      <dgm:spPr/>
      <dgm:t>
        <a:bodyPr/>
        <a:lstStyle/>
        <a:p>
          <a:r>
            <a:rPr lang="es-ES" sz="1800" b="1" dirty="0" smtClean="0"/>
            <a:t>«</a:t>
          </a:r>
          <a:r>
            <a:rPr lang="ro-RO" sz="1800" b="1" dirty="0" err="1" smtClean="0"/>
            <a:t>găsindu-Mi</a:t>
          </a:r>
          <a:r>
            <a:rPr lang="ro-RO" sz="1800" b="1" dirty="0" smtClean="0"/>
            <a:t> </a:t>
          </a:r>
          <a:r>
            <a:rPr lang="ro-RO" sz="1800" b="1" dirty="0" smtClean="0"/>
            <a:t>plăcerea </a:t>
          </a:r>
          <a:r>
            <a:rPr lang="ro-RO" sz="1800" b="1" dirty="0" smtClean="0"/>
            <a:t>în fiii oamenilor</a:t>
          </a:r>
          <a:r>
            <a:rPr lang="es-ES" sz="1800" b="1" dirty="0" smtClean="0"/>
            <a:t>»</a:t>
          </a:r>
          <a:endParaRPr lang="es-ES" sz="1800" b="1" dirty="0"/>
        </a:p>
      </dgm:t>
    </dgm:pt>
    <dgm:pt modelId="{86A50EAE-6EF4-4E3C-9389-453EE55B7668}" type="parTrans" cxnId="{D44DABB9-2CAE-42C9-B3DE-591761FBB077}">
      <dgm:prSet/>
      <dgm:spPr/>
      <dgm:t>
        <a:bodyPr/>
        <a:lstStyle/>
        <a:p>
          <a:endParaRPr lang="es-ES" sz="1800" b="1"/>
        </a:p>
      </dgm:t>
    </dgm:pt>
    <dgm:pt modelId="{44342976-6504-499B-9108-2412D89A0858}" type="sibTrans" cxnId="{D44DABB9-2CAE-42C9-B3DE-591761FBB077}">
      <dgm:prSet/>
      <dgm:spPr/>
      <dgm:t>
        <a:bodyPr/>
        <a:lstStyle/>
        <a:p>
          <a:endParaRPr lang="es-ES" sz="1800" b="1"/>
        </a:p>
      </dgm:t>
    </dgm:pt>
    <dgm:pt modelId="{CF69B26C-ED0E-42E5-A73E-436F8A3A95DB}">
      <dgm:prSet phldrT="[Texto]" custT="1"/>
      <dgm:spPr/>
      <dgm:t>
        <a:bodyPr/>
        <a:lstStyle/>
        <a:p>
          <a:r>
            <a:rPr lang="es-ES" sz="1800" b="1" dirty="0" smtClean="0"/>
            <a:t>«</a:t>
          </a:r>
          <a:r>
            <a:rPr lang="ro-RO" sz="1800" b="1" dirty="0" smtClean="0"/>
            <a:t>în ziua a șaptea s-a odihnit de toată lucrarea Lui pe care o făcuse</a:t>
          </a:r>
          <a:r>
            <a:rPr lang="es-ES" sz="1800" b="1" dirty="0" smtClean="0"/>
            <a:t>»</a:t>
          </a:r>
          <a:endParaRPr lang="es-ES" sz="1800" b="1" dirty="0"/>
        </a:p>
      </dgm:t>
    </dgm:pt>
    <dgm:pt modelId="{8F0EAB13-0A64-4A2B-8879-D165088B28D3}" type="parTrans" cxnId="{1EF54630-E1AA-4EE7-A196-0BA104CC1DF5}">
      <dgm:prSet/>
      <dgm:spPr/>
      <dgm:t>
        <a:bodyPr/>
        <a:lstStyle/>
        <a:p>
          <a:endParaRPr lang="es-ES" sz="1800" b="1"/>
        </a:p>
      </dgm:t>
    </dgm:pt>
    <dgm:pt modelId="{C599BA55-2F1C-4CE7-A7E7-16F20FDB2BA7}" type="sibTrans" cxnId="{1EF54630-E1AA-4EE7-A196-0BA104CC1DF5}">
      <dgm:prSet/>
      <dgm:spPr/>
      <dgm:t>
        <a:bodyPr/>
        <a:lstStyle/>
        <a:p>
          <a:endParaRPr lang="es-ES" sz="1800" b="1"/>
        </a:p>
      </dgm:t>
    </dgm:pt>
    <dgm:pt modelId="{653FD425-4502-48D6-86E7-6AAA1675709F}">
      <dgm:prSet phldrT="[Texto]" custT="1"/>
      <dgm:spPr/>
      <dgm:t>
        <a:bodyPr/>
        <a:lstStyle/>
        <a:p>
          <a:r>
            <a:rPr lang="ro-RO" sz="2000" b="1" dirty="0" smtClean="0"/>
            <a:t>Ziua a 7-a</a:t>
          </a:r>
          <a:endParaRPr lang="es-ES" sz="2000" b="1" dirty="0"/>
        </a:p>
      </dgm:t>
    </dgm:pt>
    <dgm:pt modelId="{254F4AB5-012F-48B3-BE16-FFAAE674462F}" type="sibTrans" cxnId="{771FD0F9-BE5F-4A55-93FC-0F41268AAC03}">
      <dgm:prSet/>
      <dgm:spPr/>
      <dgm:t>
        <a:bodyPr/>
        <a:lstStyle/>
        <a:p>
          <a:endParaRPr lang="es-ES" sz="1800" b="1"/>
        </a:p>
      </dgm:t>
    </dgm:pt>
    <dgm:pt modelId="{9A7EF487-B604-49B8-AA5C-6AEEC5153254}" type="parTrans" cxnId="{771FD0F9-BE5F-4A55-93FC-0F41268AAC03}">
      <dgm:prSet/>
      <dgm:spPr/>
      <dgm:t>
        <a:bodyPr/>
        <a:lstStyle/>
        <a:p>
          <a:endParaRPr lang="es-ES" sz="1800" b="1"/>
        </a:p>
      </dgm:t>
    </dgm:pt>
    <dgm:pt modelId="{0A74AE18-93D3-4FF3-9FC9-52ECAEE9ED61}">
      <dgm:prSet phldrT="[Texto]" custT="1"/>
      <dgm:spPr/>
      <dgm:t>
        <a:bodyPr/>
        <a:lstStyle/>
        <a:p>
          <a:r>
            <a:rPr lang="es-ES" sz="1800" b="1" dirty="0" smtClean="0">
              <a:latin typeface="Calibri" pitchFamily="34" charset="0"/>
            </a:rPr>
            <a:t>«</a:t>
          </a:r>
          <a:r>
            <a:rPr lang="vi-VN" sz="1800" b="1" i="0" dirty="0" smtClean="0">
              <a:latin typeface="Calibri" pitchFamily="34" charset="0"/>
            </a:rPr>
            <a:t>jucând pe rotocolul pământului </a:t>
          </a:r>
          <a:r>
            <a:rPr lang="es-ES" sz="1800" b="1" dirty="0" smtClean="0">
              <a:latin typeface="Calibri" pitchFamily="34" charset="0"/>
            </a:rPr>
            <a:t>»</a:t>
          </a:r>
          <a:endParaRPr lang="es-ES" sz="1800" b="1" dirty="0">
            <a:latin typeface="Calibri" pitchFamily="34" charset="0"/>
          </a:endParaRPr>
        </a:p>
      </dgm:t>
    </dgm:pt>
    <dgm:pt modelId="{CF990FB5-E581-4392-87A3-E3580FBC7567}" type="parTrans" cxnId="{2E7CC537-39C5-422F-B62A-B4764B12EB2D}">
      <dgm:prSet/>
      <dgm:spPr/>
      <dgm:t>
        <a:bodyPr/>
        <a:lstStyle/>
        <a:p>
          <a:endParaRPr lang="en-US"/>
        </a:p>
      </dgm:t>
    </dgm:pt>
    <dgm:pt modelId="{AB4FC85E-4AA6-4FB5-910B-67B512610A74}" type="sibTrans" cxnId="{2E7CC537-39C5-422F-B62A-B4764B12EB2D}">
      <dgm:prSet/>
      <dgm:spPr/>
      <dgm:t>
        <a:bodyPr/>
        <a:lstStyle/>
        <a:p>
          <a:endParaRPr lang="en-US"/>
        </a:p>
      </dgm:t>
    </dgm:pt>
    <dgm:pt modelId="{9379E8EB-50F9-4165-85F6-F9A438FAFEA9}" type="pres">
      <dgm:prSet presAssocID="{EF8D15E2-113F-4916-9C1A-26ED8403B00E}" presName="Name0" presStyleCnt="0">
        <dgm:presLayoutVars>
          <dgm:chMax val="5"/>
          <dgm:chPref val="5"/>
          <dgm:dir/>
          <dgm:animLvl val="lvl"/>
        </dgm:presLayoutVars>
      </dgm:prSet>
      <dgm:spPr/>
      <dgm:t>
        <a:bodyPr/>
        <a:lstStyle/>
        <a:p>
          <a:endParaRPr lang="es-ES"/>
        </a:p>
      </dgm:t>
    </dgm:pt>
    <dgm:pt modelId="{A35F000D-A3E8-4FFD-A240-615775018ED0}" type="pres">
      <dgm:prSet presAssocID="{51A1206D-8EA8-4EBE-8FF4-5B83F1CB0B09}" presName="parentText1" presStyleLbl="node1" presStyleIdx="0" presStyleCnt="3" custScaleX="119607" custLinFactNeighborX="-24349">
        <dgm:presLayoutVars>
          <dgm:chMax/>
          <dgm:chPref val="3"/>
          <dgm:bulletEnabled val="1"/>
        </dgm:presLayoutVars>
      </dgm:prSet>
      <dgm:spPr/>
      <dgm:t>
        <a:bodyPr/>
        <a:lstStyle/>
        <a:p>
          <a:endParaRPr lang="es-ES"/>
        </a:p>
      </dgm:t>
    </dgm:pt>
    <dgm:pt modelId="{17ED1A2E-3A09-4944-8DB1-871ED0BFF204}" type="pres">
      <dgm:prSet presAssocID="{51A1206D-8EA8-4EBE-8FF4-5B83F1CB0B09}" presName="childText1" presStyleLbl="solidAlignAcc1" presStyleIdx="0" presStyleCnt="3" custScaleX="125759" custLinFactX="-2664" custLinFactNeighborX="-100000" custLinFactNeighborY="504">
        <dgm:presLayoutVars>
          <dgm:chMax val="0"/>
          <dgm:chPref val="0"/>
          <dgm:bulletEnabled val="1"/>
        </dgm:presLayoutVars>
      </dgm:prSet>
      <dgm:spPr/>
      <dgm:t>
        <a:bodyPr/>
        <a:lstStyle/>
        <a:p>
          <a:endParaRPr lang="es-ES"/>
        </a:p>
      </dgm:t>
    </dgm:pt>
    <dgm:pt modelId="{BE97896C-0895-406D-B78E-044A3B4482AB}" type="pres">
      <dgm:prSet presAssocID="{B9337D4A-87D4-4CEE-A8D8-DB737CB9C0E5}" presName="parentText2" presStyleLbl="node1" presStyleIdx="1" presStyleCnt="3" custScaleX="139889" custLinFactNeighborX="-23538" custLinFactNeighborY="6201">
        <dgm:presLayoutVars>
          <dgm:chMax/>
          <dgm:chPref val="3"/>
          <dgm:bulletEnabled val="1"/>
        </dgm:presLayoutVars>
      </dgm:prSet>
      <dgm:spPr/>
      <dgm:t>
        <a:bodyPr/>
        <a:lstStyle/>
        <a:p>
          <a:endParaRPr lang="es-ES"/>
        </a:p>
      </dgm:t>
    </dgm:pt>
    <dgm:pt modelId="{AFEE1930-9FAB-415F-B8B0-CCB4BD2C1D6B}" type="pres">
      <dgm:prSet presAssocID="{B9337D4A-87D4-4CEE-A8D8-DB737CB9C0E5}" presName="childText2" presStyleLbl="solidAlignAcc1" presStyleIdx="1" presStyleCnt="3" custScaleX="166951" custLinFactNeighborX="-64216" custLinFactNeighborY="121">
        <dgm:presLayoutVars>
          <dgm:chMax val="0"/>
          <dgm:chPref val="0"/>
          <dgm:bulletEnabled val="1"/>
        </dgm:presLayoutVars>
      </dgm:prSet>
      <dgm:spPr/>
      <dgm:t>
        <a:bodyPr/>
        <a:lstStyle/>
        <a:p>
          <a:endParaRPr lang="es-ES"/>
        </a:p>
      </dgm:t>
    </dgm:pt>
    <dgm:pt modelId="{19D94C59-3845-49D6-BCD9-3C833E385BC6}" type="pres">
      <dgm:prSet presAssocID="{653FD425-4502-48D6-86E7-6AAA1675709F}" presName="parentText3" presStyleLbl="node1" presStyleIdx="2" presStyleCnt="3" custScaleX="153308" custLinFactNeighborX="-3949" custLinFactNeighborY="1561">
        <dgm:presLayoutVars>
          <dgm:chMax/>
          <dgm:chPref val="3"/>
          <dgm:bulletEnabled val="1"/>
        </dgm:presLayoutVars>
      </dgm:prSet>
      <dgm:spPr/>
      <dgm:t>
        <a:bodyPr/>
        <a:lstStyle/>
        <a:p>
          <a:endParaRPr lang="es-ES"/>
        </a:p>
      </dgm:t>
    </dgm:pt>
    <dgm:pt modelId="{145755E1-6C6E-4FF1-BE24-BEE31970B815}" type="pres">
      <dgm:prSet presAssocID="{653FD425-4502-48D6-86E7-6AAA1675709F}" presName="childText3" presStyleLbl="solidAlignAcc1" presStyleIdx="2" presStyleCnt="3" custScaleX="166951" custLinFactNeighborX="-2858" custLinFactNeighborY="4654">
        <dgm:presLayoutVars>
          <dgm:chMax val="0"/>
          <dgm:chPref val="0"/>
          <dgm:bulletEnabled val="1"/>
        </dgm:presLayoutVars>
      </dgm:prSet>
      <dgm:spPr/>
      <dgm:t>
        <a:bodyPr/>
        <a:lstStyle/>
        <a:p>
          <a:endParaRPr lang="es-ES"/>
        </a:p>
      </dgm:t>
    </dgm:pt>
  </dgm:ptLst>
  <dgm:cxnLst>
    <dgm:cxn modelId="{D39B3AB8-3EE1-460A-9851-17E939517447}" srcId="{B9337D4A-87D4-4CEE-A8D8-DB737CB9C0E5}" destId="{4960E3BC-08B9-4D61-8CD6-CA2E6892F500}" srcOrd="1" destOrd="0" parTransId="{006D6F74-778A-424E-ADB3-604BEE56F77D}" sibTransId="{C1DC538B-AB0F-4D03-8E91-CC465A784A09}"/>
    <dgm:cxn modelId="{403DC8E6-93CF-4AC4-A216-D9FCBB652495}" srcId="{51A1206D-8EA8-4EBE-8FF4-5B83F1CB0B09}" destId="{A808875A-78D1-4493-9FA4-AF317A037A01}" srcOrd="0" destOrd="0" parTransId="{D8A57AF2-F31D-4526-AC24-CB22E8D2CCB0}" sibTransId="{B3EF799B-4734-468B-B2D3-F6FC8C100857}"/>
    <dgm:cxn modelId="{BDB76563-7633-425D-9825-60F96D6A4793}" type="presOf" srcId="{EF8D15E2-113F-4916-9C1A-26ED8403B00E}" destId="{9379E8EB-50F9-4165-85F6-F9A438FAFEA9}" srcOrd="0" destOrd="0" presId="urn:microsoft.com/office/officeart/2009/3/layout/IncreasingArrowsProcess"/>
    <dgm:cxn modelId="{CEF92E86-0606-4966-BD61-B83E40C616ED}" srcId="{EF8D15E2-113F-4916-9C1A-26ED8403B00E}" destId="{B9337D4A-87D4-4CEE-A8D8-DB737CB9C0E5}" srcOrd="1" destOrd="0" parTransId="{6E56080F-DF66-41B4-BD72-0E858D4B8D7C}" sibTransId="{821B27CD-AFBE-4AEF-8F2E-4C52FE3F134F}"/>
    <dgm:cxn modelId="{F4E2AF2C-3A89-4FFD-AD0A-5C521B595952}" srcId="{EF8D15E2-113F-4916-9C1A-26ED8403B00E}" destId="{51A1206D-8EA8-4EBE-8FF4-5B83F1CB0B09}" srcOrd="0" destOrd="0" parTransId="{39CB3FC5-6976-4EE7-8A49-148E0DDE6BB6}" sibTransId="{D65D9F23-4E91-4689-967B-826C89D2FC80}"/>
    <dgm:cxn modelId="{87A2FF09-360A-41F4-B8E2-170D5BF2998C}" type="presOf" srcId="{51A1206D-8EA8-4EBE-8FF4-5B83F1CB0B09}" destId="{A35F000D-A3E8-4FFD-A240-615775018ED0}" srcOrd="0" destOrd="0" presId="urn:microsoft.com/office/officeart/2009/3/layout/IncreasingArrowsProcess"/>
    <dgm:cxn modelId="{9F2FA722-3C5B-40D5-B4D4-BCDA26D8295F}" type="presOf" srcId="{FCD7AA2D-8D0C-4C57-BA97-9F2340DAD11A}" destId="{145755E1-6C6E-4FF1-BE24-BEE31970B815}" srcOrd="0" destOrd="0" presId="urn:microsoft.com/office/officeart/2009/3/layout/IncreasingArrowsProcess"/>
    <dgm:cxn modelId="{AAC5A0E2-0FD2-4182-90CF-6B0C4B2FC9BD}" type="presOf" srcId="{65CE371B-1D64-468E-BB8F-220DC8BD8684}" destId="{17ED1A2E-3A09-4944-8DB1-871ED0BFF204}" srcOrd="0" destOrd="1" presId="urn:microsoft.com/office/officeart/2009/3/layout/IncreasingArrowsProcess"/>
    <dgm:cxn modelId="{6A1ECE1D-1F9A-4673-8EAA-CCA095E0FCE4}" type="presOf" srcId="{A808875A-78D1-4493-9FA4-AF317A037A01}" destId="{17ED1A2E-3A09-4944-8DB1-871ED0BFF204}" srcOrd="0" destOrd="0" presId="urn:microsoft.com/office/officeart/2009/3/layout/IncreasingArrowsProcess"/>
    <dgm:cxn modelId="{1EF54630-E1AA-4EE7-A196-0BA104CC1DF5}" srcId="{653FD425-4502-48D6-86E7-6AAA1675709F}" destId="{CF69B26C-ED0E-42E5-A73E-436F8A3A95DB}" srcOrd="1" destOrd="0" parTransId="{8F0EAB13-0A64-4A2B-8879-D165088B28D3}" sibTransId="{C599BA55-2F1C-4CE7-A7E7-16F20FDB2BA7}"/>
    <dgm:cxn modelId="{D784D857-2946-4220-8B6D-D6F999EAF6E4}" type="presOf" srcId="{CF69B26C-ED0E-42E5-A73E-436F8A3A95DB}" destId="{145755E1-6C6E-4FF1-BE24-BEE31970B815}" srcOrd="0" destOrd="1" presId="urn:microsoft.com/office/officeart/2009/3/layout/IncreasingArrowsProcess"/>
    <dgm:cxn modelId="{539C73C4-F28D-4EB9-AB5E-556CFDD0301B}" type="presOf" srcId="{653FD425-4502-48D6-86E7-6AAA1675709F}" destId="{19D94C59-3845-49D6-BCD9-3C833E385BC6}" srcOrd="0" destOrd="0" presId="urn:microsoft.com/office/officeart/2009/3/layout/IncreasingArrowsProcess"/>
    <dgm:cxn modelId="{C909195B-2337-4FEA-879C-F979F0828A52}" type="presOf" srcId="{0A74AE18-93D3-4FF3-9FC9-52ECAEE9ED61}" destId="{AFEE1930-9FAB-415F-B8B0-CCB4BD2C1D6B}" srcOrd="0" destOrd="0" presId="urn:microsoft.com/office/officeart/2009/3/layout/IncreasingArrowsProcess"/>
    <dgm:cxn modelId="{D44DABB9-2CAE-42C9-B3DE-591761FBB077}" srcId="{653FD425-4502-48D6-86E7-6AAA1675709F}" destId="{FCD7AA2D-8D0C-4C57-BA97-9F2340DAD11A}" srcOrd="0" destOrd="0" parTransId="{86A50EAE-6EF4-4E3C-9389-453EE55B7668}" sibTransId="{44342976-6504-499B-9108-2412D89A0858}"/>
    <dgm:cxn modelId="{2E7CC537-39C5-422F-B62A-B4764B12EB2D}" srcId="{B9337D4A-87D4-4CEE-A8D8-DB737CB9C0E5}" destId="{0A74AE18-93D3-4FF3-9FC9-52ECAEE9ED61}" srcOrd="0" destOrd="0" parTransId="{CF990FB5-E581-4392-87A3-E3580FBC7567}" sibTransId="{AB4FC85E-4AA6-4FB5-910B-67B512610A74}"/>
    <dgm:cxn modelId="{58941495-61E7-4EB7-9869-366750AF4376}" srcId="{51A1206D-8EA8-4EBE-8FF4-5B83F1CB0B09}" destId="{65CE371B-1D64-468E-BB8F-220DC8BD8684}" srcOrd="1" destOrd="0" parTransId="{8BD1DEC8-7160-4A75-9909-036B1E40E093}" sibTransId="{3A862DBC-B96C-4727-AB64-5C20D3E3317F}"/>
    <dgm:cxn modelId="{3C255E34-B7D0-4E75-9901-820E8AF1C33D}" type="presOf" srcId="{B9337D4A-87D4-4CEE-A8D8-DB737CB9C0E5}" destId="{BE97896C-0895-406D-B78E-044A3B4482AB}" srcOrd="0" destOrd="0" presId="urn:microsoft.com/office/officeart/2009/3/layout/IncreasingArrowsProcess"/>
    <dgm:cxn modelId="{771FD0F9-BE5F-4A55-93FC-0F41268AAC03}" srcId="{EF8D15E2-113F-4916-9C1A-26ED8403B00E}" destId="{653FD425-4502-48D6-86E7-6AAA1675709F}" srcOrd="2" destOrd="0" parTransId="{9A7EF487-B604-49B8-AA5C-6AEEC5153254}" sibTransId="{254F4AB5-012F-48B3-BE16-FFAAE674462F}"/>
    <dgm:cxn modelId="{141E0429-DAB1-4757-BD61-009485145D69}" type="presOf" srcId="{4960E3BC-08B9-4D61-8CD6-CA2E6892F500}" destId="{AFEE1930-9FAB-415F-B8B0-CCB4BD2C1D6B}" srcOrd="0" destOrd="1" presId="urn:microsoft.com/office/officeart/2009/3/layout/IncreasingArrowsProcess"/>
    <dgm:cxn modelId="{48A7EE55-C601-4352-B872-81C0AE8A01EF}" type="presParOf" srcId="{9379E8EB-50F9-4165-85F6-F9A438FAFEA9}" destId="{A35F000D-A3E8-4FFD-A240-615775018ED0}" srcOrd="0" destOrd="0" presId="urn:microsoft.com/office/officeart/2009/3/layout/IncreasingArrowsProcess"/>
    <dgm:cxn modelId="{E3039177-5D10-42FB-9B91-D9913123044C}" type="presParOf" srcId="{9379E8EB-50F9-4165-85F6-F9A438FAFEA9}" destId="{17ED1A2E-3A09-4944-8DB1-871ED0BFF204}" srcOrd="1" destOrd="0" presId="urn:microsoft.com/office/officeart/2009/3/layout/IncreasingArrowsProcess"/>
    <dgm:cxn modelId="{6A4B540E-9EBB-4F97-80B3-903A0E9A3A23}" type="presParOf" srcId="{9379E8EB-50F9-4165-85F6-F9A438FAFEA9}" destId="{BE97896C-0895-406D-B78E-044A3B4482AB}" srcOrd="2" destOrd="0" presId="urn:microsoft.com/office/officeart/2009/3/layout/IncreasingArrowsProcess"/>
    <dgm:cxn modelId="{DE70550D-2AC6-4D4B-9523-AC7D52EB272C}" type="presParOf" srcId="{9379E8EB-50F9-4165-85F6-F9A438FAFEA9}" destId="{AFEE1930-9FAB-415F-B8B0-CCB4BD2C1D6B}" srcOrd="3" destOrd="0" presId="urn:microsoft.com/office/officeart/2009/3/layout/IncreasingArrowsProcess"/>
    <dgm:cxn modelId="{A34BE1A9-1DF7-4D83-B930-22F79A4D7C4D}" type="presParOf" srcId="{9379E8EB-50F9-4165-85F6-F9A438FAFEA9}" destId="{19D94C59-3845-49D6-BCD9-3C833E385BC6}" srcOrd="4" destOrd="0" presId="urn:microsoft.com/office/officeart/2009/3/layout/IncreasingArrowsProcess"/>
    <dgm:cxn modelId="{B8842E32-264D-4E68-9D52-9BCC393F81FA}" type="presParOf" srcId="{9379E8EB-50F9-4165-85F6-F9A438FAFEA9}" destId="{145755E1-6C6E-4FF1-BE24-BEE31970B815}" srcOrd="5" destOrd="0" presId="urn:microsoft.com/office/officeart/2009/3/layout/IncreasingArrowsProcess"/>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34E92A2-9DE9-455C-86F2-E5812D76149B}" type="doc">
      <dgm:prSet loTypeId="urn:microsoft.com/office/officeart/2005/8/layout/hierarchy3" loCatId="list" qsTypeId="urn:microsoft.com/office/officeart/2005/8/quickstyle/3d3" qsCatId="3D" csTypeId="urn:microsoft.com/office/officeart/2005/8/colors/colorful3" csCatId="colorful" phldr="1"/>
      <dgm:spPr/>
      <dgm:t>
        <a:bodyPr/>
        <a:lstStyle/>
        <a:p>
          <a:endParaRPr lang="es-ES"/>
        </a:p>
      </dgm:t>
    </dgm:pt>
    <dgm:pt modelId="{5BAA7641-3A39-43AB-BA4B-ADCCAA0BF719}">
      <dgm:prSet phldrT="[Texto]"/>
      <dgm:spPr/>
      <dgm:t>
        <a:bodyPr/>
        <a:lstStyle/>
        <a:p>
          <a:r>
            <a:rPr lang="ro-RO"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ÎNȚELEPCIUNEA</a:t>
          </a:r>
          <a:endParaRPr lang="es-ES"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97CDA9B9-52CC-4C88-A7E5-12FB7F97C0A4}" type="parTrans" cxnId="{0262FC49-3B2A-41DB-B853-0211FC7FE7E3}">
      <dgm:prSet/>
      <dgm:spPr/>
      <dgm:t>
        <a:bodyPr/>
        <a:lstStyle/>
        <a:p>
          <a:endParaRPr lang="es-ES" b="1"/>
        </a:p>
      </dgm:t>
    </dgm:pt>
    <dgm:pt modelId="{B76F2F43-8902-4A3D-9B80-45FEA5707E13}" type="sibTrans" cxnId="{0262FC49-3B2A-41DB-B853-0211FC7FE7E3}">
      <dgm:prSet/>
      <dgm:spPr/>
      <dgm:t>
        <a:bodyPr/>
        <a:lstStyle/>
        <a:p>
          <a:endParaRPr lang="es-ES" b="1"/>
        </a:p>
      </dgm:t>
    </dgm:pt>
    <dgm:pt modelId="{E1567E92-19F6-4AE6-AE51-C109BE06C262}">
      <dgm:prSet phldrT="[Texto]"/>
      <dgm:spPr/>
      <dgm:t>
        <a:bodyPr/>
        <a:lstStyle/>
        <a:p>
          <a:r>
            <a:rPr lang="es-ES" b="1" dirty="0" smtClean="0"/>
            <a:t>Es</a:t>
          </a:r>
          <a:r>
            <a:rPr lang="ro-RO" b="1" dirty="0" smtClean="0"/>
            <a:t>te eficientă </a:t>
          </a:r>
        </a:p>
        <a:p>
          <a:r>
            <a:rPr lang="ro-RO" b="1" dirty="0" smtClean="0"/>
            <a:t> </a:t>
          </a:r>
          <a:r>
            <a:rPr lang="es-ES" b="1" dirty="0" smtClean="0"/>
            <a:t>(9:1-3)</a:t>
          </a:r>
          <a:endParaRPr lang="es-ES" b="1" dirty="0"/>
        </a:p>
      </dgm:t>
    </dgm:pt>
    <dgm:pt modelId="{D2B1F4D8-5B31-4EFF-8CAC-9679056C84C1}" type="parTrans" cxnId="{07F06A8B-7D24-44D5-BE0A-E96EE5CC04F2}">
      <dgm:prSet/>
      <dgm:spPr>
        <a:ln>
          <a:solidFill>
            <a:schemeClr val="accent3">
              <a:lumMod val="60000"/>
              <a:lumOff val="40000"/>
            </a:schemeClr>
          </a:solidFill>
        </a:ln>
      </dgm:spPr>
      <dgm:t>
        <a:bodyPr/>
        <a:lstStyle/>
        <a:p>
          <a:endParaRPr lang="es-ES" b="1"/>
        </a:p>
      </dgm:t>
    </dgm:pt>
    <dgm:pt modelId="{998B758C-D933-4F88-ACB9-4719276E5777}" type="sibTrans" cxnId="{07F06A8B-7D24-44D5-BE0A-E96EE5CC04F2}">
      <dgm:prSet/>
      <dgm:spPr/>
      <dgm:t>
        <a:bodyPr/>
        <a:lstStyle/>
        <a:p>
          <a:endParaRPr lang="es-ES" b="1"/>
        </a:p>
      </dgm:t>
    </dgm:pt>
    <dgm:pt modelId="{59CB9354-478D-4D55-ACEC-B17EF150F3D9}">
      <dgm:prSet phldrT="[Texto]"/>
      <dgm:spPr/>
      <dgm:t>
        <a:bodyPr/>
        <a:lstStyle/>
        <a:p>
          <a:r>
            <a:rPr lang="ro-RO" b="1" dirty="0" smtClean="0"/>
            <a:t>Cheamă pe cei simpli ca să dobândească înțelepciune (</a:t>
          </a:r>
          <a:r>
            <a:rPr lang="es-ES" b="1" dirty="0" smtClean="0"/>
            <a:t>9:4-6)</a:t>
          </a:r>
          <a:endParaRPr lang="es-ES" b="1" dirty="0"/>
        </a:p>
      </dgm:t>
    </dgm:pt>
    <dgm:pt modelId="{F16B89A5-EB95-46CA-B144-605FF0A8BBA9}" type="parTrans" cxnId="{C571E9D1-D0E3-4045-BCB3-85F4DDBF8CAF}">
      <dgm:prSet/>
      <dgm:spPr>
        <a:ln>
          <a:solidFill>
            <a:schemeClr val="accent3">
              <a:lumMod val="60000"/>
              <a:lumOff val="40000"/>
            </a:schemeClr>
          </a:solidFill>
        </a:ln>
      </dgm:spPr>
      <dgm:t>
        <a:bodyPr/>
        <a:lstStyle/>
        <a:p>
          <a:endParaRPr lang="es-ES" b="1"/>
        </a:p>
      </dgm:t>
    </dgm:pt>
    <dgm:pt modelId="{019F5A54-1CD6-49EA-AE14-C221F1F9B29E}" type="sibTrans" cxnId="{C571E9D1-D0E3-4045-BCB3-85F4DDBF8CAF}">
      <dgm:prSet/>
      <dgm:spPr/>
      <dgm:t>
        <a:bodyPr/>
        <a:lstStyle/>
        <a:p>
          <a:endParaRPr lang="es-ES" b="1"/>
        </a:p>
      </dgm:t>
    </dgm:pt>
    <dgm:pt modelId="{149FE39F-D50E-4EDD-B438-CA43977444D7}">
      <dgm:prSet phldrT="[Texto]"/>
      <dgm:spPr/>
      <dgm:t>
        <a:bodyPr/>
        <a:lstStyle/>
        <a:p>
          <a:r>
            <a:rPr lang="ro-RO" b="1"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PROSTIA</a:t>
          </a:r>
          <a:endParaRPr lang="es-ES" b="1"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gm:t>
    </dgm:pt>
    <dgm:pt modelId="{C87A5EE1-DE05-49F4-A516-981462D49F39}" type="parTrans" cxnId="{8678E040-64F2-4B2B-A2FF-2E899C1BD6B3}">
      <dgm:prSet/>
      <dgm:spPr/>
      <dgm:t>
        <a:bodyPr/>
        <a:lstStyle/>
        <a:p>
          <a:endParaRPr lang="es-ES" b="1"/>
        </a:p>
      </dgm:t>
    </dgm:pt>
    <dgm:pt modelId="{25B8E9AA-4CA4-49B1-8091-E6F12116AF19}" type="sibTrans" cxnId="{8678E040-64F2-4B2B-A2FF-2E899C1BD6B3}">
      <dgm:prSet/>
      <dgm:spPr/>
      <dgm:t>
        <a:bodyPr/>
        <a:lstStyle/>
        <a:p>
          <a:endParaRPr lang="es-ES" b="1"/>
        </a:p>
      </dgm:t>
    </dgm:pt>
    <dgm:pt modelId="{5BBDF8EC-0310-4B4A-8BD7-96A5217DA4D8}">
      <dgm:prSet phldrT="[Texto]"/>
      <dgm:spPr/>
      <dgm:t>
        <a:bodyPr/>
        <a:lstStyle/>
        <a:p>
          <a:r>
            <a:rPr lang="es-ES" b="1" dirty="0" smtClean="0"/>
            <a:t>Es</a:t>
          </a:r>
          <a:r>
            <a:rPr lang="ro-RO" b="1" dirty="0" smtClean="0"/>
            <a:t>te nepăsătoare</a:t>
          </a:r>
          <a:r>
            <a:rPr lang="es-ES" b="1" dirty="0" smtClean="0"/>
            <a:t> (9:13-14)</a:t>
          </a:r>
          <a:endParaRPr lang="es-ES" b="1" dirty="0"/>
        </a:p>
      </dgm:t>
    </dgm:pt>
    <dgm:pt modelId="{4755089A-1356-4FE6-988E-A344C0C98463}" type="parTrans" cxnId="{6AF0A415-69C6-4902-9DAA-B5FA7B7C5EF2}">
      <dgm:prSet/>
      <dgm:spPr/>
      <dgm:t>
        <a:bodyPr/>
        <a:lstStyle/>
        <a:p>
          <a:endParaRPr lang="es-ES" b="1"/>
        </a:p>
      </dgm:t>
    </dgm:pt>
    <dgm:pt modelId="{DE723ED3-7478-4682-87E0-E7CFE8E9F72F}" type="sibTrans" cxnId="{6AF0A415-69C6-4902-9DAA-B5FA7B7C5EF2}">
      <dgm:prSet/>
      <dgm:spPr/>
      <dgm:t>
        <a:bodyPr/>
        <a:lstStyle/>
        <a:p>
          <a:endParaRPr lang="es-ES" b="1"/>
        </a:p>
      </dgm:t>
    </dgm:pt>
    <dgm:pt modelId="{BFFA6FDF-AB60-47C6-86EC-79F48DDAE2B8}">
      <dgm:prSet phldrT="[Texto]"/>
      <dgm:spPr/>
      <dgm:t>
        <a:bodyPr/>
        <a:lstStyle/>
        <a:p>
          <a:r>
            <a:rPr lang="ro-RO" b="1" dirty="0" smtClean="0"/>
            <a:t>Cheamă pe cei simpli la pierzanie</a:t>
          </a:r>
          <a:r>
            <a:rPr lang="es-ES" b="1" dirty="0" smtClean="0"/>
            <a:t/>
          </a:r>
          <a:br>
            <a:rPr lang="es-ES" b="1" dirty="0" smtClean="0"/>
          </a:br>
          <a:r>
            <a:rPr lang="es-ES" b="1" dirty="0" smtClean="0"/>
            <a:t>(9:15-18)</a:t>
          </a:r>
          <a:endParaRPr lang="es-ES" b="1" dirty="0"/>
        </a:p>
      </dgm:t>
    </dgm:pt>
    <dgm:pt modelId="{2806F2E6-CD41-42E5-9AC8-29DB7ADBDB13}" type="parTrans" cxnId="{D166EDC8-A71F-48AD-B013-C981EBE71572}">
      <dgm:prSet/>
      <dgm:spPr/>
      <dgm:t>
        <a:bodyPr/>
        <a:lstStyle/>
        <a:p>
          <a:endParaRPr lang="es-ES" b="1"/>
        </a:p>
      </dgm:t>
    </dgm:pt>
    <dgm:pt modelId="{C3724B62-ABC1-49C6-A750-BE3EBD99E3BE}" type="sibTrans" cxnId="{D166EDC8-A71F-48AD-B013-C981EBE71572}">
      <dgm:prSet/>
      <dgm:spPr/>
      <dgm:t>
        <a:bodyPr/>
        <a:lstStyle/>
        <a:p>
          <a:endParaRPr lang="es-ES" b="1"/>
        </a:p>
      </dgm:t>
    </dgm:pt>
    <dgm:pt modelId="{FAEF16C7-EBCB-43F0-A37E-F666AC4B5E9E}">
      <dgm:prSet phldrT="[Texto]"/>
      <dgm:spPr/>
      <dgm:t>
        <a:bodyPr/>
        <a:lstStyle/>
        <a:p>
          <a:r>
            <a:rPr lang="ro-RO" b="1" noProof="0" dirty="0" smtClean="0"/>
            <a:t>Pregătește hrana pentru viață : sacrificii, pâine și vin (9:2)</a:t>
          </a:r>
          <a:endParaRPr lang="ro-RO" b="1" noProof="0" dirty="0"/>
        </a:p>
      </dgm:t>
    </dgm:pt>
    <dgm:pt modelId="{A09B8C0F-974E-4351-9B99-D54BA1DFDA44}" type="parTrans" cxnId="{7512A3D9-0650-4DA6-93B6-3D1A286322A2}">
      <dgm:prSet/>
      <dgm:spPr>
        <a:ln>
          <a:solidFill>
            <a:schemeClr val="accent3">
              <a:lumMod val="60000"/>
              <a:lumOff val="40000"/>
            </a:schemeClr>
          </a:solidFill>
        </a:ln>
      </dgm:spPr>
      <dgm:t>
        <a:bodyPr/>
        <a:lstStyle/>
        <a:p>
          <a:endParaRPr lang="es-ES" b="1"/>
        </a:p>
      </dgm:t>
    </dgm:pt>
    <dgm:pt modelId="{28A8F0C1-63DC-4577-9945-FEC9E0C3443D}" type="sibTrans" cxnId="{7512A3D9-0650-4DA6-93B6-3D1A286322A2}">
      <dgm:prSet/>
      <dgm:spPr/>
      <dgm:t>
        <a:bodyPr/>
        <a:lstStyle/>
        <a:p>
          <a:endParaRPr lang="es-ES" b="1"/>
        </a:p>
      </dgm:t>
    </dgm:pt>
    <dgm:pt modelId="{11DA2E02-EA70-4833-ACC1-91895581B792}">
      <dgm:prSet phldrT="[Texto]"/>
      <dgm:spPr/>
      <dgm:t>
        <a:bodyPr/>
        <a:lstStyle/>
        <a:p>
          <a:r>
            <a:rPr lang="ro-RO" b="1" dirty="0" smtClean="0"/>
            <a:t>Pregătește hrana pentru păcat</a:t>
          </a:r>
          <a:r>
            <a:rPr lang="es-ES" b="1" dirty="0" smtClean="0"/>
            <a:t>: </a:t>
          </a:r>
          <a:r>
            <a:rPr lang="ro-RO" b="1" dirty="0" smtClean="0"/>
            <a:t>ape furate și pâine care nu hrănește </a:t>
          </a:r>
          <a:r>
            <a:rPr lang="es-ES" b="1" dirty="0" smtClean="0"/>
            <a:t>(9:17)</a:t>
          </a:r>
          <a:endParaRPr lang="es-ES" b="1" dirty="0"/>
        </a:p>
      </dgm:t>
    </dgm:pt>
    <dgm:pt modelId="{C5E6A387-507C-435B-9750-6562AB75EBAD}" type="parTrans" cxnId="{A17C79E1-1A47-4D74-9FFA-014E702EB557}">
      <dgm:prSet/>
      <dgm:spPr/>
      <dgm:t>
        <a:bodyPr/>
        <a:lstStyle/>
        <a:p>
          <a:endParaRPr lang="es-ES" b="1"/>
        </a:p>
      </dgm:t>
    </dgm:pt>
    <dgm:pt modelId="{EE4806D0-2334-47F9-8740-7742ED1398A3}" type="sibTrans" cxnId="{A17C79E1-1A47-4D74-9FFA-014E702EB557}">
      <dgm:prSet/>
      <dgm:spPr/>
      <dgm:t>
        <a:bodyPr/>
        <a:lstStyle/>
        <a:p>
          <a:endParaRPr lang="es-ES" b="1"/>
        </a:p>
      </dgm:t>
    </dgm:pt>
    <dgm:pt modelId="{AA4EC8F5-3F77-4AD4-9F47-9C2B946D9E4C}" type="pres">
      <dgm:prSet presAssocID="{034E92A2-9DE9-455C-86F2-E5812D76149B}" presName="diagram" presStyleCnt="0">
        <dgm:presLayoutVars>
          <dgm:chPref val="1"/>
          <dgm:dir/>
          <dgm:animOne val="branch"/>
          <dgm:animLvl val="lvl"/>
          <dgm:resizeHandles/>
        </dgm:presLayoutVars>
      </dgm:prSet>
      <dgm:spPr/>
      <dgm:t>
        <a:bodyPr/>
        <a:lstStyle/>
        <a:p>
          <a:endParaRPr lang="es-ES"/>
        </a:p>
      </dgm:t>
    </dgm:pt>
    <dgm:pt modelId="{FF052EFC-738C-4197-99D6-65091A65C6BC}" type="pres">
      <dgm:prSet presAssocID="{5BAA7641-3A39-43AB-BA4B-ADCCAA0BF719}" presName="root" presStyleCnt="0"/>
      <dgm:spPr/>
      <dgm:t>
        <a:bodyPr/>
        <a:lstStyle/>
        <a:p>
          <a:endParaRPr lang="es-ES"/>
        </a:p>
      </dgm:t>
    </dgm:pt>
    <dgm:pt modelId="{91FDE17F-90C8-4228-BECD-2A9C51C73280}" type="pres">
      <dgm:prSet presAssocID="{5BAA7641-3A39-43AB-BA4B-ADCCAA0BF719}" presName="rootComposite" presStyleCnt="0"/>
      <dgm:spPr/>
      <dgm:t>
        <a:bodyPr/>
        <a:lstStyle/>
        <a:p>
          <a:endParaRPr lang="es-ES"/>
        </a:p>
      </dgm:t>
    </dgm:pt>
    <dgm:pt modelId="{A450342E-EF5F-4B18-9805-285B9890B346}" type="pres">
      <dgm:prSet presAssocID="{5BAA7641-3A39-43AB-BA4B-ADCCAA0BF719}" presName="rootText" presStyleLbl="node1" presStyleIdx="0" presStyleCnt="2"/>
      <dgm:spPr/>
      <dgm:t>
        <a:bodyPr/>
        <a:lstStyle/>
        <a:p>
          <a:endParaRPr lang="es-ES"/>
        </a:p>
      </dgm:t>
    </dgm:pt>
    <dgm:pt modelId="{FC19D23E-2D6D-4BF8-A7CF-6D7B447934C6}" type="pres">
      <dgm:prSet presAssocID="{5BAA7641-3A39-43AB-BA4B-ADCCAA0BF719}" presName="rootConnector" presStyleLbl="node1" presStyleIdx="0" presStyleCnt="2"/>
      <dgm:spPr/>
      <dgm:t>
        <a:bodyPr/>
        <a:lstStyle/>
        <a:p>
          <a:endParaRPr lang="es-ES"/>
        </a:p>
      </dgm:t>
    </dgm:pt>
    <dgm:pt modelId="{11F5B911-6C89-4832-AED8-8153C9979535}" type="pres">
      <dgm:prSet presAssocID="{5BAA7641-3A39-43AB-BA4B-ADCCAA0BF719}" presName="childShape" presStyleCnt="0"/>
      <dgm:spPr/>
      <dgm:t>
        <a:bodyPr/>
        <a:lstStyle/>
        <a:p>
          <a:endParaRPr lang="es-ES"/>
        </a:p>
      </dgm:t>
    </dgm:pt>
    <dgm:pt modelId="{C454C0C0-37F2-49E0-B3CE-D873D89F90E1}" type="pres">
      <dgm:prSet presAssocID="{D2B1F4D8-5B31-4EFF-8CAC-9679056C84C1}" presName="Name13" presStyleLbl="parChTrans1D2" presStyleIdx="0" presStyleCnt="6"/>
      <dgm:spPr/>
      <dgm:t>
        <a:bodyPr/>
        <a:lstStyle/>
        <a:p>
          <a:endParaRPr lang="es-ES"/>
        </a:p>
      </dgm:t>
    </dgm:pt>
    <dgm:pt modelId="{742539AD-88F1-46D3-94A7-AC3810643AF6}" type="pres">
      <dgm:prSet presAssocID="{E1567E92-19F6-4AE6-AE51-C109BE06C262}" presName="childText" presStyleLbl="bgAcc1" presStyleIdx="0" presStyleCnt="6">
        <dgm:presLayoutVars>
          <dgm:bulletEnabled val="1"/>
        </dgm:presLayoutVars>
      </dgm:prSet>
      <dgm:spPr/>
      <dgm:t>
        <a:bodyPr/>
        <a:lstStyle/>
        <a:p>
          <a:endParaRPr lang="es-ES"/>
        </a:p>
      </dgm:t>
    </dgm:pt>
    <dgm:pt modelId="{C27F2944-6346-44B6-B74A-4C0F11D7C5B8}" type="pres">
      <dgm:prSet presAssocID="{A09B8C0F-974E-4351-9B99-D54BA1DFDA44}" presName="Name13" presStyleLbl="parChTrans1D2" presStyleIdx="1" presStyleCnt="6"/>
      <dgm:spPr/>
      <dgm:t>
        <a:bodyPr/>
        <a:lstStyle/>
        <a:p>
          <a:endParaRPr lang="es-ES"/>
        </a:p>
      </dgm:t>
    </dgm:pt>
    <dgm:pt modelId="{BEE4BCF2-0277-4E13-9605-BBB78B03D9FA}" type="pres">
      <dgm:prSet presAssocID="{FAEF16C7-EBCB-43F0-A37E-F666AC4B5E9E}" presName="childText" presStyleLbl="bgAcc1" presStyleIdx="1" presStyleCnt="6">
        <dgm:presLayoutVars>
          <dgm:bulletEnabled val="1"/>
        </dgm:presLayoutVars>
      </dgm:prSet>
      <dgm:spPr/>
      <dgm:t>
        <a:bodyPr/>
        <a:lstStyle/>
        <a:p>
          <a:endParaRPr lang="es-ES"/>
        </a:p>
      </dgm:t>
    </dgm:pt>
    <dgm:pt modelId="{20C33A15-E546-4ECB-BC16-0F7CE8483F43}" type="pres">
      <dgm:prSet presAssocID="{F16B89A5-EB95-46CA-B144-605FF0A8BBA9}" presName="Name13" presStyleLbl="parChTrans1D2" presStyleIdx="2" presStyleCnt="6"/>
      <dgm:spPr/>
      <dgm:t>
        <a:bodyPr/>
        <a:lstStyle/>
        <a:p>
          <a:endParaRPr lang="es-ES"/>
        </a:p>
      </dgm:t>
    </dgm:pt>
    <dgm:pt modelId="{3BD6232E-B254-4741-BF91-386EC6187818}" type="pres">
      <dgm:prSet presAssocID="{59CB9354-478D-4D55-ACEC-B17EF150F3D9}" presName="childText" presStyleLbl="bgAcc1" presStyleIdx="2" presStyleCnt="6">
        <dgm:presLayoutVars>
          <dgm:bulletEnabled val="1"/>
        </dgm:presLayoutVars>
      </dgm:prSet>
      <dgm:spPr/>
      <dgm:t>
        <a:bodyPr/>
        <a:lstStyle/>
        <a:p>
          <a:endParaRPr lang="es-ES"/>
        </a:p>
      </dgm:t>
    </dgm:pt>
    <dgm:pt modelId="{49A72DE7-7E6C-4155-A45C-40856F703FF9}" type="pres">
      <dgm:prSet presAssocID="{149FE39F-D50E-4EDD-B438-CA43977444D7}" presName="root" presStyleCnt="0"/>
      <dgm:spPr/>
      <dgm:t>
        <a:bodyPr/>
        <a:lstStyle/>
        <a:p>
          <a:endParaRPr lang="es-ES"/>
        </a:p>
      </dgm:t>
    </dgm:pt>
    <dgm:pt modelId="{66AF4318-6178-446B-8238-A359FFC7BC10}" type="pres">
      <dgm:prSet presAssocID="{149FE39F-D50E-4EDD-B438-CA43977444D7}" presName="rootComposite" presStyleCnt="0"/>
      <dgm:spPr/>
      <dgm:t>
        <a:bodyPr/>
        <a:lstStyle/>
        <a:p>
          <a:endParaRPr lang="es-ES"/>
        </a:p>
      </dgm:t>
    </dgm:pt>
    <dgm:pt modelId="{30CF5F83-38AD-476F-B757-91B3C2F7931C}" type="pres">
      <dgm:prSet presAssocID="{149FE39F-D50E-4EDD-B438-CA43977444D7}" presName="rootText" presStyleLbl="node1" presStyleIdx="1" presStyleCnt="2" custLinFactNeighborX="-3014"/>
      <dgm:spPr/>
      <dgm:t>
        <a:bodyPr/>
        <a:lstStyle/>
        <a:p>
          <a:endParaRPr lang="es-ES"/>
        </a:p>
      </dgm:t>
    </dgm:pt>
    <dgm:pt modelId="{F58DB6EF-CDC5-45E1-92A0-BCC2CC8C3520}" type="pres">
      <dgm:prSet presAssocID="{149FE39F-D50E-4EDD-B438-CA43977444D7}" presName="rootConnector" presStyleLbl="node1" presStyleIdx="1" presStyleCnt="2"/>
      <dgm:spPr/>
      <dgm:t>
        <a:bodyPr/>
        <a:lstStyle/>
        <a:p>
          <a:endParaRPr lang="es-ES"/>
        </a:p>
      </dgm:t>
    </dgm:pt>
    <dgm:pt modelId="{49D3DB7B-3CA5-4A32-A665-4AF987F186E8}" type="pres">
      <dgm:prSet presAssocID="{149FE39F-D50E-4EDD-B438-CA43977444D7}" presName="childShape" presStyleCnt="0"/>
      <dgm:spPr/>
      <dgm:t>
        <a:bodyPr/>
        <a:lstStyle/>
        <a:p>
          <a:endParaRPr lang="es-ES"/>
        </a:p>
      </dgm:t>
    </dgm:pt>
    <dgm:pt modelId="{8D755AEF-07D8-4B63-BA3E-49A0D313CA91}" type="pres">
      <dgm:prSet presAssocID="{4755089A-1356-4FE6-988E-A344C0C98463}" presName="Name13" presStyleLbl="parChTrans1D2" presStyleIdx="3" presStyleCnt="6"/>
      <dgm:spPr/>
      <dgm:t>
        <a:bodyPr/>
        <a:lstStyle/>
        <a:p>
          <a:endParaRPr lang="es-ES"/>
        </a:p>
      </dgm:t>
    </dgm:pt>
    <dgm:pt modelId="{754E3076-1DD8-4F01-A2AA-94F9DB4D2A7F}" type="pres">
      <dgm:prSet presAssocID="{5BBDF8EC-0310-4B4A-8BD7-96A5217DA4D8}" presName="childText" presStyleLbl="bgAcc1" presStyleIdx="3" presStyleCnt="6" custLinFactNeighborX="-3768">
        <dgm:presLayoutVars>
          <dgm:bulletEnabled val="1"/>
        </dgm:presLayoutVars>
      </dgm:prSet>
      <dgm:spPr/>
      <dgm:t>
        <a:bodyPr/>
        <a:lstStyle/>
        <a:p>
          <a:endParaRPr lang="es-ES"/>
        </a:p>
      </dgm:t>
    </dgm:pt>
    <dgm:pt modelId="{CC07A25D-13E4-4D36-9C56-089C7331399A}" type="pres">
      <dgm:prSet presAssocID="{C5E6A387-507C-435B-9750-6562AB75EBAD}" presName="Name13" presStyleLbl="parChTrans1D2" presStyleIdx="4" presStyleCnt="6"/>
      <dgm:spPr/>
      <dgm:t>
        <a:bodyPr/>
        <a:lstStyle/>
        <a:p>
          <a:endParaRPr lang="es-ES"/>
        </a:p>
      </dgm:t>
    </dgm:pt>
    <dgm:pt modelId="{0EC9FC45-766E-4F30-96A2-7A366CB0984E}" type="pres">
      <dgm:prSet presAssocID="{11DA2E02-EA70-4833-ACC1-91895581B792}" presName="childText" presStyleLbl="bgAcc1" presStyleIdx="4" presStyleCnt="6" custLinFactNeighborX="-3768">
        <dgm:presLayoutVars>
          <dgm:bulletEnabled val="1"/>
        </dgm:presLayoutVars>
      </dgm:prSet>
      <dgm:spPr/>
      <dgm:t>
        <a:bodyPr/>
        <a:lstStyle/>
        <a:p>
          <a:endParaRPr lang="es-ES"/>
        </a:p>
      </dgm:t>
    </dgm:pt>
    <dgm:pt modelId="{04C8EF47-63BA-4ECB-BD3F-23578AFDE6A7}" type="pres">
      <dgm:prSet presAssocID="{2806F2E6-CD41-42E5-9AC8-29DB7ADBDB13}" presName="Name13" presStyleLbl="parChTrans1D2" presStyleIdx="5" presStyleCnt="6"/>
      <dgm:spPr/>
      <dgm:t>
        <a:bodyPr/>
        <a:lstStyle/>
        <a:p>
          <a:endParaRPr lang="es-ES"/>
        </a:p>
      </dgm:t>
    </dgm:pt>
    <dgm:pt modelId="{9A103640-E7A6-49DB-A15F-405BED9A8DF9}" type="pres">
      <dgm:prSet presAssocID="{BFFA6FDF-AB60-47C6-86EC-79F48DDAE2B8}" presName="childText" presStyleLbl="bgAcc1" presStyleIdx="5" presStyleCnt="6" custLinFactNeighborX="-3768">
        <dgm:presLayoutVars>
          <dgm:bulletEnabled val="1"/>
        </dgm:presLayoutVars>
      </dgm:prSet>
      <dgm:spPr/>
      <dgm:t>
        <a:bodyPr/>
        <a:lstStyle/>
        <a:p>
          <a:endParaRPr lang="es-ES"/>
        </a:p>
      </dgm:t>
    </dgm:pt>
  </dgm:ptLst>
  <dgm:cxnLst>
    <dgm:cxn modelId="{F3CFF6B6-CE13-4B12-B65E-28C040ADEF85}" type="presOf" srcId="{F16B89A5-EB95-46CA-B144-605FF0A8BBA9}" destId="{20C33A15-E546-4ECB-BC16-0F7CE8483F43}" srcOrd="0" destOrd="0" presId="urn:microsoft.com/office/officeart/2005/8/layout/hierarchy3"/>
    <dgm:cxn modelId="{723CBC34-BA56-4350-872C-6C10B12F96CA}" type="presOf" srcId="{5BAA7641-3A39-43AB-BA4B-ADCCAA0BF719}" destId="{FC19D23E-2D6D-4BF8-A7CF-6D7B447934C6}" srcOrd="1" destOrd="0" presId="urn:microsoft.com/office/officeart/2005/8/layout/hierarchy3"/>
    <dgm:cxn modelId="{C7482511-F1F1-4AF6-942E-0261A1A0F1C5}" type="presOf" srcId="{034E92A2-9DE9-455C-86F2-E5812D76149B}" destId="{AA4EC8F5-3F77-4AD4-9F47-9C2B946D9E4C}" srcOrd="0" destOrd="0" presId="urn:microsoft.com/office/officeart/2005/8/layout/hierarchy3"/>
    <dgm:cxn modelId="{A17C79E1-1A47-4D74-9FFA-014E702EB557}" srcId="{149FE39F-D50E-4EDD-B438-CA43977444D7}" destId="{11DA2E02-EA70-4833-ACC1-91895581B792}" srcOrd="1" destOrd="0" parTransId="{C5E6A387-507C-435B-9750-6562AB75EBAD}" sibTransId="{EE4806D0-2334-47F9-8740-7742ED1398A3}"/>
    <dgm:cxn modelId="{7FF2C6AA-7E97-4F7D-97D0-19D77305B2A8}" type="presOf" srcId="{149FE39F-D50E-4EDD-B438-CA43977444D7}" destId="{30CF5F83-38AD-476F-B757-91B3C2F7931C}" srcOrd="0" destOrd="0" presId="urn:microsoft.com/office/officeart/2005/8/layout/hierarchy3"/>
    <dgm:cxn modelId="{3FCADA87-DA94-4A85-AF03-6F27B0D815F7}" type="presOf" srcId="{11DA2E02-EA70-4833-ACC1-91895581B792}" destId="{0EC9FC45-766E-4F30-96A2-7A366CB0984E}" srcOrd="0" destOrd="0" presId="urn:microsoft.com/office/officeart/2005/8/layout/hierarchy3"/>
    <dgm:cxn modelId="{8678E040-64F2-4B2B-A2FF-2E899C1BD6B3}" srcId="{034E92A2-9DE9-455C-86F2-E5812D76149B}" destId="{149FE39F-D50E-4EDD-B438-CA43977444D7}" srcOrd="1" destOrd="0" parTransId="{C87A5EE1-DE05-49F4-A516-981462D49F39}" sibTransId="{25B8E9AA-4CA4-49B1-8091-E6F12116AF19}"/>
    <dgm:cxn modelId="{060BC758-14E7-4291-9DD9-86FF25A6966B}" type="presOf" srcId="{2806F2E6-CD41-42E5-9AC8-29DB7ADBDB13}" destId="{04C8EF47-63BA-4ECB-BD3F-23578AFDE6A7}" srcOrd="0" destOrd="0" presId="urn:microsoft.com/office/officeart/2005/8/layout/hierarchy3"/>
    <dgm:cxn modelId="{D166EDC8-A71F-48AD-B013-C981EBE71572}" srcId="{149FE39F-D50E-4EDD-B438-CA43977444D7}" destId="{BFFA6FDF-AB60-47C6-86EC-79F48DDAE2B8}" srcOrd="2" destOrd="0" parTransId="{2806F2E6-CD41-42E5-9AC8-29DB7ADBDB13}" sibTransId="{C3724B62-ABC1-49C6-A750-BE3EBD99E3BE}"/>
    <dgm:cxn modelId="{0262FC49-3B2A-41DB-B853-0211FC7FE7E3}" srcId="{034E92A2-9DE9-455C-86F2-E5812D76149B}" destId="{5BAA7641-3A39-43AB-BA4B-ADCCAA0BF719}" srcOrd="0" destOrd="0" parTransId="{97CDA9B9-52CC-4C88-A7E5-12FB7F97C0A4}" sibTransId="{B76F2F43-8902-4A3D-9B80-45FEA5707E13}"/>
    <dgm:cxn modelId="{B456CF10-88E0-4E18-966B-576D31C067C4}" type="presOf" srcId="{BFFA6FDF-AB60-47C6-86EC-79F48DDAE2B8}" destId="{9A103640-E7A6-49DB-A15F-405BED9A8DF9}" srcOrd="0" destOrd="0" presId="urn:microsoft.com/office/officeart/2005/8/layout/hierarchy3"/>
    <dgm:cxn modelId="{29912E8A-901E-45AA-BDCE-799533EC5C9C}" type="presOf" srcId="{E1567E92-19F6-4AE6-AE51-C109BE06C262}" destId="{742539AD-88F1-46D3-94A7-AC3810643AF6}" srcOrd="0" destOrd="0" presId="urn:microsoft.com/office/officeart/2005/8/layout/hierarchy3"/>
    <dgm:cxn modelId="{7512A3D9-0650-4DA6-93B6-3D1A286322A2}" srcId="{5BAA7641-3A39-43AB-BA4B-ADCCAA0BF719}" destId="{FAEF16C7-EBCB-43F0-A37E-F666AC4B5E9E}" srcOrd="1" destOrd="0" parTransId="{A09B8C0F-974E-4351-9B99-D54BA1DFDA44}" sibTransId="{28A8F0C1-63DC-4577-9945-FEC9E0C3443D}"/>
    <dgm:cxn modelId="{2295F39E-247E-4094-96AF-90B2C53253C6}" type="presOf" srcId="{A09B8C0F-974E-4351-9B99-D54BA1DFDA44}" destId="{C27F2944-6346-44B6-B74A-4C0F11D7C5B8}" srcOrd="0" destOrd="0" presId="urn:microsoft.com/office/officeart/2005/8/layout/hierarchy3"/>
    <dgm:cxn modelId="{8C8C9A03-4CC3-4693-9666-431A42BF6206}" type="presOf" srcId="{5BBDF8EC-0310-4B4A-8BD7-96A5217DA4D8}" destId="{754E3076-1DD8-4F01-A2AA-94F9DB4D2A7F}" srcOrd="0" destOrd="0" presId="urn:microsoft.com/office/officeart/2005/8/layout/hierarchy3"/>
    <dgm:cxn modelId="{C571E9D1-D0E3-4045-BCB3-85F4DDBF8CAF}" srcId="{5BAA7641-3A39-43AB-BA4B-ADCCAA0BF719}" destId="{59CB9354-478D-4D55-ACEC-B17EF150F3D9}" srcOrd="2" destOrd="0" parTransId="{F16B89A5-EB95-46CA-B144-605FF0A8BBA9}" sibTransId="{019F5A54-1CD6-49EA-AE14-C221F1F9B29E}"/>
    <dgm:cxn modelId="{07F06A8B-7D24-44D5-BE0A-E96EE5CC04F2}" srcId="{5BAA7641-3A39-43AB-BA4B-ADCCAA0BF719}" destId="{E1567E92-19F6-4AE6-AE51-C109BE06C262}" srcOrd="0" destOrd="0" parTransId="{D2B1F4D8-5B31-4EFF-8CAC-9679056C84C1}" sibTransId="{998B758C-D933-4F88-ACB9-4719276E5777}"/>
    <dgm:cxn modelId="{0D1C3667-EE69-437D-8532-021209C46EC7}" type="presOf" srcId="{149FE39F-D50E-4EDD-B438-CA43977444D7}" destId="{F58DB6EF-CDC5-45E1-92A0-BCC2CC8C3520}" srcOrd="1" destOrd="0" presId="urn:microsoft.com/office/officeart/2005/8/layout/hierarchy3"/>
    <dgm:cxn modelId="{7AFDD8E2-1602-4BB6-A97D-58ABE1002D9A}" type="presOf" srcId="{FAEF16C7-EBCB-43F0-A37E-F666AC4B5E9E}" destId="{BEE4BCF2-0277-4E13-9605-BBB78B03D9FA}" srcOrd="0" destOrd="0" presId="urn:microsoft.com/office/officeart/2005/8/layout/hierarchy3"/>
    <dgm:cxn modelId="{D5257833-659F-4277-B9ED-0F78CA7D5635}" type="presOf" srcId="{5BAA7641-3A39-43AB-BA4B-ADCCAA0BF719}" destId="{A450342E-EF5F-4B18-9805-285B9890B346}" srcOrd="0" destOrd="0" presId="urn:microsoft.com/office/officeart/2005/8/layout/hierarchy3"/>
    <dgm:cxn modelId="{68E1F7AF-1ED2-43B0-B35B-EC8160FE7BEF}" type="presOf" srcId="{59CB9354-478D-4D55-ACEC-B17EF150F3D9}" destId="{3BD6232E-B254-4741-BF91-386EC6187818}" srcOrd="0" destOrd="0" presId="urn:microsoft.com/office/officeart/2005/8/layout/hierarchy3"/>
    <dgm:cxn modelId="{0BA47868-D5F9-4E2C-AC2A-1EC93BD32DBA}" type="presOf" srcId="{C5E6A387-507C-435B-9750-6562AB75EBAD}" destId="{CC07A25D-13E4-4D36-9C56-089C7331399A}" srcOrd="0" destOrd="0" presId="urn:microsoft.com/office/officeart/2005/8/layout/hierarchy3"/>
    <dgm:cxn modelId="{E4FD92E2-D7A5-4561-B146-DD3D751AE6ED}" type="presOf" srcId="{4755089A-1356-4FE6-988E-A344C0C98463}" destId="{8D755AEF-07D8-4B63-BA3E-49A0D313CA91}" srcOrd="0" destOrd="0" presId="urn:microsoft.com/office/officeart/2005/8/layout/hierarchy3"/>
    <dgm:cxn modelId="{6AF0A415-69C6-4902-9DAA-B5FA7B7C5EF2}" srcId="{149FE39F-D50E-4EDD-B438-CA43977444D7}" destId="{5BBDF8EC-0310-4B4A-8BD7-96A5217DA4D8}" srcOrd="0" destOrd="0" parTransId="{4755089A-1356-4FE6-988E-A344C0C98463}" sibTransId="{DE723ED3-7478-4682-87E0-E7CFE8E9F72F}"/>
    <dgm:cxn modelId="{C30E9A7F-DDFD-47C3-AF58-39CB6C3DAA82}" type="presOf" srcId="{D2B1F4D8-5B31-4EFF-8CAC-9679056C84C1}" destId="{C454C0C0-37F2-49E0-B3CE-D873D89F90E1}" srcOrd="0" destOrd="0" presId="urn:microsoft.com/office/officeart/2005/8/layout/hierarchy3"/>
    <dgm:cxn modelId="{4A24F1E1-D5CD-4A65-99D6-C8D187AA2C14}" type="presParOf" srcId="{AA4EC8F5-3F77-4AD4-9F47-9C2B946D9E4C}" destId="{FF052EFC-738C-4197-99D6-65091A65C6BC}" srcOrd="0" destOrd="0" presId="urn:microsoft.com/office/officeart/2005/8/layout/hierarchy3"/>
    <dgm:cxn modelId="{5EB9A790-4980-45E5-88C3-A10239FE7D43}" type="presParOf" srcId="{FF052EFC-738C-4197-99D6-65091A65C6BC}" destId="{91FDE17F-90C8-4228-BECD-2A9C51C73280}" srcOrd="0" destOrd="0" presId="urn:microsoft.com/office/officeart/2005/8/layout/hierarchy3"/>
    <dgm:cxn modelId="{FD01C8DA-8B4C-4B56-B283-C15EA7DA0C76}" type="presParOf" srcId="{91FDE17F-90C8-4228-BECD-2A9C51C73280}" destId="{A450342E-EF5F-4B18-9805-285B9890B346}" srcOrd="0" destOrd="0" presId="urn:microsoft.com/office/officeart/2005/8/layout/hierarchy3"/>
    <dgm:cxn modelId="{DCACB9A9-76D4-4F9D-A30A-4DD05BF435DE}" type="presParOf" srcId="{91FDE17F-90C8-4228-BECD-2A9C51C73280}" destId="{FC19D23E-2D6D-4BF8-A7CF-6D7B447934C6}" srcOrd="1" destOrd="0" presId="urn:microsoft.com/office/officeart/2005/8/layout/hierarchy3"/>
    <dgm:cxn modelId="{FEC3FCF5-7A0D-4764-9C05-90FF804EDCCE}" type="presParOf" srcId="{FF052EFC-738C-4197-99D6-65091A65C6BC}" destId="{11F5B911-6C89-4832-AED8-8153C9979535}" srcOrd="1" destOrd="0" presId="urn:microsoft.com/office/officeart/2005/8/layout/hierarchy3"/>
    <dgm:cxn modelId="{07D038C1-D739-4C1A-BF8B-9BA3BBB898CE}" type="presParOf" srcId="{11F5B911-6C89-4832-AED8-8153C9979535}" destId="{C454C0C0-37F2-49E0-B3CE-D873D89F90E1}" srcOrd="0" destOrd="0" presId="urn:microsoft.com/office/officeart/2005/8/layout/hierarchy3"/>
    <dgm:cxn modelId="{2100D92E-8F01-404C-B3CE-CB1AD4CCF17E}" type="presParOf" srcId="{11F5B911-6C89-4832-AED8-8153C9979535}" destId="{742539AD-88F1-46D3-94A7-AC3810643AF6}" srcOrd="1" destOrd="0" presId="urn:microsoft.com/office/officeart/2005/8/layout/hierarchy3"/>
    <dgm:cxn modelId="{1B612DD8-82BF-44E2-9F57-C785A77F39B4}" type="presParOf" srcId="{11F5B911-6C89-4832-AED8-8153C9979535}" destId="{C27F2944-6346-44B6-B74A-4C0F11D7C5B8}" srcOrd="2" destOrd="0" presId="urn:microsoft.com/office/officeart/2005/8/layout/hierarchy3"/>
    <dgm:cxn modelId="{1BB479A8-37F8-4D0E-84D3-889B3A9CBDF2}" type="presParOf" srcId="{11F5B911-6C89-4832-AED8-8153C9979535}" destId="{BEE4BCF2-0277-4E13-9605-BBB78B03D9FA}" srcOrd="3" destOrd="0" presId="urn:microsoft.com/office/officeart/2005/8/layout/hierarchy3"/>
    <dgm:cxn modelId="{23F03C22-00FB-4D43-9333-631B7F40CC3B}" type="presParOf" srcId="{11F5B911-6C89-4832-AED8-8153C9979535}" destId="{20C33A15-E546-4ECB-BC16-0F7CE8483F43}" srcOrd="4" destOrd="0" presId="urn:microsoft.com/office/officeart/2005/8/layout/hierarchy3"/>
    <dgm:cxn modelId="{E1384DB0-C798-4A4B-B13F-03FDE621044B}" type="presParOf" srcId="{11F5B911-6C89-4832-AED8-8153C9979535}" destId="{3BD6232E-B254-4741-BF91-386EC6187818}" srcOrd="5" destOrd="0" presId="urn:microsoft.com/office/officeart/2005/8/layout/hierarchy3"/>
    <dgm:cxn modelId="{3BBD31A8-9507-4A0E-8CF5-9CF3A4B6BD0F}" type="presParOf" srcId="{AA4EC8F5-3F77-4AD4-9F47-9C2B946D9E4C}" destId="{49A72DE7-7E6C-4155-A45C-40856F703FF9}" srcOrd="1" destOrd="0" presId="urn:microsoft.com/office/officeart/2005/8/layout/hierarchy3"/>
    <dgm:cxn modelId="{AE24986B-B4B2-459A-9794-47F58F46EE8F}" type="presParOf" srcId="{49A72DE7-7E6C-4155-A45C-40856F703FF9}" destId="{66AF4318-6178-446B-8238-A359FFC7BC10}" srcOrd="0" destOrd="0" presId="urn:microsoft.com/office/officeart/2005/8/layout/hierarchy3"/>
    <dgm:cxn modelId="{66FCF162-8FAD-4701-818C-0332812FA51D}" type="presParOf" srcId="{66AF4318-6178-446B-8238-A359FFC7BC10}" destId="{30CF5F83-38AD-476F-B757-91B3C2F7931C}" srcOrd="0" destOrd="0" presId="urn:microsoft.com/office/officeart/2005/8/layout/hierarchy3"/>
    <dgm:cxn modelId="{A549D6B0-C91E-4DFD-AC59-24DDD89B39DD}" type="presParOf" srcId="{66AF4318-6178-446B-8238-A359FFC7BC10}" destId="{F58DB6EF-CDC5-45E1-92A0-BCC2CC8C3520}" srcOrd="1" destOrd="0" presId="urn:microsoft.com/office/officeart/2005/8/layout/hierarchy3"/>
    <dgm:cxn modelId="{93599039-48CF-4CCA-8885-54BD22B768D3}" type="presParOf" srcId="{49A72DE7-7E6C-4155-A45C-40856F703FF9}" destId="{49D3DB7B-3CA5-4A32-A665-4AF987F186E8}" srcOrd="1" destOrd="0" presId="urn:microsoft.com/office/officeart/2005/8/layout/hierarchy3"/>
    <dgm:cxn modelId="{CD529602-DE0B-4FBB-9084-1A8D0C69BCEB}" type="presParOf" srcId="{49D3DB7B-3CA5-4A32-A665-4AF987F186E8}" destId="{8D755AEF-07D8-4B63-BA3E-49A0D313CA91}" srcOrd="0" destOrd="0" presId="urn:microsoft.com/office/officeart/2005/8/layout/hierarchy3"/>
    <dgm:cxn modelId="{5D9CBC53-156F-479E-9532-B3CE33875562}" type="presParOf" srcId="{49D3DB7B-3CA5-4A32-A665-4AF987F186E8}" destId="{754E3076-1DD8-4F01-A2AA-94F9DB4D2A7F}" srcOrd="1" destOrd="0" presId="urn:microsoft.com/office/officeart/2005/8/layout/hierarchy3"/>
    <dgm:cxn modelId="{B1408320-8821-47BA-A4EB-D9DD3A761C71}" type="presParOf" srcId="{49D3DB7B-3CA5-4A32-A665-4AF987F186E8}" destId="{CC07A25D-13E4-4D36-9C56-089C7331399A}" srcOrd="2" destOrd="0" presId="urn:microsoft.com/office/officeart/2005/8/layout/hierarchy3"/>
    <dgm:cxn modelId="{1587E539-1DA1-4D67-AA55-AA2ED5EEF4D1}" type="presParOf" srcId="{49D3DB7B-3CA5-4A32-A665-4AF987F186E8}" destId="{0EC9FC45-766E-4F30-96A2-7A366CB0984E}" srcOrd="3" destOrd="0" presId="urn:microsoft.com/office/officeart/2005/8/layout/hierarchy3"/>
    <dgm:cxn modelId="{A93CABC2-986B-4EC2-8610-93B42B65D0DD}" type="presParOf" srcId="{49D3DB7B-3CA5-4A32-A665-4AF987F186E8}" destId="{04C8EF47-63BA-4ECB-BD3F-23578AFDE6A7}" srcOrd="4" destOrd="0" presId="urn:microsoft.com/office/officeart/2005/8/layout/hierarchy3"/>
    <dgm:cxn modelId="{3F6C764F-F130-4B7E-8849-5BFA7B3225E9}" type="presParOf" srcId="{49D3DB7B-3CA5-4A32-A665-4AF987F186E8}" destId="{9A103640-E7A6-49DB-A15F-405BED9A8DF9}" srcOrd="5" destOrd="0" presId="urn:microsoft.com/office/officeart/2005/8/layout/hierarchy3"/>
  </dgm:cxnLst>
  <dgm:bg/>
  <dgm:whole/>
  <dgm:extLst>
    <a:ext uri="http://schemas.microsoft.com/office/drawing/2008/diagram">
      <dsp:dataModelExt xmlns=""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5F000D-A3E8-4FFD-A240-615775018ED0}">
      <dsp:nvSpPr>
        <dsp:cNvPr id="0" name=""/>
        <dsp:cNvSpPr/>
      </dsp:nvSpPr>
      <dsp:spPr>
        <a:xfrm>
          <a:off x="71973" y="5641"/>
          <a:ext cx="5999441" cy="730515"/>
        </a:xfrm>
        <a:prstGeom prst="rightArrow">
          <a:avLst>
            <a:gd name="adj1" fmla="val 50000"/>
            <a:gd name="adj2" fmla="val 5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15969" numCol="1" spcCol="1270" anchor="ctr" anchorCtr="0">
          <a:noAutofit/>
        </a:bodyPr>
        <a:lstStyle/>
        <a:p>
          <a:pPr lvl="0" algn="l" defTabSz="889000">
            <a:lnSpc>
              <a:spcPct val="90000"/>
            </a:lnSpc>
            <a:spcBef>
              <a:spcPct val="0"/>
            </a:spcBef>
            <a:spcAft>
              <a:spcPct val="35000"/>
            </a:spcAft>
          </a:pPr>
          <a:r>
            <a:rPr lang="ro-RO" sz="2000" b="1" kern="1200" dirty="0" smtClean="0"/>
            <a:t>Zilele 1 la 5</a:t>
          </a:r>
          <a:endParaRPr lang="es-ES" sz="2000" b="1" kern="1200" dirty="0"/>
        </a:p>
      </dsp:txBody>
      <dsp:txXfrm>
        <a:off x="71973" y="188270"/>
        <a:ext cx="5816812" cy="365257"/>
      </dsp:txXfrm>
    </dsp:sp>
    <dsp:sp modelId="{17ED1A2E-3A09-4944-8DB1-871ED0BFF204}">
      <dsp:nvSpPr>
        <dsp:cNvPr id="0" name=""/>
        <dsp:cNvSpPr/>
      </dsp:nvSpPr>
      <dsp:spPr>
        <a:xfrm>
          <a:off x="0" y="576066"/>
          <a:ext cx="1942871" cy="1407241"/>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b="1" kern="1200" dirty="0" smtClean="0"/>
            <a:t>«</a:t>
          </a:r>
          <a:r>
            <a:rPr lang="vi-VN" sz="1800" b="1" i="0" kern="1200" dirty="0" smtClean="0">
              <a:latin typeface="Calibri" pitchFamily="34" charset="0"/>
            </a:rPr>
            <a:t>în toate zilele eram desfătarea Lui</a:t>
          </a:r>
          <a:r>
            <a:rPr lang="es-ES" sz="1800" b="1" kern="1200" dirty="0" smtClean="0"/>
            <a:t>»</a:t>
          </a:r>
          <a:endParaRPr lang="es-ES" sz="1800" b="1" kern="1200" dirty="0"/>
        </a:p>
        <a:p>
          <a:pPr lvl="0" algn="l" defTabSz="800100">
            <a:lnSpc>
              <a:spcPct val="90000"/>
            </a:lnSpc>
            <a:spcBef>
              <a:spcPct val="0"/>
            </a:spcBef>
            <a:spcAft>
              <a:spcPct val="35000"/>
            </a:spcAft>
          </a:pPr>
          <a:r>
            <a:rPr lang="es-ES" sz="1800" b="1" kern="1200" dirty="0" smtClean="0"/>
            <a:t>«</a:t>
          </a:r>
          <a:r>
            <a:rPr lang="ro-RO" sz="1800" b="1" kern="1200" dirty="0" smtClean="0"/>
            <a:t>Și Dumnezeu a văzut că era bun</a:t>
          </a:r>
          <a:r>
            <a:rPr lang="es-ES" sz="1800" b="1" kern="1200" dirty="0" smtClean="0"/>
            <a:t>»</a:t>
          </a:r>
          <a:endParaRPr lang="es-ES" sz="1800" b="1" kern="1200" dirty="0"/>
        </a:p>
      </dsp:txBody>
      <dsp:txXfrm>
        <a:off x="0" y="576066"/>
        <a:ext cx="1942871" cy="1407241"/>
      </dsp:txXfrm>
    </dsp:sp>
    <dsp:sp modelId="{BE97896C-0895-406D-B78E-044A3B4482AB}">
      <dsp:nvSpPr>
        <dsp:cNvPr id="0" name=""/>
        <dsp:cNvSpPr/>
      </dsp:nvSpPr>
      <dsp:spPr>
        <a:xfrm>
          <a:off x="1820668" y="151564"/>
          <a:ext cx="4855611" cy="730515"/>
        </a:xfrm>
        <a:prstGeom prst="rightArrow">
          <a:avLst>
            <a:gd name="adj1" fmla="val 50000"/>
            <a:gd name="adj2" fmla="val 50000"/>
          </a:avLst>
        </a:prstGeom>
        <a:gradFill rotWithShape="0">
          <a:gsLst>
            <a:gs pos="0">
              <a:schemeClr val="accent4">
                <a:hueOff val="-8442437"/>
                <a:satOff val="21577"/>
                <a:lumOff val="-2157"/>
                <a:alphaOff val="0"/>
                <a:shade val="51000"/>
                <a:satMod val="130000"/>
              </a:schemeClr>
            </a:gs>
            <a:gs pos="80000">
              <a:schemeClr val="accent4">
                <a:hueOff val="-8442437"/>
                <a:satOff val="21577"/>
                <a:lumOff val="-2157"/>
                <a:alphaOff val="0"/>
                <a:shade val="93000"/>
                <a:satMod val="130000"/>
              </a:schemeClr>
            </a:gs>
            <a:gs pos="100000">
              <a:schemeClr val="accent4">
                <a:hueOff val="-8442437"/>
                <a:satOff val="21577"/>
                <a:lumOff val="-215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15969" numCol="1" spcCol="1270" anchor="ctr" anchorCtr="0">
          <a:noAutofit/>
        </a:bodyPr>
        <a:lstStyle/>
        <a:p>
          <a:pPr lvl="0" algn="l" defTabSz="889000">
            <a:lnSpc>
              <a:spcPct val="90000"/>
            </a:lnSpc>
            <a:spcBef>
              <a:spcPct val="0"/>
            </a:spcBef>
            <a:spcAft>
              <a:spcPct val="35000"/>
            </a:spcAft>
          </a:pPr>
          <a:r>
            <a:rPr lang="es-ES" sz="2000" b="1" kern="1200" dirty="0" smtClean="0"/>
            <a:t> </a:t>
          </a:r>
          <a:r>
            <a:rPr lang="ro-RO" sz="2000" b="1" kern="1200" dirty="0" smtClean="0"/>
            <a:t>Ziua a 6-a</a:t>
          </a:r>
          <a:endParaRPr lang="es-ES" sz="2000" b="1" kern="1200" dirty="0"/>
        </a:p>
      </dsp:txBody>
      <dsp:txXfrm>
        <a:off x="1820668" y="334193"/>
        <a:ext cx="4672982" cy="365257"/>
      </dsp:txXfrm>
    </dsp:sp>
    <dsp:sp modelId="{AFEE1930-9FAB-415F-B8B0-CCB4BD2C1D6B}">
      <dsp:nvSpPr>
        <dsp:cNvPr id="0" name=""/>
        <dsp:cNvSpPr/>
      </dsp:nvSpPr>
      <dsp:spPr>
        <a:xfrm>
          <a:off x="1872205" y="648071"/>
          <a:ext cx="2579253" cy="1407241"/>
        </a:xfrm>
        <a:prstGeom prst="rect">
          <a:avLst/>
        </a:prstGeom>
        <a:solidFill>
          <a:schemeClr val="lt1">
            <a:hueOff val="0"/>
            <a:satOff val="0"/>
            <a:lumOff val="0"/>
            <a:alphaOff val="0"/>
          </a:schemeClr>
        </a:solidFill>
        <a:ln w="9525" cap="flat" cmpd="sng" algn="ctr">
          <a:solidFill>
            <a:schemeClr val="accent4">
              <a:hueOff val="-8442437"/>
              <a:satOff val="21577"/>
              <a:lumOff val="-215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b="1" kern="1200" dirty="0" smtClean="0">
              <a:latin typeface="Calibri" pitchFamily="34" charset="0"/>
            </a:rPr>
            <a:t>«</a:t>
          </a:r>
          <a:r>
            <a:rPr lang="vi-VN" sz="1800" b="1" i="0" kern="1200" dirty="0" smtClean="0">
              <a:latin typeface="Calibri" pitchFamily="34" charset="0"/>
            </a:rPr>
            <a:t>jucând pe rotocolul pământului </a:t>
          </a:r>
          <a:r>
            <a:rPr lang="es-ES" sz="1800" b="1" kern="1200" dirty="0" smtClean="0">
              <a:latin typeface="Calibri" pitchFamily="34" charset="0"/>
            </a:rPr>
            <a:t>»</a:t>
          </a:r>
          <a:endParaRPr lang="es-ES" sz="1800" b="1" kern="1200" dirty="0">
            <a:latin typeface="Calibri" pitchFamily="34" charset="0"/>
          </a:endParaRPr>
        </a:p>
        <a:p>
          <a:pPr lvl="0" algn="l" defTabSz="800100">
            <a:lnSpc>
              <a:spcPct val="90000"/>
            </a:lnSpc>
            <a:spcBef>
              <a:spcPct val="0"/>
            </a:spcBef>
            <a:spcAft>
              <a:spcPct val="35000"/>
            </a:spcAft>
          </a:pPr>
          <a:r>
            <a:rPr lang="es-ES" sz="1800" b="1" kern="1200" dirty="0" smtClean="0"/>
            <a:t>«</a:t>
          </a:r>
          <a:r>
            <a:rPr lang="ro-RO" sz="1800" b="1" kern="1200" dirty="0" smtClean="0"/>
            <a:t>Dumnezeu s-a uitat ... iată că erau foarte bune</a:t>
          </a:r>
          <a:r>
            <a:rPr lang="es-ES" sz="1800" b="1" kern="1200" dirty="0" smtClean="0"/>
            <a:t>»</a:t>
          </a:r>
          <a:endParaRPr lang="es-ES" sz="1800" b="1" kern="1200" dirty="0"/>
        </a:p>
      </dsp:txBody>
      <dsp:txXfrm>
        <a:off x="1872205" y="648071"/>
        <a:ext cx="2579253" cy="1407241"/>
      </dsp:txXfrm>
    </dsp:sp>
    <dsp:sp modelId="{19D94C59-3845-49D6-BCD9-3C833E385BC6}">
      <dsp:nvSpPr>
        <dsp:cNvPr id="0" name=""/>
        <dsp:cNvSpPr/>
      </dsp:nvSpPr>
      <dsp:spPr>
        <a:xfrm>
          <a:off x="4285428" y="504054"/>
          <a:ext cx="2952910" cy="730515"/>
        </a:xfrm>
        <a:prstGeom prst="rightArrow">
          <a:avLst>
            <a:gd name="adj1" fmla="val 50000"/>
            <a:gd name="adj2" fmla="val 50000"/>
          </a:avLst>
        </a:prstGeom>
        <a:gradFill rotWithShape="0">
          <a:gsLst>
            <a:gs pos="0">
              <a:schemeClr val="accent4">
                <a:hueOff val="-16884873"/>
                <a:satOff val="43154"/>
                <a:lumOff val="-4313"/>
                <a:alphaOff val="0"/>
                <a:shade val="51000"/>
                <a:satMod val="130000"/>
              </a:schemeClr>
            </a:gs>
            <a:gs pos="80000">
              <a:schemeClr val="accent4">
                <a:hueOff val="-16884873"/>
                <a:satOff val="43154"/>
                <a:lumOff val="-4313"/>
                <a:alphaOff val="0"/>
                <a:shade val="93000"/>
                <a:satMod val="130000"/>
              </a:schemeClr>
            </a:gs>
            <a:gs pos="100000">
              <a:schemeClr val="accent4">
                <a:hueOff val="-16884873"/>
                <a:satOff val="43154"/>
                <a:lumOff val="-431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254000" bIns="115969" numCol="1" spcCol="1270" anchor="ctr" anchorCtr="0">
          <a:noAutofit/>
        </a:bodyPr>
        <a:lstStyle/>
        <a:p>
          <a:pPr lvl="0" algn="l" defTabSz="889000">
            <a:lnSpc>
              <a:spcPct val="90000"/>
            </a:lnSpc>
            <a:spcBef>
              <a:spcPct val="0"/>
            </a:spcBef>
            <a:spcAft>
              <a:spcPct val="35000"/>
            </a:spcAft>
          </a:pPr>
          <a:r>
            <a:rPr lang="ro-RO" sz="2000" b="1" kern="1200" dirty="0" smtClean="0"/>
            <a:t>Ziua a 7-a</a:t>
          </a:r>
          <a:endParaRPr lang="es-ES" sz="2000" b="1" kern="1200" dirty="0"/>
        </a:p>
      </dsp:txBody>
      <dsp:txXfrm>
        <a:off x="4285428" y="686683"/>
        <a:ext cx="2770281" cy="365257"/>
      </dsp:txXfrm>
    </dsp:sp>
    <dsp:sp modelId="{145755E1-6C6E-4FF1-BE24-BEE31970B815}">
      <dsp:nvSpPr>
        <dsp:cNvPr id="0" name=""/>
        <dsp:cNvSpPr/>
      </dsp:nvSpPr>
      <dsp:spPr>
        <a:xfrm>
          <a:off x="4248472" y="1061625"/>
          <a:ext cx="2579253" cy="1386646"/>
        </a:xfrm>
        <a:prstGeom prst="rect">
          <a:avLst/>
        </a:prstGeom>
        <a:solidFill>
          <a:schemeClr val="lt1">
            <a:hueOff val="0"/>
            <a:satOff val="0"/>
            <a:lumOff val="0"/>
            <a:alphaOff val="0"/>
          </a:schemeClr>
        </a:solidFill>
        <a:ln w="9525" cap="flat" cmpd="sng" algn="ctr">
          <a:solidFill>
            <a:schemeClr val="accent4">
              <a:hueOff val="-16884873"/>
              <a:satOff val="43154"/>
              <a:lumOff val="-431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extrusionH="190500" prstMaterial="dkEdge">
          <a:bevelT w="120650" h="3810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s-ES" sz="1800" b="1" kern="1200" dirty="0" smtClean="0"/>
            <a:t>«</a:t>
          </a:r>
          <a:r>
            <a:rPr lang="ro-RO" sz="1800" b="1" kern="1200" dirty="0" smtClean="0"/>
            <a:t>găsindu-Mi placerea în fiii oamenilor</a:t>
          </a:r>
          <a:r>
            <a:rPr lang="es-ES" sz="1800" b="1" kern="1200" dirty="0" smtClean="0"/>
            <a:t>»</a:t>
          </a:r>
          <a:endParaRPr lang="es-ES" sz="1800" b="1" kern="1200" dirty="0"/>
        </a:p>
        <a:p>
          <a:pPr lvl="0" algn="l" defTabSz="800100">
            <a:lnSpc>
              <a:spcPct val="90000"/>
            </a:lnSpc>
            <a:spcBef>
              <a:spcPct val="0"/>
            </a:spcBef>
            <a:spcAft>
              <a:spcPct val="35000"/>
            </a:spcAft>
          </a:pPr>
          <a:r>
            <a:rPr lang="es-ES" sz="1800" b="1" kern="1200" dirty="0" smtClean="0"/>
            <a:t>«</a:t>
          </a:r>
          <a:r>
            <a:rPr lang="ro-RO" sz="1800" b="1" kern="1200" dirty="0" smtClean="0"/>
            <a:t>în ziua a șaptea s-a odihnit de toată lucrarea Lui pe care o făcuse</a:t>
          </a:r>
          <a:r>
            <a:rPr lang="es-ES" sz="1800" b="1" kern="1200" dirty="0" smtClean="0"/>
            <a:t>»</a:t>
          </a:r>
          <a:endParaRPr lang="es-ES" sz="1800" b="1" kern="1200" dirty="0"/>
        </a:p>
      </dsp:txBody>
      <dsp:txXfrm>
        <a:off x="4248472" y="1061625"/>
        <a:ext cx="2579253" cy="13866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50342E-EF5F-4B18-9805-285B9890B346}">
      <dsp:nvSpPr>
        <dsp:cNvPr id="0" name=""/>
        <dsp:cNvSpPr/>
      </dsp:nvSpPr>
      <dsp:spPr>
        <a:xfrm>
          <a:off x="650" y="140702"/>
          <a:ext cx="2367684" cy="1183842"/>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ro-RO" sz="2500" b="1" kern="120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ÎNȚELEPCIUNEA</a:t>
          </a:r>
          <a:endParaRPr lang="es-ES" sz="2500" b="1" kern="1200"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sp:txBody>
      <dsp:txXfrm>
        <a:off x="35324" y="175376"/>
        <a:ext cx="2298336" cy="1114494"/>
      </dsp:txXfrm>
    </dsp:sp>
    <dsp:sp modelId="{C454C0C0-37F2-49E0-B3CE-D873D89F90E1}">
      <dsp:nvSpPr>
        <dsp:cNvPr id="0" name=""/>
        <dsp:cNvSpPr/>
      </dsp:nvSpPr>
      <dsp:spPr>
        <a:xfrm>
          <a:off x="237418" y="1324544"/>
          <a:ext cx="236768" cy="887881"/>
        </a:xfrm>
        <a:custGeom>
          <a:avLst/>
          <a:gdLst/>
          <a:ahLst/>
          <a:cxnLst/>
          <a:rect l="0" t="0" r="0" b="0"/>
          <a:pathLst>
            <a:path>
              <a:moveTo>
                <a:pt x="0" y="0"/>
              </a:moveTo>
              <a:lnTo>
                <a:pt x="0" y="887881"/>
              </a:lnTo>
              <a:lnTo>
                <a:pt x="236768" y="887881"/>
              </a:lnTo>
            </a:path>
          </a:pathLst>
        </a:custGeom>
        <a:noFill/>
        <a:ln w="25400" cap="flat" cmpd="sng" algn="ctr">
          <a:solidFill>
            <a:schemeClr val="accent3">
              <a:lumMod val="60000"/>
              <a:lumOff val="4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42539AD-88F1-46D3-94A7-AC3810643AF6}">
      <dsp:nvSpPr>
        <dsp:cNvPr id="0" name=""/>
        <dsp:cNvSpPr/>
      </dsp:nvSpPr>
      <dsp:spPr>
        <a:xfrm>
          <a:off x="474187" y="1620505"/>
          <a:ext cx="1894147" cy="11838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b="1" kern="1200" dirty="0" smtClean="0"/>
            <a:t>Es</a:t>
          </a:r>
          <a:r>
            <a:rPr lang="ro-RO" sz="1700" b="1" kern="1200" dirty="0" smtClean="0"/>
            <a:t>te eficientă </a:t>
          </a:r>
        </a:p>
        <a:p>
          <a:pPr lvl="0" algn="ctr" defTabSz="755650">
            <a:lnSpc>
              <a:spcPct val="90000"/>
            </a:lnSpc>
            <a:spcBef>
              <a:spcPct val="0"/>
            </a:spcBef>
            <a:spcAft>
              <a:spcPct val="35000"/>
            </a:spcAft>
          </a:pPr>
          <a:r>
            <a:rPr lang="ro-RO" sz="1700" b="1" kern="1200" dirty="0" smtClean="0"/>
            <a:t> </a:t>
          </a:r>
          <a:r>
            <a:rPr lang="es-ES" sz="1700" b="1" kern="1200" dirty="0" smtClean="0"/>
            <a:t>(9:1-3)</a:t>
          </a:r>
          <a:endParaRPr lang="es-ES" sz="1700" b="1" kern="1200" dirty="0"/>
        </a:p>
      </dsp:txBody>
      <dsp:txXfrm>
        <a:off x="508861" y="1655179"/>
        <a:ext cx="1824799" cy="1114494"/>
      </dsp:txXfrm>
    </dsp:sp>
    <dsp:sp modelId="{C27F2944-6346-44B6-B74A-4C0F11D7C5B8}">
      <dsp:nvSpPr>
        <dsp:cNvPr id="0" name=""/>
        <dsp:cNvSpPr/>
      </dsp:nvSpPr>
      <dsp:spPr>
        <a:xfrm>
          <a:off x="237418" y="1324544"/>
          <a:ext cx="236768" cy="2367684"/>
        </a:xfrm>
        <a:custGeom>
          <a:avLst/>
          <a:gdLst/>
          <a:ahLst/>
          <a:cxnLst/>
          <a:rect l="0" t="0" r="0" b="0"/>
          <a:pathLst>
            <a:path>
              <a:moveTo>
                <a:pt x="0" y="0"/>
              </a:moveTo>
              <a:lnTo>
                <a:pt x="0" y="2367684"/>
              </a:lnTo>
              <a:lnTo>
                <a:pt x="236768" y="2367684"/>
              </a:lnTo>
            </a:path>
          </a:pathLst>
        </a:custGeom>
        <a:noFill/>
        <a:ln w="25400" cap="flat" cmpd="sng" algn="ctr">
          <a:solidFill>
            <a:schemeClr val="accent3">
              <a:lumMod val="60000"/>
              <a:lumOff val="4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EE4BCF2-0277-4E13-9605-BBB78B03D9FA}">
      <dsp:nvSpPr>
        <dsp:cNvPr id="0" name=""/>
        <dsp:cNvSpPr/>
      </dsp:nvSpPr>
      <dsp:spPr>
        <a:xfrm>
          <a:off x="474187" y="3100308"/>
          <a:ext cx="1894147" cy="11838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ro-RO" sz="1700" b="1" kern="1200" dirty="0" smtClean="0"/>
            <a:t>Pregătește hrana pentru viață </a:t>
          </a:r>
          <a:r>
            <a:rPr lang="es-ES" sz="1700" b="1" kern="1200" dirty="0" smtClean="0"/>
            <a:t>: </a:t>
          </a:r>
          <a:r>
            <a:rPr lang="es-ES" sz="1700" b="1" kern="1200" dirty="0" err="1" smtClean="0"/>
            <a:t>sacrific</a:t>
          </a:r>
          <a:r>
            <a:rPr lang="ro-RO" sz="1700" b="1" kern="1200" dirty="0" smtClean="0"/>
            <a:t>ii</a:t>
          </a:r>
          <a:r>
            <a:rPr lang="es-ES" sz="1700" b="1" kern="1200" dirty="0" smtClean="0"/>
            <a:t>, p</a:t>
          </a:r>
          <a:r>
            <a:rPr lang="ro-RO" sz="1700" b="1" kern="1200" dirty="0" smtClean="0"/>
            <a:t>âine și vin</a:t>
          </a:r>
          <a:r>
            <a:rPr lang="es-ES" sz="1700" b="1" kern="1200" dirty="0" smtClean="0"/>
            <a:t>(9:2)</a:t>
          </a:r>
          <a:endParaRPr lang="es-ES" sz="1700" b="1" kern="1200" dirty="0"/>
        </a:p>
      </dsp:txBody>
      <dsp:txXfrm>
        <a:off x="508861" y="3134982"/>
        <a:ext cx="1824799" cy="1114494"/>
      </dsp:txXfrm>
    </dsp:sp>
    <dsp:sp modelId="{20C33A15-E546-4ECB-BC16-0F7CE8483F43}">
      <dsp:nvSpPr>
        <dsp:cNvPr id="0" name=""/>
        <dsp:cNvSpPr/>
      </dsp:nvSpPr>
      <dsp:spPr>
        <a:xfrm>
          <a:off x="237418" y="1324544"/>
          <a:ext cx="236768" cy="3847487"/>
        </a:xfrm>
        <a:custGeom>
          <a:avLst/>
          <a:gdLst/>
          <a:ahLst/>
          <a:cxnLst/>
          <a:rect l="0" t="0" r="0" b="0"/>
          <a:pathLst>
            <a:path>
              <a:moveTo>
                <a:pt x="0" y="0"/>
              </a:moveTo>
              <a:lnTo>
                <a:pt x="0" y="3847487"/>
              </a:lnTo>
              <a:lnTo>
                <a:pt x="236768" y="3847487"/>
              </a:lnTo>
            </a:path>
          </a:pathLst>
        </a:custGeom>
        <a:noFill/>
        <a:ln w="25400" cap="flat" cmpd="sng" algn="ctr">
          <a:solidFill>
            <a:schemeClr val="accent3">
              <a:lumMod val="60000"/>
              <a:lumOff val="4000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3BD6232E-B254-4741-BF91-386EC6187818}">
      <dsp:nvSpPr>
        <dsp:cNvPr id="0" name=""/>
        <dsp:cNvSpPr/>
      </dsp:nvSpPr>
      <dsp:spPr>
        <a:xfrm>
          <a:off x="474187" y="4580111"/>
          <a:ext cx="1894147" cy="11838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ro-RO" sz="1700" b="1" kern="1200" dirty="0" smtClean="0"/>
            <a:t>Cheamă pe cei simpli ca să dobândească înțelepciune (</a:t>
          </a:r>
          <a:r>
            <a:rPr lang="es-ES" sz="1700" b="1" kern="1200" dirty="0" smtClean="0"/>
            <a:t>9:4-6)</a:t>
          </a:r>
          <a:endParaRPr lang="es-ES" sz="1700" b="1" kern="1200" dirty="0"/>
        </a:p>
      </dsp:txBody>
      <dsp:txXfrm>
        <a:off x="508861" y="4614785"/>
        <a:ext cx="1824799" cy="1114494"/>
      </dsp:txXfrm>
    </dsp:sp>
    <dsp:sp modelId="{30CF5F83-38AD-476F-B757-91B3C2F7931C}">
      <dsp:nvSpPr>
        <dsp:cNvPr id="0" name=""/>
        <dsp:cNvSpPr/>
      </dsp:nvSpPr>
      <dsp:spPr>
        <a:xfrm>
          <a:off x="2888894" y="140702"/>
          <a:ext cx="2367684" cy="1183842"/>
        </a:xfrm>
        <a:prstGeom prst="roundRect">
          <a:avLst>
            <a:gd name="adj" fmla="val 10000"/>
          </a:avLst>
        </a:prstGeom>
        <a:solidFill>
          <a:schemeClr val="accent3">
            <a:hueOff val="15358367"/>
            <a:satOff val="-70588"/>
            <a:lumOff val="16471"/>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ro-RO" sz="2500" b="1" kern="1200" cap="none"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PROSTIA</a:t>
          </a:r>
          <a:endParaRPr lang="es-ES" sz="2500" b="1" kern="1200" cap="none"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dsp:txBody>
      <dsp:txXfrm>
        <a:off x="2923568" y="175376"/>
        <a:ext cx="2298336" cy="1114494"/>
      </dsp:txXfrm>
    </dsp:sp>
    <dsp:sp modelId="{8D755AEF-07D8-4B63-BA3E-49A0D313CA91}">
      <dsp:nvSpPr>
        <dsp:cNvPr id="0" name=""/>
        <dsp:cNvSpPr/>
      </dsp:nvSpPr>
      <dsp:spPr>
        <a:xfrm>
          <a:off x="3125663" y="1324544"/>
          <a:ext cx="236759" cy="887881"/>
        </a:xfrm>
        <a:custGeom>
          <a:avLst/>
          <a:gdLst/>
          <a:ahLst/>
          <a:cxnLst/>
          <a:rect l="0" t="0" r="0" b="0"/>
          <a:pathLst>
            <a:path>
              <a:moveTo>
                <a:pt x="0" y="0"/>
              </a:moveTo>
              <a:lnTo>
                <a:pt x="0" y="887881"/>
              </a:lnTo>
              <a:lnTo>
                <a:pt x="236759" y="887881"/>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754E3076-1DD8-4F01-A2AA-94F9DB4D2A7F}">
      <dsp:nvSpPr>
        <dsp:cNvPr id="0" name=""/>
        <dsp:cNvSpPr/>
      </dsp:nvSpPr>
      <dsp:spPr>
        <a:xfrm>
          <a:off x="3362422" y="1620505"/>
          <a:ext cx="1894147" cy="11838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es-ES" sz="1700" b="1" kern="1200" dirty="0" smtClean="0"/>
            <a:t>Es</a:t>
          </a:r>
          <a:r>
            <a:rPr lang="ro-RO" sz="1700" b="1" kern="1200" dirty="0" smtClean="0"/>
            <a:t>te nepăsătoare</a:t>
          </a:r>
          <a:r>
            <a:rPr lang="es-ES" sz="1700" b="1" kern="1200" dirty="0" smtClean="0"/>
            <a:t> (9:13-14)</a:t>
          </a:r>
          <a:endParaRPr lang="es-ES" sz="1700" b="1" kern="1200" dirty="0"/>
        </a:p>
      </dsp:txBody>
      <dsp:txXfrm>
        <a:off x="3397096" y="1655179"/>
        <a:ext cx="1824799" cy="1114494"/>
      </dsp:txXfrm>
    </dsp:sp>
    <dsp:sp modelId="{CC07A25D-13E4-4D36-9C56-089C7331399A}">
      <dsp:nvSpPr>
        <dsp:cNvPr id="0" name=""/>
        <dsp:cNvSpPr/>
      </dsp:nvSpPr>
      <dsp:spPr>
        <a:xfrm>
          <a:off x="3125663" y="1324544"/>
          <a:ext cx="236759" cy="2367684"/>
        </a:xfrm>
        <a:custGeom>
          <a:avLst/>
          <a:gdLst/>
          <a:ahLst/>
          <a:cxnLst/>
          <a:rect l="0" t="0" r="0" b="0"/>
          <a:pathLst>
            <a:path>
              <a:moveTo>
                <a:pt x="0" y="0"/>
              </a:moveTo>
              <a:lnTo>
                <a:pt x="0" y="2367684"/>
              </a:lnTo>
              <a:lnTo>
                <a:pt x="236759" y="2367684"/>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0EC9FC45-766E-4F30-96A2-7A366CB0984E}">
      <dsp:nvSpPr>
        <dsp:cNvPr id="0" name=""/>
        <dsp:cNvSpPr/>
      </dsp:nvSpPr>
      <dsp:spPr>
        <a:xfrm>
          <a:off x="3362422" y="3100308"/>
          <a:ext cx="1894147" cy="11838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ro-RO" sz="1700" b="1" kern="1200" dirty="0" smtClean="0"/>
            <a:t>Pregătește hrana pentru păcat</a:t>
          </a:r>
          <a:r>
            <a:rPr lang="es-ES" sz="1700" b="1" kern="1200" dirty="0" smtClean="0"/>
            <a:t>: </a:t>
          </a:r>
          <a:r>
            <a:rPr lang="ro-RO" sz="1700" b="1" kern="1200" dirty="0" smtClean="0"/>
            <a:t>ape furate și pâine care nu hrănește</a:t>
          </a:r>
          <a:r>
            <a:rPr lang="es-ES" sz="1700" b="1" kern="1200" dirty="0" smtClean="0"/>
            <a:t>(9:17)</a:t>
          </a:r>
          <a:endParaRPr lang="es-ES" sz="1700" b="1" kern="1200" dirty="0"/>
        </a:p>
      </dsp:txBody>
      <dsp:txXfrm>
        <a:off x="3397096" y="3134982"/>
        <a:ext cx="1824799" cy="1114494"/>
      </dsp:txXfrm>
    </dsp:sp>
    <dsp:sp modelId="{04C8EF47-63BA-4ECB-BD3F-23578AFDE6A7}">
      <dsp:nvSpPr>
        <dsp:cNvPr id="0" name=""/>
        <dsp:cNvSpPr/>
      </dsp:nvSpPr>
      <dsp:spPr>
        <a:xfrm>
          <a:off x="3125663" y="1324544"/>
          <a:ext cx="236759" cy="3847487"/>
        </a:xfrm>
        <a:custGeom>
          <a:avLst/>
          <a:gdLst/>
          <a:ahLst/>
          <a:cxnLst/>
          <a:rect l="0" t="0" r="0" b="0"/>
          <a:pathLst>
            <a:path>
              <a:moveTo>
                <a:pt x="0" y="0"/>
              </a:moveTo>
              <a:lnTo>
                <a:pt x="0" y="3847487"/>
              </a:lnTo>
              <a:lnTo>
                <a:pt x="236759" y="3847487"/>
              </a:lnTo>
            </a:path>
          </a:pathLst>
        </a:custGeom>
        <a:noFill/>
        <a:ln w="25400" cap="flat" cmpd="sng" algn="ctr">
          <a:solidFill>
            <a:schemeClr val="accent4">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9A103640-E7A6-49DB-A15F-405BED9A8DF9}">
      <dsp:nvSpPr>
        <dsp:cNvPr id="0" name=""/>
        <dsp:cNvSpPr/>
      </dsp:nvSpPr>
      <dsp:spPr>
        <a:xfrm>
          <a:off x="3362422" y="4580111"/>
          <a:ext cx="1894147" cy="1183842"/>
        </a:xfrm>
        <a:prstGeom prst="roundRect">
          <a:avLst>
            <a:gd name="adj" fmla="val 10000"/>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lvl="0" algn="ctr" defTabSz="755650">
            <a:lnSpc>
              <a:spcPct val="90000"/>
            </a:lnSpc>
            <a:spcBef>
              <a:spcPct val="0"/>
            </a:spcBef>
            <a:spcAft>
              <a:spcPct val="35000"/>
            </a:spcAft>
          </a:pPr>
          <a:r>
            <a:rPr lang="ro-RO" sz="1700" b="1" kern="1200" dirty="0" smtClean="0"/>
            <a:t>Cheamă pe cei simpli la pierzanie</a:t>
          </a:r>
          <a:r>
            <a:rPr lang="es-ES" sz="1700" b="1" kern="1200" dirty="0" smtClean="0"/>
            <a:t/>
          </a:r>
          <a:br>
            <a:rPr lang="es-ES" sz="1700" b="1" kern="1200" dirty="0" smtClean="0"/>
          </a:br>
          <a:r>
            <a:rPr lang="es-ES" sz="1700" b="1" kern="1200" dirty="0" smtClean="0"/>
            <a:t>(9:15-18)</a:t>
          </a:r>
          <a:endParaRPr lang="es-ES" sz="1700" b="1" kern="1200" dirty="0"/>
        </a:p>
      </dsp:txBody>
      <dsp:txXfrm>
        <a:off x="3397096" y="4614785"/>
        <a:ext cx="1824799" cy="1114494"/>
      </dsp:txXfrm>
    </dsp:sp>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2F39AB53-0383-4AD4-B4F6-A066983F4C90}" type="datetimeFigureOut">
              <a:rPr lang="es-ES" smtClean="0"/>
              <a:pPr/>
              <a:t>27/01/2015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DF302DC-169A-4B29-B184-A4DB72420DFB}" type="slidenum">
              <a:rPr lang="es-ES" smtClean="0"/>
              <a:pPr/>
              <a:t>‹#›</a:t>
            </a:fld>
            <a:endParaRPr lang="es-ES" dirty="0"/>
          </a:p>
        </p:txBody>
      </p:sp>
    </p:spTree>
    <p:extLst>
      <p:ext uri="{BB962C8B-B14F-4D97-AF65-F5344CB8AC3E}">
        <p14:creationId xmlns="" xmlns:p14="http://schemas.microsoft.com/office/powerpoint/2010/main" val="19713892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F39AB53-0383-4AD4-B4F6-A066983F4C90}" type="datetimeFigureOut">
              <a:rPr lang="es-ES" smtClean="0"/>
              <a:pPr/>
              <a:t>27/01/2015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DF302DC-169A-4B29-B184-A4DB72420DFB}" type="slidenum">
              <a:rPr lang="es-ES" smtClean="0"/>
              <a:pPr/>
              <a:t>‹#›</a:t>
            </a:fld>
            <a:endParaRPr lang="es-ES" dirty="0"/>
          </a:p>
        </p:txBody>
      </p:sp>
    </p:spTree>
    <p:extLst>
      <p:ext uri="{BB962C8B-B14F-4D97-AF65-F5344CB8AC3E}">
        <p14:creationId xmlns="" xmlns:p14="http://schemas.microsoft.com/office/powerpoint/2010/main" val="310039198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F39AB53-0383-4AD4-B4F6-A066983F4C90}" type="datetimeFigureOut">
              <a:rPr lang="es-ES" smtClean="0"/>
              <a:pPr/>
              <a:t>27/01/2015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DF302DC-169A-4B29-B184-A4DB72420DFB}" type="slidenum">
              <a:rPr lang="es-ES" smtClean="0"/>
              <a:pPr/>
              <a:t>‹#›</a:t>
            </a:fld>
            <a:endParaRPr lang="es-ES" dirty="0"/>
          </a:p>
        </p:txBody>
      </p:sp>
    </p:spTree>
    <p:extLst>
      <p:ext uri="{BB962C8B-B14F-4D97-AF65-F5344CB8AC3E}">
        <p14:creationId xmlns="" xmlns:p14="http://schemas.microsoft.com/office/powerpoint/2010/main" val="415970793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2F39AB53-0383-4AD4-B4F6-A066983F4C90}" type="datetimeFigureOut">
              <a:rPr lang="es-ES" smtClean="0"/>
              <a:pPr/>
              <a:t>27/01/2015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DF302DC-169A-4B29-B184-A4DB72420DFB}" type="slidenum">
              <a:rPr lang="es-ES" smtClean="0"/>
              <a:pPr/>
              <a:t>‹#›</a:t>
            </a:fld>
            <a:endParaRPr lang="es-ES" dirty="0"/>
          </a:p>
        </p:txBody>
      </p:sp>
    </p:spTree>
    <p:extLst>
      <p:ext uri="{BB962C8B-B14F-4D97-AF65-F5344CB8AC3E}">
        <p14:creationId xmlns="" xmlns:p14="http://schemas.microsoft.com/office/powerpoint/2010/main" val="30282323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F39AB53-0383-4AD4-B4F6-A066983F4C90}" type="datetimeFigureOut">
              <a:rPr lang="es-ES" smtClean="0"/>
              <a:pPr/>
              <a:t>27/01/2015</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6DF302DC-169A-4B29-B184-A4DB72420DFB}" type="slidenum">
              <a:rPr lang="es-ES" smtClean="0"/>
              <a:pPr/>
              <a:t>‹#›</a:t>
            </a:fld>
            <a:endParaRPr lang="es-ES" dirty="0"/>
          </a:p>
        </p:txBody>
      </p:sp>
    </p:spTree>
    <p:extLst>
      <p:ext uri="{BB962C8B-B14F-4D97-AF65-F5344CB8AC3E}">
        <p14:creationId xmlns="" xmlns:p14="http://schemas.microsoft.com/office/powerpoint/2010/main" val="356569584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2F39AB53-0383-4AD4-B4F6-A066983F4C90}" type="datetimeFigureOut">
              <a:rPr lang="es-ES" smtClean="0"/>
              <a:pPr/>
              <a:t>27/01/2015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DF302DC-169A-4B29-B184-A4DB72420DFB}" type="slidenum">
              <a:rPr lang="es-ES" smtClean="0"/>
              <a:pPr/>
              <a:t>‹#›</a:t>
            </a:fld>
            <a:endParaRPr lang="es-ES" dirty="0"/>
          </a:p>
        </p:txBody>
      </p:sp>
    </p:spTree>
    <p:extLst>
      <p:ext uri="{BB962C8B-B14F-4D97-AF65-F5344CB8AC3E}">
        <p14:creationId xmlns="" xmlns:p14="http://schemas.microsoft.com/office/powerpoint/2010/main" val="237508470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2F39AB53-0383-4AD4-B4F6-A066983F4C90}" type="datetimeFigureOut">
              <a:rPr lang="es-ES" smtClean="0"/>
              <a:pPr/>
              <a:t>27/01/2015</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6DF302DC-169A-4B29-B184-A4DB72420DFB}" type="slidenum">
              <a:rPr lang="es-ES" smtClean="0"/>
              <a:pPr/>
              <a:t>‹#›</a:t>
            </a:fld>
            <a:endParaRPr lang="es-ES" dirty="0"/>
          </a:p>
        </p:txBody>
      </p:sp>
    </p:spTree>
    <p:extLst>
      <p:ext uri="{BB962C8B-B14F-4D97-AF65-F5344CB8AC3E}">
        <p14:creationId xmlns="" xmlns:p14="http://schemas.microsoft.com/office/powerpoint/2010/main" val="22250413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2F39AB53-0383-4AD4-B4F6-A066983F4C90}" type="datetimeFigureOut">
              <a:rPr lang="es-ES" smtClean="0"/>
              <a:pPr/>
              <a:t>27/01/2015</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6DF302DC-169A-4B29-B184-A4DB72420DFB}" type="slidenum">
              <a:rPr lang="es-ES" smtClean="0"/>
              <a:pPr/>
              <a:t>‹#›</a:t>
            </a:fld>
            <a:endParaRPr lang="es-ES" dirty="0"/>
          </a:p>
        </p:txBody>
      </p:sp>
    </p:spTree>
    <p:extLst>
      <p:ext uri="{BB962C8B-B14F-4D97-AF65-F5344CB8AC3E}">
        <p14:creationId xmlns="" xmlns:p14="http://schemas.microsoft.com/office/powerpoint/2010/main" val="26017925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F39AB53-0383-4AD4-B4F6-A066983F4C90}" type="datetimeFigureOut">
              <a:rPr lang="es-ES" smtClean="0"/>
              <a:pPr/>
              <a:t>27/01/2015</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6DF302DC-169A-4B29-B184-A4DB72420DFB}" type="slidenum">
              <a:rPr lang="es-ES" smtClean="0"/>
              <a:pPr/>
              <a:t>‹#›</a:t>
            </a:fld>
            <a:endParaRPr lang="es-ES" dirty="0"/>
          </a:p>
        </p:txBody>
      </p:sp>
    </p:spTree>
    <p:extLst>
      <p:ext uri="{BB962C8B-B14F-4D97-AF65-F5344CB8AC3E}">
        <p14:creationId xmlns="" xmlns:p14="http://schemas.microsoft.com/office/powerpoint/2010/main" val="15117032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F39AB53-0383-4AD4-B4F6-A066983F4C90}" type="datetimeFigureOut">
              <a:rPr lang="es-ES" smtClean="0"/>
              <a:pPr/>
              <a:t>27/01/2015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DF302DC-169A-4B29-B184-A4DB72420DFB}" type="slidenum">
              <a:rPr lang="es-ES" smtClean="0"/>
              <a:pPr/>
              <a:t>‹#›</a:t>
            </a:fld>
            <a:endParaRPr lang="es-ES" dirty="0"/>
          </a:p>
        </p:txBody>
      </p:sp>
    </p:spTree>
    <p:extLst>
      <p:ext uri="{BB962C8B-B14F-4D97-AF65-F5344CB8AC3E}">
        <p14:creationId xmlns="" xmlns:p14="http://schemas.microsoft.com/office/powerpoint/2010/main" val="23662487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F39AB53-0383-4AD4-B4F6-A066983F4C90}" type="datetimeFigureOut">
              <a:rPr lang="es-ES" smtClean="0"/>
              <a:pPr/>
              <a:t>27/01/2015</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6DF302DC-169A-4B29-B184-A4DB72420DFB}" type="slidenum">
              <a:rPr lang="es-ES" smtClean="0"/>
              <a:pPr/>
              <a:t>‹#›</a:t>
            </a:fld>
            <a:endParaRPr lang="es-ES" dirty="0"/>
          </a:p>
        </p:txBody>
      </p:sp>
    </p:spTree>
    <p:extLst>
      <p:ext uri="{BB962C8B-B14F-4D97-AF65-F5344CB8AC3E}">
        <p14:creationId xmlns="" xmlns:p14="http://schemas.microsoft.com/office/powerpoint/2010/main" val="228491672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39AB53-0383-4AD4-B4F6-A066983F4C90}" type="datetimeFigureOut">
              <a:rPr lang="es-ES" smtClean="0"/>
              <a:pPr/>
              <a:t>27/01/2015</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302DC-169A-4B29-B184-A4DB72420DFB}" type="slidenum">
              <a:rPr lang="es-ES" smtClean="0"/>
              <a:pPr/>
              <a:t>‹#›</a:t>
            </a:fld>
            <a:endParaRPr lang="es-ES" dirty="0"/>
          </a:p>
        </p:txBody>
      </p:sp>
    </p:spTree>
    <p:extLst>
      <p:ext uri="{BB962C8B-B14F-4D97-AF65-F5344CB8AC3E}">
        <p14:creationId xmlns="" xmlns:p14="http://schemas.microsoft.com/office/powerpoint/2010/main" val="59897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hdphoto" Target="../media/hdphoto2.wdp"/><Relationship Id="rId7"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microsoft.com/office/2007/relationships/hdphoto" Target="../media/hdphoto3.wdp"/><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9.png"/><Relationship Id="rId7" Type="http://schemas.openxmlformats.org/officeDocument/2006/relationships/diagramColors" Target="../diagrams/colors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3.jpeg"/><Relationship Id="rId7" Type="http://schemas.openxmlformats.org/officeDocument/2006/relationships/diagramQuickStyle" Target="../diagrams/quickStyle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Layout" Target="../diagrams/layout2.xml"/><Relationship Id="rId11" Type="http://schemas.microsoft.com/office/2007/relationships/diagramDrawing" Target="../diagrams/drawing2.xml"/><Relationship Id="rId5" Type="http://schemas.openxmlformats.org/officeDocument/2006/relationships/diagramData" Target="../diagrams/data2.xml"/><Relationship Id="rId10" Type="http://schemas.openxmlformats.org/officeDocument/2006/relationships/image" Target="../media/image26.jpeg"/><Relationship Id="rId4" Type="http://schemas.openxmlformats.org/officeDocument/2006/relationships/image" Target="../media/image24.jpeg"/><Relationship Id="rId9" Type="http://schemas.openxmlformats.org/officeDocument/2006/relationships/image" Target="../media/image25.jpeg"/></Relationships>
</file>

<file path=ppt/slides/_rels/slide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223628" y="44624"/>
            <a:ext cx="6696744" cy="2308324"/>
          </a:xfrm>
          <a:prstGeom prst="rect">
            <a:avLst/>
          </a:prstGeom>
          <a:noFill/>
        </p:spPr>
        <p:txBody>
          <a:bodyPr wrap="square" rtlCol="0">
            <a:spAutoFit/>
          </a:bodyPr>
          <a:lstStyle/>
          <a:p>
            <a:pPr algn="ctr"/>
            <a:r>
              <a:rPr lang="ro-RO" sz="7200" b="1" dirty="0" smtClean="0">
                <a:ln w="900" cmpd="sng">
                  <a:solidFill>
                    <a:schemeClr val="accent1">
                      <a:satMod val="190000"/>
                      <a:alpha val="55000"/>
                    </a:schemeClr>
                  </a:solidFill>
                  <a:prstDash val="solid"/>
                </a:ln>
                <a:solidFill>
                  <a:schemeClr val="accent1">
                    <a:satMod val="200000"/>
                    <a:tint val="3000"/>
                  </a:schemeClr>
                </a:solidFill>
                <a:effectLst>
                  <a:glow rad="101600">
                    <a:schemeClr val="tx1">
                      <a:alpha val="75000"/>
                    </a:schemeClr>
                  </a:glow>
                  <a:innerShdw blurRad="101600" dist="76200" dir="5400000">
                    <a:schemeClr val="accent1">
                      <a:satMod val="190000"/>
                      <a:tint val="100000"/>
                      <a:alpha val="74000"/>
                    </a:schemeClr>
                  </a:innerShdw>
                </a:effectLst>
              </a:rPr>
              <a:t>Înţelepciunea lui Dumnezeu</a:t>
            </a:r>
            <a:endParaRPr lang="ro-RO" sz="7200" b="1" dirty="0">
              <a:ln w="900" cmpd="sng">
                <a:solidFill>
                  <a:schemeClr val="accent1">
                    <a:satMod val="190000"/>
                    <a:alpha val="55000"/>
                  </a:schemeClr>
                </a:solidFill>
                <a:prstDash val="solid"/>
              </a:ln>
              <a:solidFill>
                <a:schemeClr val="accent1">
                  <a:satMod val="200000"/>
                  <a:tint val="3000"/>
                </a:schemeClr>
              </a:solidFill>
              <a:effectLst>
                <a:glow rad="101600">
                  <a:schemeClr val="tx1">
                    <a:alpha val="75000"/>
                  </a:schemeClr>
                </a:glow>
                <a:innerShdw blurRad="101600" dist="76200" dir="5400000">
                  <a:schemeClr val="accent1">
                    <a:satMod val="190000"/>
                    <a:tint val="100000"/>
                    <a:alpha val="74000"/>
                  </a:schemeClr>
                </a:innerShdw>
              </a:effectLst>
            </a:endParaRPr>
          </a:p>
        </p:txBody>
      </p:sp>
      <p:sp>
        <p:nvSpPr>
          <p:cNvPr id="5" name="4 CuadroTexto"/>
          <p:cNvSpPr txBox="1"/>
          <p:nvPr/>
        </p:nvSpPr>
        <p:spPr>
          <a:xfrm>
            <a:off x="5739184" y="6444044"/>
            <a:ext cx="336932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algn="r"/>
            <a:r>
              <a:rPr lang="ro-RO" b="1" dirty="0" smtClean="0"/>
              <a:t>Studiul 4 pentru 24 ianuarie 2015</a:t>
            </a:r>
            <a:endParaRPr lang="ro-RO" b="1" dirty="0"/>
          </a:p>
        </p:txBody>
      </p:sp>
    </p:spTree>
    <p:extLst>
      <p:ext uri="{BB962C8B-B14F-4D97-AF65-F5344CB8AC3E}">
        <p14:creationId xmlns="" xmlns:p14="http://schemas.microsoft.com/office/powerpoint/2010/main" val="35430957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BEBA8EAE-BF5A-486C-A8C5-ECC9F3942E4B}">
                <a14:imgProps xmlns="" xmlns:a14="http://schemas.microsoft.com/office/drawing/2010/main">
                  <a14:imgLayer r:embed="rId3">
                    <a14:imgEffect>
                      <a14:colorTemperature colorTemp="11200"/>
                    </a14:imgEffect>
                  </a14:imgLayer>
                </a14:imgProps>
              </a:ex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cstate="email">
            <a:extLst>
              <a:ext uri="{28A0092B-C50C-407E-A947-70E740481C1C}">
                <a14:useLocalDpi xmlns="" xmlns:a14="http://schemas.microsoft.com/office/drawing/2010/main"/>
              </a:ext>
            </a:extLst>
          </a:blip>
          <a:stretch>
            <a:fillRect/>
          </a:stretch>
        </p:blipFill>
        <p:spPr bwMode="auto">
          <a:xfrm>
            <a:off x="4002108" y="1"/>
            <a:ext cx="5141892" cy="6857998"/>
          </a:xfrm>
          <a:prstGeom prst="rect">
            <a:avLst/>
          </a:prstGeom>
          <a:noFill/>
          <a:extLst>
            <a:ext uri="{909E8E84-426E-40DD-AFC4-6F175D3DCCD1}">
              <a14:hiddenFill xmlns="" xmlns:a14="http://schemas.microsoft.com/office/drawing/2010/main">
                <a:solidFill>
                  <a:srgbClr val="FFFFFF"/>
                </a:solidFill>
              </a14:hiddenFill>
            </a:ext>
          </a:extLst>
        </p:spPr>
      </p:pic>
      <p:sp>
        <p:nvSpPr>
          <p:cNvPr id="2" name="1 CuadroTexto"/>
          <p:cNvSpPr txBox="1"/>
          <p:nvPr/>
        </p:nvSpPr>
        <p:spPr>
          <a:xfrm>
            <a:off x="0" y="22263"/>
            <a:ext cx="3995936" cy="1200329"/>
          </a:xfrm>
          <a:prstGeom prst="rect">
            <a:avLst/>
          </a:prstGeom>
          <a:noFill/>
        </p:spPr>
        <p:txBody>
          <a:bodyPr wrap="square" rtlCol="0">
            <a:spAutoFit/>
            <a:scene3d>
              <a:camera prst="orthographicFront"/>
              <a:lightRig rig="contrasting" dir="t">
                <a:rot lat="0" lon="0" rev="0"/>
              </a:lightRig>
            </a:scene3d>
            <a:sp3d extrusionH="57150" contourW="12700">
              <a:bevelT w="38100" h="38100" prst="relaxedInset"/>
              <a:contourClr>
                <a:srgbClr val="7296CC"/>
              </a:contourClr>
            </a:sp3d>
          </a:bodyPr>
          <a:lstStyle/>
          <a:p>
            <a:pPr algn="ctr"/>
            <a:r>
              <a:rPr lang="ro-RO" sz="3600" b="1" dirty="0" smtClean="0">
                <a:ln w="24500" cmpd="dbl">
                  <a:noFill/>
                  <a:prstDash val="solid"/>
                  <a:miter lim="800000"/>
                </a:ln>
                <a:gradFill>
                  <a:gsLst>
                    <a:gs pos="10000">
                      <a:srgbClr val="DAE4F2"/>
                    </a:gs>
                    <a:gs pos="47000">
                      <a:srgbClr val="C1D1E9"/>
                    </a:gs>
                    <a:gs pos="100000">
                      <a:srgbClr val="7296CC"/>
                    </a:gs>
                  </a:gsLst>
                  <a:lin ang="5400000"/>
                </a:gradFill>
                <a:effectLst>
                  <a:outerShdw blurRad="38100" dist="38100" dir="7020000" algn="tl">
                    <a:srgbClr val="000000">
                      <a:alpha val="35000"/>
                    </a:srgbClr>
                  </a:outerShdw>
                  <a:reflection blurRad="6350" stA="55000" endA="300" endPos="45500" dir="5400000" sy="-100000" algn="bl" rotWithShape="0"/>
                </a:effectLst>
              </a:rPr>
              <a:t>STRIGAREA ÎNȚELEPCIUNII</a:t>
            </a:r>
            <a:endParaRPr lang="ro-RO" sz="3600" b="1" dirty="0">
              <a:ln w="24500" cmpd="dbl">
                <a:noFill/>
                <a:prstDash val="solid"/>
                <a:miter lim="800000"/>
              </a:ln>
              <a:gradFill>
                <a:gsLst>
                  <a:gs pos="10000">
                    <a:srgbClr val="DAE4F2"/>
                  </a:gs>
                  <a:gs pos="47000">
                    <a:srgbClr val="C1D1E9"/>
                  </a:gs>
                  <a:gs pos="100000">
                    <a:srgbClr val="7296CC"/>
                  </a:gs>
                </a:gsLst>
                <a:lin ang="5400000"/>
              </a:gradFill>
              <a:effectLst>
                <a:outerShdw blurRad="38100" dist="38100" dir="7020000" algn="tl">
                  <a:srgbClr val="000000">
                    <a:alpha val="35000"/>
                  </a:srgbClr>
                </a:outerShdw>
                <a:reflection blurRad="6350" stA="55000" endA="300" endPos="45500" dir="5400000" sy="-100000" algn="bl" rotWithShape="0"/>
              </a:effectLst>
            </a:endParaRPr>
          </a:p>
        </p:txBody>
      </p:sp>
      <p:sp>
        <p:nvSpPr>
          <p:cNvPr id="3" name="2 Rectángulo"/>
          <p:cNvSpPr/>
          <p:nvPr/>
        </p:nvSpPr>
        <p:spPr>
          <a:xfrm>
            <a:off x="101332" y="1270501"/>
            <a:ext cx="3894604" cy="646331"/>
          </a:xfrm>
          <a:prstGeom prst="rect">
            <a:avLst/>
          </a:prstGeom>
        </p:spPr>
        <p:txBody>
          <a:bodyPr wrap="square">
            <a:spAutoFit/>
          </a:bodyPr>
          <a:lstStyle/>
          <a:p>
            <a:r>
              <a:rPr lang="ro-RO" b="1" dirty="0" smtClean="0">
                <a:solidFill>
                  <a:srgbClr val="C1D1E9"/>
                </a:solidFill>
                <a:latin typeface="Comic Sans MS" pitchFamily="66" charset="0"/>
              </a:rPr>
              <a:t>«Nu strigă înţelepciunea şi nu-şi înalţă priceperea glasul?» </a:t>
            </a:r>
            <a:r>
              <a:rPr lang="ro-RO" sz="1100" b="1" dirty="0" smtClean="0">
                <a:solidFill>
                  <a:srgbClr val="C1D1E9"/>
                </a:solidFill>
                <a:latin typeface="Comic Sans MS" pitchFamily="66" charset="0"/>
              </a:rPr>
              <a:t>(Prov. 8:1)</a:t>
            </a:r>
            <a:endParaRPr lang="ro-RO" sz="1100" b="1" dirty="0">
              <a:solidFill>
                <a:srgbClr val="C1D1E9"/>
              </a:solidFill>
              <a:latin typeface="Comic Sans MS" pitchFamily="66" charset="0"/>
            </a:endParaRPr>
          </a:p>
        </p:txBody>
      </p:sp>
      <p:sp>
        <p:nvSpPr>
          <p:cNvPr id="4" name="3 CuadroTexto"/>
          <p:cNvSpPr txBox="1"/>
          <p:nvPr/>
        </p:nvSpPr>
        <p:spPr>
          <a:xfrm>
            <a:off x="0" y="1950506"/>
            <a:ext cx="4002108" cy="4862870"/>
          </a:xfrm>
          <a:prstGeom prst="rect">
            <a:avLst/>
          </a:prstGeom>
          <a:noFill/>
        </p:spPr>
        <p:txBody>
          <a:bodyPr wrap="square" rtlCol="0">
            <a:spAutoFit/>
          </a:bodyPr>
          <a:lstStyle/>
          <a:p>
            <a:pPr>
              <a:spcBef>
                <a:spcPts val="600"/>
              </a:spcBef>
            </a:pPr>
            <a:r>
              <a:rPr lang="ro-RO" sz="2000" b="1" dirty="0" smtClean="0">
                <a:solidFill>
                  <a:schemeClr val="bg1"/>
                </a:solidFill>
                <a:effectLst>
                  <a:glow rad="12700">
                    <a:schemeClr val="tx1"/>
                  </a:glow>
                  <a:outerShdw blurRad="50800" dist="50800" dir="5400000" algn="ctr" rotWithShape="0">
                    <a:schemeClr val="tx1"/>
                  </a:outerShdw>
                </a:effectLst>
              </a:rPr>
              <a:t>În capitolele 8 și 9, atributul divin al înțelepciunii este personificat și i se atribuie </a:t>
            </a:r>
            <a:r>
              <a:rPr lang="ro-RO" sz="2000" b="1" dirty="0" smtClean="0">
                <a:solidFill>
                  <a:schemeClr val="bg1"/>
                </a:solidFill>
                <a:effectLst>
                  <a:glow rad="12700">
                    <a:schemeClr val="tx1"/>
                  </a:glow>
                  <a:outerShdw blurRad="50800" dist="50800" dir="5400000" algn="ctr" rotWithShape="0">
                    <a:schemeClr val="tx1"/>
                  </a:outerShdw>
                </a:effectLst>
              </a:rPr>
              <a:t>caracteristicii </a:t>
            </a:r>
            <a:r>
              <a:rPr lang="ro-RO" sz="2000" b="1" dirty="0" smtClean="0">
                <a:solidFill>
                  <a:schemeClr val="bg1"/>
                </a:solidFill>
                <a:effectLst>
                  <a:glow rad="12700">
                    <a:schemeClr val="tx1"/>
                  </a:glow>
                  <a:outerShdw blurRad="50800" dist="50800" dir="5400000" algn="ctr" rotWithShape="0">
                    <a:schemeClr val="tx1"/>
                  </a:outerShdw>
                </a:effectLst>
              </a:rPr>
              <a:t>specifice divinității. Modul în care este descrisă înțelepciunea ne amintește de Isus. </a:t>
            </a:r>
          </a:p>
          <a:p>
            <a:pPr>
              <a:spcBef>
                <a:spcPts val="600"/>
              </a:spcBef>
            </a:pPr>
            <a:r>
              <a:rPr lang="ro-RO" sz="2000" b="1" dirty="0" smtClean="0">
                <a:solidFill>
                  <a:schemeClr val="bg1"/>
                </a:solidFill>
                <a:effectLst>
                  <a:glow rad="12700">
                    <a:schemeClr val="tx1"/>
                  </a:glow>
                  <a:outerShdw blurRad="50800" dist="50800" dir="5400000" algn="ctr" rotWithShape="0">
                    <a:schemeClr val="tx1"/>
                  </a:outerShdw>
                </a:effectLst>
              </a:rPr>
              <a:t>Înțelepciunea strigă pentru a fi auzită. Trebuie să fie auzită, deoarece este una din chestiunile de viață și de moarte pentru om. </a:t>
            </a:r>
          </a:p>
          <a:p>
            <a:pPr>
              <a:spcBef>
                <a:spcPts val="600"/>
              </a:spcBef>
            </a:pPr>
            <a:r>
              <a:rPr lang="ro-RO" sz="2000" b="1" dirty="0" smtClean="0">
                <a:solidFill>
                  <a:schemeClr val="bg1"/>
                </a:solidFill>
                <a:effectLst>
                  <a:glow rad="12700">
                    <a:schemeClr val="tx1"/>
                  </a:glow>
                  <a:outerShdw blurRad="50800" dist="50800" dir="5400000" algn="ctr" rotWithShape="0">
                    <a:schemeClr val="tx1"/>
                  </a:outerShdw>
                </a:effectLst>
              </a:rPr>
              <a:t>Declară că este demnă de încredere (Prov. 8:1-21) și că, dacă este achiziționată este mai valoroasă decât oricare bogăție pământească (Prov. 8:10-11, 19).</a:t>
            </a:r>
            <a:endParaRPr lang="ro-RO" sz="2000" b="1" dirty="0">
              <a:solidFill>
                <a:schemeClr val="bg1"/>
              </a:solidFill>
              <a:effectLst>
                <a:glow rad="12700">
                  <a:schemeClr val="tx1"/>
                </a:glow>
                <a:outerShdw blurRad="50800" dist="50800" dir="5400000" algn="ctr" rotWithShape="0">
                  <a:schemeClr val="tx1"/>
                </a:outerShdw>
              </a:effectLst>
            </a:endParaRPr>
          </a:p>
        </p:txBody>
      </p:sp>
    </p:spTree>
    <p:extLst>
      <p:ext uri="{BB962C8B-B14F-4D97-AF65-F5344CB8AC3E}">
        <p14:creationId xmlns="" xmlns:p14="http://schemas.microsoft.com/office/powerpoint/2010/main" val="16224880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fade">
                                      <p:cBhvr>
                                        <p:cTn id="23" dur="1000"/>
                                        <p:tgtEl>
                                          <p:spTgt spid="4">
                                            <p:txEl>
                                              <p:pRg st="0" end="0"/>
                                            </p:txEl>
                                          </p:spTgt>
                                        </p:tgtEl>
                                      </p:cBhvr>
                                    </p:animEffect>
                                    <p:anim calcmode="lin" valueType="num">
                                      <p:cBhvr>
                                        <p:cTn id="2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1000"/>
                                        <p:tgtEl>
                                          <p:spTgt spid="4">
                                            <p:txEl>
                                              <p:pRg st="1" end="1"/>
                                            </p:txEl>
                                          </p:spTgt>
                                        </p:tgtEl>
                                      </p:cBhvr>
                                    </p:animEffect>
                                    <p:anim calcmode="lin" valueType="num">
                                      <p:cBhvr>
                                        <p:cTn id="32"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fade">
                                      <p:cBhvr>
                                        <p:cTn id="39" dur="1000"/>
                                        <p:tgtEl>
                                          <p:spTgt spid="4">
                                            <p:txEl>
                                              <p:pRg st="2" end="2"/>
                                            </p:txEl>
                                          </p:spTgt>
                                        </p:tgtEl>
                                      </p:cBhvr>
                                    </p:animEffect>
                                    <p:anim calcmode="lin" valueType="num">
                                      <p:cBhvr>
                                        <p:cTn id="40"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41"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 xmlns:a14="http://schemas.microsoft.com/office/drawing/2010/main">
                  <a14:imgLayer r:embed="rId3">
                    <a14:imgEffect>
                      <a14:saturation sat="300000"/>
                    </a14:imgEffect>
                  </a14:imgLayer>
                </a14:imgProps>
              </a:ext>
            </a:extLst>
          </a:blip>
          <a:srcRect/>
          <a:stretch>
            <a:fillRect/>
          </a:stretch>
        </a:blipFill>
        <a:effectLst/>
      </p:bgPr>
    </p:bg>
    <p:spTree>
      <p:nvGrpSpPr>
        <p:cNvPr id="1" name=""/>
        <p:cNvGrpSpPr/>
        <p:nvPr/>
      </p:nvGrpSpPr>
      <p:grpSpPr>
        <a:xfrm>
          <a:off x="0" y="0"/>
          <a:ext cx="0" cy="0"/>
          <a:chOff x="0" y="0"/>
          <a:chExt cx="0" cy="0"/>
        </a:xfrm>
      </p:grpSpPr>
      <p:pic>
        <p:nvPicPr>
          <p:cNvPr id="2055" name="Picture 7"/>
          <p:cNvPicPr>
            <a:picLocks noChangeAspect="1" noChangeArrowheads="1"/>
          </p:cNvPicPr>
          <p:nvPr/>
        </p:nvPicPr>
        <p:blipFill>
          <a:blip r:embed="rId4" cstate="email">
            <a:extLst>
              <a:ext uri="{28A0092B-C50C-407E-A947-70E740481C1C}">
                <a14:useLocalDpi xmlns="" xmlns:a14="http://schemas.microsoft.com/office/drawing/2010/main"/>
              </a:ext>
            </a:extLst>
          </a:blip>
          <a:stretch>
            <a:fillRect/>
          </a:stretch>
        </p:blipFill>
        <p:spPr bwMode="auto">
          <a:xfrm>
            <a:off x="107504" y="103687"/>
            <a:ext cx="1640424" cy="2187916"/>
          </a:xfrm>
          <a:prstGeom prst="rect">
            <a:avLst/>
          </a:prstGeom>
          <a:ln>
            <a:noFill/>
          </a:ln>
          <a:effectLst>
            <a:outerShdw blurRad="292100" dist="139700" dir="2700000" algn="tl" rotWithShape="0">
              <a:srgbClr val="333333">
                <a:alpha val="65000"/>
              </a:srgbClr>
            </a:outerShdw>
            <a:reflection blurRad="6350" stA="50000" endA="300" endPos="38500" dist="50800" dir="5400000" sy="-100000" algn="bl" rotWithShape="0"/>
          </a:effectLst>
          <a:extLst>
            <a:ext uri="{909E8E84-426E-40DD-AFC4-6F175D3DCCD1}">
              <a14:hiddenFill xmlns="" xmlns:a14="http://schemas.microsoft.com/office/drawing/2010/main">
                <a:solidFill>
                  <a:srgbClr val="FFFFFF"/>
                </a:solidFill>
              </a14:hiddenFill>
            </a:ext>
          </a:extLst>
        </p:spPr>
      </p:pic>
      <p:sp>
        <p:nvSpPr>
          <p:cNvPr id="4" name="3 CuadroTexto"/>
          <p:cNvSpPr txBox="1"/>
          <p:nvPr/>
        </p:nvSpPr>
        <p:spPr>
          <a:xfrm>
            <a:off x="3419872" y="1340768"/>
            <a:ext cx="5688632" cy="400110"/>
          </a:xfrm>
          <a:prstGeom prst="rect">
            <a:avLst/>
          </a:prstGeom>
          <a:noFill/>
        </p:spPr>
        <p:txBody>
          <a:bodyPr wrap="square" rtlCol="0">
            <a:spAutoFit/>
          </a:bodyPr>
          <a:lstStyle/>
          <a:p>
            <a:pPr>
              <a:spcBef>
                <a:spcPts val="600"/>
              </a:spcBef>
            </a:pPr>
            <a:r>
              <a:rPr lang="ro-RO" sz="2000" b="1" dirty="0" smtClean="0"/>
              <a:t>De ce este fiabilă înțelepciunea?</a:t>
            </a:r>
            <a:r>
              <a:rPr lang="ro-RO" sz="2000" b="1" dirty="0" err="1" smtClean="0"/>
              <a:t>Prov</a:t>
            </a:r>
            <a:r>
              <a:rPr lang="ro-RO" sz="2000" b="1" smtClean="0"/>
              <a:t> 8:1-21</a:t>
            </a:r>
            <a:endParaRPr lang="ro-RO" sz="2000" b="1"/>
          </a:p>
        </p:txBody>
      </p:sp>
      <p:sp>
        <p:nvSpPr>
          <p:cNvPr id="6" name="5 CuadroTexto"/>
          <p:cNvSpPr txBox="1"/>
          <p:nvPr/>
        </p:nvSpPr>
        <p:spPr>
          <a:xfrm>
            <a:off x="3491879" y="1718806"/>
            <a:ext cx="5414369" cy="2862322"/>
          </a:xfrm>
          <a:prstGeom prst="rect">
            <a:avLst/>
          </a:prstGeom>
          <a:noFill/>
        </p:spPr>
        <p:txBody>
          <a:bodyPr wrap="square" rtlCol="0">
            <a:spAutoFit/>
          </a:bodyPr>
          <a:lstStyle/>
          <a:p>
            <a:pPr marL="342900" indent="-342900">
              <a:buClr>
                <a:schemeClr val="accent2">
                  <a:lumMod val="50000"/>
                </a:schemeClr>
              </a:buClr>
              <a:buFont typeface="+mj-lt"/>
              <a:buAutoNum type="arabicPeriod"/>
            </a:pPr>
            <a:r>
              <a:rPr lang="ro-RO" sz="2000" b="1" dirty="0" smtClean="0"/>
              <a:t>Căci gura mea vesteşte adevărul (v. 7)</a:t>
            </a:r>
          </a:p>
          <a:p>
            <a:pPr marL="342900" indent="-342900">
              <a:buClr>
                <a:schemeClr val="accent2">
                  <a:lumMod val="50000"/>
                </a:schemeClr>
              </a:buClr>
              <a:buFont typeface="+mj-lt"/>
              <a:buAutoNum type="arabicPeriod"/>
            </a:pPr>
            <a:r>
              <a:rPr lang="ro-RO" sz="2000" b="1" dirty="0" smtClean="0"/>
              <a:t>Toate cuvintele gurii mele sunt drepte (v. 8)</a:t>
            </a:r>
          </a:p>
          <a:p>
            <a:pPr marL="342900" indent="-342900">
              <a:buClr>
                <a:schemeClr val="accent2">
                  <a:lumMod val="50000"/>
                </a:schemeClr>
              </a:buClr>
              <a:buFont typeface="+mj-lt"/>
              <a:buAutoNum type="arabicPeriod"/>
            </a:pPr>
            <a:r>
              <a:rPr lang="ro-RO" sz="2000" b="1" dirty="0" smtClean="0">
                <a:latin typeface="Calibri" pitchFamily="34" charset="0"/>
              </a:rPr>
              <a:t>Toate căile sunt lămurite şi drepte </a:t>
            </a:r>
            <a:r>
              <a:rPr lang="ro-RO" sz="2000" b="1" dirty="0" smtClean="0"/>
              <a:t>(v. 9)</a:t>
            </a:r>
          </a:p>
          <a:p>
            <a:pPr marL="342900" indent="-342900">
              <a:buClr>
                <a:schemeClr val="accent2">
                  <a:lumMod val="50000"/>
                </a:schemeClr>
              </a:buClr>
              <a:buFont typeface="+mj-lt"/>
              <a:buAutoNum type="arabicPeriod"/>
            </a:pPr>
            <a:r>
              <a:rPr lang="ro-RO" sz="2000" b="1" dirty="0" smtClean="0">
                <a:latin typeface="Calibri" pitchFamily="34" charset="0"/>
              </a:rPr>
              <a:t>Am ca locuinţă mintea </a:t>
            </a:r>
            <a:r>
              <a:rPr lang="ro-RO" sz="2000" b="1" dirty="0" smtClean="0"/>
              <a:t>(v. 12)</a:t>
            </a:r>
          </a:p>
          <a:p>
            <a:pPr marL="342900" indent="-342900">
              <a:buClr>
                <a:schemeClr val="accent2">
                  <a:lumMod val="50000"/>
                </a:schemeClr>
              </a:buClr>
              <a:buFont typeface="+mj-lt"/>
              <a:buAutoNum type="arabicPeriod"/>
            </a:pPr>
            <a:r>
              <a:rPr lang="ro-RO" sz="2000" b="1" dirty="0" smtClean="0"/>
              <a:t>De la mine vine sfatul şi izbânda (v. 14)</a:t>
            </a:r>
          </a:p>
          <a:p>
            <a:pPr marL="342900" indent="-342900">
              <a:buClr>
                <a:schemeClr val="accent2">
                  <a:lumMod val="50000"/>
                </a:schemeClr>
              </a:buClr>
              <a:buFont typeface="+mj-lt"/>
              <a:buAutoNum type="arabicPeriod"/>
            </a:pPr>
            <a:r>
              <a:rPr lang="ro-RO" sz="2000" b="1" dirty="0" smtClean="0"/>
              <a:t>Prin mine este judecat pământul (v. 15-16)</a:t>
            </a:r>
          </a:p>
          <a:p>
            <a:pPr marL="342900" indent="-342900">
              <a:buClr>
                <a:schemeClr val="accent2">
                  <a:lumMod val="50000"/>
                </a:schemeClr>
              </a:buClr>
              <a:buFont typeface="+mj-lt"/>
              <a:buAutoNum type="arabicPeriod"/>
            </a:pPr>
            <a:r>
              <a:rPr lang="ro-RO" sz="2000" b="1" dirty="0" smtClean="0"/>
              <a:t>Cu mine este dreptatea (v. 18)</a:t>
            </a:r>
          </a:p>
          <a:p>
            <a:pPr marL="342900" indent="-342900">
              <a:buClr>
                <a:schemeClr val="accent2">
                  <a:lumMod val="50000"/>
                </a:schemeClr>
              </a:buClr>
              <a:buFont typeface="+mj-lt"/>
              <a:buAutoNum type="arabicPeriod"/>
            </a:pPr>
            <a:r>
              <a:rPr lang="ro-RO" sz="2000" b="1" dirty="0" smtClean="0">
                <a:latin typeface="Calibri" pitchFamily="34" charset="0"/>
              </a:rPr>
              <a:t>Eu umblu pe calea nevinovăţiei, pe mijlocul cărărilor neprihănirii </a:t>
            </a:r>
            <a:r>
              <a:rPr lang="ro-RO" sz="2000" b="1" dirty="0" smtClean="0"/>
              <a:t>(v. 20)</a:t>
            </a:r>
            <a:endParaRPr lang="ro-RO" sz="2000" b="1" dirty="0"/>
          </a:p>
        </p:txBody>
      </p:sp>
      <p:sp>
        <p:nvSpPr>
          <p:cNvPr id="7" name="6 CuadroTexto"/>
          <p:cNvSpPr txBox="1"/>
          <p:nvPr/>
        </p:nvSpPr>
        <p:spPr>
          <a:xfrm>
            <a:off x="3275856" y="4521314"/>
            <a:ext cx="5830866" cy="707886"/>
          </a:xfrm>
          <a:prstGeom prst="rect">
            <a:avLst/>
          </a:prstGeom>
          <a:noFill/>
        </p:spPr>
        <p:txBody>
          <a:bodyPr wrap="square" rtlCol="0">
            <a:spAutoFit/>
          </a:bodyPr>
          <a:lstStyle/>
          <a:p>
            <a:r>
              <a:rPr lang="ro-RO" sz="2000" b="1" dirty="0" smtClean="0"/>
              <a:t>Înțelepciunea este adevărul, </a:t>
            </a:r>
            <a:r>
              <a:rPr lang="ro-RO" sz="2000" b="1" dirty="0" err="1" smtClean="0"/>
              <a:t>adevărul</a:t>
            </a:r>
            <a:r>
              <a:rPr lang="ro-RO" sz="2000" b="1" dirty="0" smtClean="0"/>
              <a:t> absolut pe care îl putem găsi numai în Isus. (Ioan 14:6).</a:t>
            </a:r>
            <a:endParaRPr lang="ro-RO" sz="2000" b="1" dirty="0"/>
          </a:p>
        </p:txBody>
      </p:sp>
      <p:sp>
        <p:nvSpPr>
          <p:cNvPr id="8" name="7 Rectángulo"/>
          <p:cNvSpPr/>
          <p:nvPr/>
        </p:nvSpPr>
        <p:spPr>
          <a:xfrm>
            <a:off x="2632095" y="5877272"/>
            <a:ext cx="3857753" cy="923330"/>
          </a:xfrm>
          <a:prstGeom prst="rect">
            <a:avLst/>
          </a:prstGeom>
        </p:spPr>
        <p:txBody>
          <a:bodyPr wrap="square">
            <a:spAutoFit/>
          </a:bodyPr>
          <a:lstStyle/>
          <a:p>
            <a:r>
              <a:rPr lang="ro-RO" b="1" smtClean="0">
                <a:solidFill>
                  <a:schemeClr val="accent2">
                    <a:lumMod val="40000"/>
                    <a:lumOff val="60000"/>
                  </a:schemeClr>
                </a:solidFill>
                <a:effectLst>
                  <a:outerShdw blurRad="50800" dist="50800" dir="5400000" algn="ctr" rotWithShape="0">
                    <a:schemeClr val="tx1"/>
                  </a:outerShdw>
                </a:effectLst>
                <a:latin typeface="Comic Sans MS" pitchFamily="66" charset="0"/>
              </a:rPr>
              <a:t>«Eu iubesc pe cei ce mă iubesc, şi cei ce mă caută cu tot dinadinsul mă găsesc.»</a:t>
            </a:r>
            <a:r>
              <a:rPr lang="ro-RO" sz="1100" b="1" smtClean="0">
                <a:solidFill>
                  <a:schemeClr val="accent2">
                    <a:lumMod val="40000"/>
                    <a:lumOff val="60000"/>
                  </a:schemeClr>
                </a:solidFill>
                <a:effectLst>
                  <a:outerShdw blurRad="50800" dist="50800" dir="5400000" algn="ctr" rotWithShape="0">
                    <a:schemeClr val="tx1"/>
                  </a:outerShdw>
                </a:effectLst>
                <a:latin typeface="Comic Sans MS" pitchFamily="66" charset="0"/>
              </a:rPr>
              <a:t>(Proverbe 8:17)</a:t>
            </a:r>
            <a:endParaRPr lang="ro-RO" sz="1100" b="1">
              <a:solidFill>
                <a:schemeClr val="accent2">
                  <a:lumMod val="40000"/>
                  <a:lumOff val="60000"/>
                </a:schemeClr>
              </a:solidFill>
              <a:effectLst>
                <a:outerShdw blurRad="50800" dist="50800" dir="5400000" algn="ctr" rotWithShape="0">
                  <a:schemeClr val="tx1"/>
                </a:outerShdw>
              </a:effectLst>
              <a:latin typeface="Comic Sans MS" pitchFamily="66" charset="0"/>
            </a:endParaRPr>
          </a:p>
        </p:txBody>
      </p:sp>
      <p:pic>
        <p:nvPicPr>
          <p:cNvPr id="2050" name="Picture 2" descr="R:\Dibujos\Jesus\Moderno\034.jpg"/>
          <p:cNvPicPr>
            <a:picLocks noChangeAspect="1" noChangeArrowheads="1"/>
          </p:cNvPicPr>
          <p:nvPr/>
        </p:nvPicPr>
        <p:blipFill rotWithShape="1">
          <a:blip r:embed="rId5" cstate="email">
            <a:extLst>
              <a:ext uri="{28A0092B-C50C-407E-A947-70E740481C1C}">
                <a14:useLocalDpi xmlns="" xmlns:a14="http://schemas.microsoft.com/office/drawing/2010/main"/>
              </a:ext>
            </a:extLst>
          </a:blip>
          <a:srcRect/>
          <a:stretch/>
        </p:blipFill>
        <p:spPr bwMode="auto">
          <a:xfrm>
            <a:off x="107504" y="2690551"/>
            <a:ext cx="1848513" cy="1923678"/>
          </a:xfrm>
          <a:prstGeom prst="rect">
            <a:avLst/>
          </a:prstGeom>
          <a:ln>
            <a:noFill/>
          </a:ln>
          <a:effectLst>
            <a:outerShdw blurRad="292100" dist="139700" dir="2700000" algn="tl" rotWithShape="0">
              <a:srgbClr val="333333">
                <a:alpha val="65000"/>
              </a:srgbClr>
            </a:outerShdw>
            <a:reflection blurRad="6350" stA="50000" endA="300" endPos="38500" dist="50800" dir="5400000" sy="-100000" algn="bl" rotWithShape="0"/>
          </a:effectLst>
          <a:extLst>
            <a:ext uri="{909E8E84-426E-40DD-AFC4-6F175D3DCCD1}">
              <a14:hiddenFill xmlns="" xmlns:a14="http://schemas.microsoft.com/office/drawing/2010/main">
                <a:solidFill>
                  <a:srgbClr val="FFFFFF"/>
                </a:solidFill>
              </a14:hiddenFill>
            </a:ext>
          </a:extLst>
        </p:spPr>
      </p:pic>
      <p:pic>
        <p:nvPicPr>
          <p:cNvPr id="2054" name="Picture 6" descr="R:\Dibujos\Jesus\Moderno\JesusYLaVidaModerna (40).jpg"/>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107504" y="5013176"/>
            <a:ext cx="2304256" cy="1728192"/>
          </a:xfrm>
          <a:prstGeom prst="rect">
            <a:avLst/>
          </a:prstGeom>
          <a:ln>
            <a:noFill/>
          </a:ln>
          <a:effectLst>
            <a:outerShdw blurRad="292100" dist="139700" dir="2700000" algn="tl" rotWithShape="0">
              <a:srgbClr val="333333">
                <a:alpha val="65000"/>
              </a:srgbClr>
            </a:outerShdw>
            <a:reflection blurRad="6350" stA="50000" endA="300" endPos="38500" dist="50800" dir="5400000" sy="-100000" algn="bl" rotWithShape="0"/>
          </a:effectLst>
          <a:extLst>
            <a:ext uri="{909E8E84-426E-40DD-AFC4-6F175D3DCCD1}">
              <a14:hiddenFill xmlns="" xmlns:a14="http://schemas.microsoft.com/office/drawing/2010/main">
                <a:solidFill>
                  <a:srgbClr val="FFFFFF"/>
                </a:solidFill>
              </a14:hiddenFill>
            </a:ext>
          </a:extLst>
        </p:spPr>
      </p:pic>
      <p:pic>
        <p:nvPicPr>
          <p:cNvPr id="2057" name="Picture 9" descr="R:\Dibujos\Juicio\xdfgdfgd.jpg"/>
          <p:cNvPicPr>
            <a:picLocks noChangeAspect="1" noChangeArrowheads="1"/>
          </p:cNvPicPr>
          <p:nvPr/>
        </p:nvPicPr>
        <p:blipFill>
          <a:blip r:embed="rId7" cstate="email">
            <a:extLst>
              <a:ext uri="{28A0092B-C50C-407E-A947-70E740481C1C}">
                <a14:useLocalDpi xmlns="" xmlns:a14="http://schemas.microsoft.com/office/drawing/2010/main"/>
              </a:ext>
            </a:extLst>
          </a:blip>
          <a:srcRect/>
          <a:stretch>
            <a:fillRect/>
          </a:stretch>
        </p:blipFill>
        <p:spPr bwMode="auto">
          <a:xfrm>
            <a:off x="1464479" y="2997279"/>
            <a:ext cx="1964513" cy="1943889"/>
          </a:xfrm>
          <a:prstGeom prst="round2DiagRect">
            <a:avLst>
              <a:gd name="adj1" fmla="val 32822"/>
              <a:gd name="adj2" fmla="val 0"/>
            </a:avLst>
          </a:prstGeom>
          <a:ln w="88900" cap="sq">
            <a:no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17" name="16 CuadroTexto"/>
          <p:cNvSpPr txBox="1"/>
          <p:nvPr/>
        </p:nvSpPr>
        <p:spPr>
          <a:xfrm>
            <a:off x="2483768" y="-27384"/>
            <a:ext cx="6624736" cy="646331"/>
          </a:xfrm>
          <a:prstGeom prst="rect">
            <a:avLst/>
          </a:prstGeom>
          <a:noFill/>
        </p:spPr>
        <p:txBody>
          <a:bodyPr wrap="square" rtlCol="0">
            <a:spAutoFit/>
            <a:scene3d>
              <a:camera prst="orthographicFront"/>
              <a:lightRig rig="contrasting" dir="t">
                <a:rot lat="0" lon="0" rev="0"/>
              </a:lightRig>
            </a:scene3d>
            <a:sp3d extrusionH="57150" contourW="12700">
              <a:bevelT w="38100" h="38100" prst="relaxedInset"/>
              <a:contourClr>
                <a:srgbClr val="1E4246"/>
              </a:contourClr>
            </a:sp3d>
          </a:bodyPr>
          <a:lstStyle/>
          <a:p>
            <a:pPr algn="ctr"/>
            <a:r>
              <a:rPr lang="ro-RO" sz="3600" b="1" smtClean="0">
                <a:ln w="24500" cmpd="dbl">
                  <a:noFill/>
                  <a:prstDash val="solid"/>
                  <a:miter lim="800000"/>
                </a:ln>
                <a:gradFill>
                  <a:gsLst>
                    <a:gs pos="10000">
                      <a:schemeClr val="accent2">
                        <a:lumMod val="20000"/>
                        <a:lumOff val="80000"/>
                      </a:schemeClr>
                    </a:gs>
                    <a:gs pos="47000">
                      <a:srgbClr val="55AEB7"/>
                    </a:gs>
                    <a:gs pos="100000">
                      <a:srgbClr val="1A3B3E"/>
                    </a:gs>
                  </a:gsLst>
                  <a:lin ang="5400000"/>
                </a:gradFill>
                <a:effectLst>
                  <a:outerShdw blurRad="38100" dist="38100" dir="7020000" algn="tl">
                    <a:srgbClr val="000000">
                      <a:alpha val="35000"/>
                    </a:srgbClr>
                  </a:outerShdw>
                  <a:reflection blurRad="6350" stA="55000" endA="300" endPos="45500" dir="5400000" sy="-100000" algn="bl" rotWithShape="0"/>
                </a:effectLst>
              </a:rPr>
              <a:t>STRIGAREA ÎNȚELEPCIUNII</a:t>
            </a:r>
            <a:endParaRPr lang="ro-RO" sz="3600" b="1">
              <a:ln w="24500" cmpd="dbl">
                <a:noFill/>
                <a:prstDash val="solid"/>
                <a:miter lim="800000"/>
              </a:ln>
              <a:gradFill>
                <a:gsLst>
                  <a:gs pos="10000">
                    <a:schemeClr val="accent2">
                      <a:lumMod val="20000"/>
                      <a:lumOff val="80000"/>
                    </a:schemeClr>
                  </a:gs>
                  <a:gs pos="47000">
                    <a:srgbClr val="55AEB7"/>
                  </a:gs>
                  <a:gs pos="100000">
                    <a:srgbClr val="1A3B3E"/>
                  </a:gs>
                </a:gsLst>
                <a:lin ang="5400000"/>
              </a:gradFill>
              <a:effectLst>
                <a:outerShdw blurRad="38100" dist="38100" dir="7020000" algn="tl">
                  <a:srgbClr val="000000">
                    <a:alpha val="35000"/>
                  </a:srgbClr>
                </a:outerShdw>
                <a:reflection blurRad="6350" stA="55000" endA="300" endPos="45500" dir="5400000" sy="-100000" algn="bl" rotWithShape="0"/>
              </a:effectLst>
            </a:endParaRPr>
          </a:p>
        </p:txBody>
      </p:sp>
      <p:sp>
        <p:nvSpPr>
          <p:cNvPr id="18" name="17 Rectángulo"/>
          <p:cNvSpPr/>
          <p:nvPr/>
        </p:nvSpPr>
        <p:spPr>
          <a:xfrm>
            <a:off x="4139952" y="694437"/>
            <a:ext cx="4176464" cy="646331"/>
          </a:xfrm>
          <a:prstGeom prst="rect">
            <a:avLst/>
          </a:prstGeom>
        </p:spPr>
        <p:txBody>
          <a:bodyPr wrap="square">
            <a:spAutoFit/>
          </a:bodyPr>
          <a:lstStyle/>
          <a:p>
            <a:r>
              <a:rPr lang="ro-RO" b="1" smtClean="0">
                <a:solidFill>
                  <a:schemeClr val="accent2">
                    <a:lumMod val="50000"/>
                  </a:schemeClr>
                </a:solidFill>
                <a:latin typeface="Comic Sans MS" pitchFamily="66" charset="0"/>
              </a:rPr>
              <a:t>«Nu strigă înţelepciunea şi nu-şi înalţă priceperea glasul?» </a:t>
            </a:r>
            <a:r>
              <a:rPr lang="ro-RO" sz="1100" b="1" smtClean="0">
                <a:solidFill>
                  <a:schemeClr val="accent2">
                    <a:lumMod val="50000"/>
                  </a:schemeClr>
                </a:solidFill>
                <a:latin typeface="Comic Sans MS" pitchFamily="66" charset="0"/>
              </a:rPr>
              <a:t>(Proverbe 8:1)</a:t>
            </a:r>
            <a:endParaRPr lang="ro-RO" sz="1100" b="1">
              <a:solidFill>
                <a:schemeClr val="accent2">
                  <a:lumMod val="50000"/>
                </a:schemeClr>
              </a:solidFill>
              <a:latin typeface="Comic Sans MS" pitchFamily="66" charset="0"/>
            </a:endParaRPr>
          </a:p>
        </p:txBody>
      </p:sp>
      <p:pic>
        <p:nvPicPr>
          <p:cNvPr id="2053" name="Picture 5" descr="R:\Dibujos\Jesus\Moderno\JesusYLaVidaModerna (37).jpg"/>
          <p:cNvPicPr>
            <a:picLocks noChangeAspect="1" noChangeArrowheads="1"/>
          </p:cNvPicPr>
          <p:nvPr/>
        </p:nvPicPr>
        <p:blipFill>
          <a:blip r:embed="rId8" cstate="email">
            <a:extLst>
              <a:ext uri="{28A0092B-C50C-407E-A947-70E740481C1C}">
                <a14:useLocalDpi xmlns="" xmlns:a14="http://schemas.microsoft.com/office/drawing/2010/main"/>
              </a:ext>
            </a:extLst>
          </a:blip>
          <a:srcRect/>
          <a:stretch>
            <a:fillRect/>
          </a:stretch>
        </p:blipFill>
        <p:spPr bwMode="auto">
          <a:xfrm>
            <a:off x="1729108" y="736142"/>
            <a:ext cx="1690194" cy="2188802"/>
          </a:xfrm>
          <a:prstGeom prst="round2DiagRect">
            <a:avLst>
              <a:gd name="adj1" fmla="val 28143"/>
              <a:gd name="adj2" fmla="val 0"/>
            </a:avLst>
          </a:prstGeom>
          <a:ln w="88900" cap="sq">
            <a:noFill/>
            <a:miter lim="800000"/>
          </a:ln>
          <a:effectLst>
            <a:outerShdw blurRad="254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
        <p:nvSpPr>
          <p:cNvPr id="10" name="9 Rectángulo"/>
          <p:cNvSpPr/>
          <p:nvPr/>
        </p:nvSpPr>
        <p:spPr>
          <a:xfrm>
            <a:off x="2632096" y="5157192"/>
            <a:ext cx="3384376" cy="707886"/>
          </a:xfrm>
          <a:prstGeom prst="rect">
            <a:avLst/>
          </a:prstGeom>
        </p:spPr>
        <p:txBody>
          <a:bodyPr wrap="square">
            <a:spAutoFit/>
          </a:bodyPr>
          <a:lstStyle/>
          <a:p>
            <a:pPr lvl="0"/>
            <a:r>
              <a:rPr lang="ro-RO" sz="2000" b="1" smtClean="0">
                <a:solidFill>
                  <a:prstClr val="black"/>
                </a:solidFill>
              </a:rPr>
              <a:t>Cel care aude strigarea înțelepciunii Îl va găsi pe Isus.</a:t>
            </a:r>
            <a:endParaRPr lang="ro-RO" sz="2000" b="1">
              <a:solidFill>
                <a:prstClr val="black"/>
              </a:solidFill>
            </a:endParaRPr>
          </a:p>
        </p:txBody>
      </p:sp>
      <p:pic>
        <p:nvPicPr>
          <p:cNvPr id="2059" name="Picture 11" descr="\\EUNICE\FondosTematicos\Biblia\Estudio de la biblia\Es-la-Biblia-fiable.jpg"/>
          <p:cNvPicPr>
            <a:picLocks noChangeAspect="1" noChangeArrowheads="1"/>
          </p:cNvPicPr>
          <p:nvPr/>
        </p:nvPicPr>
        <p:blipFill>
          <a:blip r:embed="rId9" cstate="email">
            <a:extLst>
              <a:ext uri="{28A0092B-C50C-407E-A947-70E740481C1C}">
                <a14:useLocalDpi xmlns="" xmlns:a14="http://schemas.microsoft.com/office/drawing/2010/main"/>
              </a:ext>
            </a:extLst>
          </a:blip>
          <a:srcRect/>
          <a:stretch>
            <a:fillRect/>
          </a:stretch>
        </p:blipFill>
        <p:spPr bwMode="auto">
          <a:xfrm flipH="1">
            <a:off x="6489848" y="5229200"/>
            <a:ext cx="2474640" cy="152190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492170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800" decel="100000"/>
                                        <p:tgtEl>
                                          <p:spTgt spid="17"/>
                                        </p:tgtEl>
                                      </p:cBhvr>
                                    </p:animEffect>
                                    <p:anim calcmode="lin" valueType="num">
                                      <p:cBhvr>
                                        <p:cTn id="8" dur="800" decel="100000" fill="hold"/>
                                        <p:tgtEl>
                                          <p:spTgt spid="17"/>
                                        </p:tgtEl>
                                        <p:attrNameLst>
                                          <p:attrName>style.rotation</p:attrName>
                                        </p:attrNameLst>
                                      </p:cBhvr>
                                      <p:tavLst>
                                        <p:tav tm="0">
                                          <p:val>
                                            <p:fltVal val="-90"/>
                                          </p:val>
                                        </p:tav>
                                        <p:tav tm="100000">
                                          <p:val>
                                            <p:fltVal val="0"/>
                                          </p:val>
                                        </p:tav>
                                      </p:tavLst>
                                    </p:anim>
                                    <p:anim calcmode="lin" valueType="num">
                                      <p:cBhvr>
                                        <p:cTn id="9" dur="800" decel="100000" fill="hold"/>
                                        <p:tgtEl>
                                          <p:spTgt spid="17"/>
                                        </p:tgtEl>
                                        <p:attrNameLst>
                                          <p:attrName>ppt_x</p:attrName>
                                        </p:attrNameLst>
                                      </p:cBhvr>
                                      <p:tavLst>
                                        <p:tav tm="0">
                                          <p:val>
                                            <p:strVal val="#ppt_x+0.4"/>
                                          </p:val>
                                        </p:tav>
                                        <p:tav tm="100000">
                                          <p:val>
                                            <p:strVal val="#ppt_x-0.05"/>
                                          </p:val>
                                        </p:tav>
                                      </p:tavLst>
                                    </p:anim>
                                    <p:anim calcmode="lin" valueType="num">
                                      <p:cBhvr>
                                        <p:cTn id="10" dur="800" decel="100000" fill="hold"/>
                                        <p:tgtEl>
                                          <p:spTgt spid="1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5"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19" dur="1000" fill="hold"/>
                                        <p:tgtEl>
                                          <p:spTgt spid="18"/>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ppt_w</p:attrName>
                                        </p:attrNameLst>
                                      </p:cBhvr>
                                      <p:tavLst>
                                        <p:tav tm="0">
                                          <p:val>
                                            <p:fltVal val="0"/>
                                          </p:val>
                                        </p:tav>
                                        <p:tav tm="100000">
                                          <p:val>
                                            <p:strVal val="#ppt_w"/>
                                          </p:val>
                                        </p:tav>
                                      </p:tavLst>
                                    </p:anim>
                                    <p:anim calcmode="lin" valueType="num">
                                      <p:cBhvr>
                                        <p:cTn id="29" dur="1000" fill="hold"/>
                                        <p:tgtEl>
                                          <p:spTgt spid="4"/>
                                        </p:tgtEl>
                                        <p:attrNameLst>
                                          <p:attrName>ppt_h</p:attrName>
                                        </p:attrNameLst>
                                      </p:cBhvr>
                                      <p:tavLst>
                                        <p:tav tm="0">
                                          <p:val>
                                            <p:fltVal val="0"/>
                                          </p:val>
                                        </p:tav>
                                        <p:tav tm="100000">
                                          <p:val>
                                            <p:strVal val="#ppt_h"/>
                                          </p:val>
                                        </p:tav>
                                      </p:tavLst>
                                    </p:anim>
                                    <p:anim calcmode="lin" valueType="num">
                                      <p:cBhvr>
                                        <p:cTn id="30"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
                                            <p:txEl>
                                              <p:pRg st="0" end="0"/>
                                            </p:txEl>
                                          </p:spTgt>
                                        </p:tgtEl>
                                        <p:attrNameLst>
                                          <p:attrName>style.visibility</p:attrName>
                                        </p:attrNameLst>
                                      </p:cBhvr>
                                      <p:to>
                                        <p:strVal val="visible"/>
                                      </p:to>
                                    </p:set>
                                    <p:animEffect transition="in" filter="wipe(left)">
                                      <p:cBhvr>
                                        <p:cTn id="36" dur="5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wipe(left)">
                                      <p:cBhvr>
                                        <p:cTn id="41" dur="500"/>
                                        <p:tgtEl>
                                          <p:spTgt spid="6">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6">
                                            <p:txEl>
                                              <p:pRg st="2" end="2"/>
                                            </p:txEl>
                                          </p:spTgt>
                                        </p:tgtEl>
                                        <p:attrNameLst>
                                          <p:attrName>style.visibility</p:attrName>
                                        </p:attrNameLst>
                                      </p:cBhvr>
                                      <p:to>
                                        <p:strVal val="visible"/>
                                      </p:to>
                                    </p:set>
                                    <p:animEffect transition="in" filter="wipe(left)">
                                      <p:cBhvr>
                                        <p:cTn id="46" dur="500"/>
                                        <p:tgtEl>
                                          <p:spTgt spid="6">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animEffect transition="in" filter="wipe(left)">
                                      <p:cBhvr>
                                        <p:cTn id="51" dur="500"/>
                                        <p:tgtEl>
                                          <p:spTgt spid="6">
                                            <p:txEl>
                                              <p:pRg st="3" end="3"/>
                                            </p:txEl>
                                          </p:spTgt>
                                        </p:tgtEl>
                                      </p:cBhvr>
                                    </p:animEffect>
                                  </p:childTnLst>
                                </p:cTn>
                              </p:par>
                              <p:par>
                                <p:cTn id="52" presetID="53" presetClass="entr" presetSubtype="16" fill="hold" nodeType="withEffect">
                                  <p:stCondLst>
                                    <p:cond delay="0"/>
                                  </p:stCondLst>
                                  <p:childTnLst>
                                    <p:set>
                                      <p:cBhvr>
                                        <p:cTn id="53" dur="1" fill="hold">
                                          <p:stCondLst>
                                            <p:cond delay="0"/>
                                          </p:stCondLst>
                                        </p:cTn>
                                        <p:tgtEl>
                                          <p:spTgt spid="2053"/>
                                        </p:tgtEl>
                                        <p:attrNameLst>
                                          <p:attrName>style.visibility</p:attrName>
                                        </p:attrNameLst>
                                      </p:cBhvr>
                                      <p:to>
                                        <p:strVal val="visible"/>
                                      </p:to>
                                    </p:set>
                                    <p:anim calcmode="lin" valueType="num">
                                      <p:cBhvr>
                                        <p:cTn id="54" dur="500" fill="hold"/>
                                        <p:tgtEl>
                                          <p:spTgt spid="2053"/>
                                        </p:tgtEl>
                                        <p:attrNameLst>
                                          <p:attrName>ppt_w</p:attrName>
                                        </p:attrNameLst>
                                      </p:cBhvr>
                                      <p:tavLst>
                                        <p:tav tm="0">
                                          <p:val>
                                            <p:fltVal val="0"/>
                                          </p:val>
                                        </p:tav>
                                        <p:tav tm="100000">
                                          <p:val>
                                            <p:strVal val="#ppt_w"/>
                                          </p:val>
                                        </p:tav>
                                      </p:tavLst>
                                    </p:anim>
                                    <p:anim calcmode="lin" valueType="num">
                                      <p:cBhvr>
                                        <p:cTn id="55" dur="500" fill="hold"/>
                                        <p:tgtEl>
                                          <p:spTgt spid="2053"/>
                                        </p:tgtEl>
                                        <p:attrNameLst>
                                          <p:attrName>ppt_h</p:attrName>
                                        </p:attrNameLst>
                                      </p:cBhvr>
                                      <p:tavLst>
                                        <p:tav tm="0">
                                          <p:val>
                                            <p:fltVal val="0"/>
                                          </p:val>
                                        </p:tav>
                                        <p:tav tm="100000">
                                          <p:val>
                                            <p:strVal val="#ppt_h"/>
                                          </p:val>
                                        </p:tav>
                                      </p:tavLst>
                                    </p:anim>
                                    <p:animEffect transition="in" filter="fade">
                                      <p:cBhvr>
                                        <p:cTn id="56" dur="500"/>
                                        <p:tgtEl>
                                          <p:spTgt spid="205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txEl>
                                              <p:pRg st="4" end="4"/>
                                            </p:txEl>
                                          </p:spTgt>
                                        </p:tgtEl>
                                        <p:attrNameLst>
                                          <p:attrName>style.visibility</p:attrName>
                                        </p:attrNameLst>
                                      </p:cBhvr>
                                      <p:to>
                                        <p:strVal val="visible"/>
                                      </p:to>
                                    </p:set>
                                    <p:animEffect transition="in" filter="wipe(left)">
                                      <p:cBhvr>
                                        <p:cTn id="61" dur="500"/>
                                        <p:tgtEl>
                                          <p:spTgt spid="6">
                                            <p:txEl>
                                              <p:pRg st="4" end="4"/>
                                            </p:txEl>
                                          </p:spTgt>
                                        </p:tgtEl>
                                      </p:cBhvr>
                                    </p:animEffect>
                                  </p:childTnLst>
                                </p:cTn>
                              </p:par>
                              <p:par>
                                <p:cTn id="62" presetID="53" presetClass="entr" presetSubtype="16" fill="hold" nodeType="withEffect">
                                  <p:stCondLst>
                                    <p:cond delay="0"/>
                                  </p:stCondLst>
                                  <p:childTnLst>
                                    <p:set>
                                      <p:cBhvr>
                                        <p:cTn id="63" dur="1" fill="hold">
                                          <p:stCondLst>
                                            <p:cond delay="0"/>
                                          </p:stCondLst>
                                        </p:cTn>
                                        <p:tgtEl>
                                          <p:spTgt spid="2050"/>
                                        </p:tgtEl>
                                        <p:attrNameLst>
                                          <p:attrName>style.visibility</p:attrName>
                                        </p:attrNameLst>
                                      </p:cBhvr>
                                      <p:to>
                                        <p:strVal val="visible"/>
                                      </p:to>
                                    </p:set>
                                    <p:anim calcmode="lin" valueType="num">
                                      <p:cBhvr>
                                        <p:cTn id="64" dur="500" fill="hold"/>
                                        <p:tgtEl>
                                          <p:spTgt spid="2050"/>
                                        </p:tgtEl>
                                        <p:attrNameLst>
                                          <p:attrName>ppt_w</p:attrName>
                                        </p:attrNameLst>
                                      </p:cBhvr>
                                      <p:tavLst>
                                        <p:tav tm="0">
                                          <p:val>
                                            <p:fltVal val="0"/>
                                          </p:val>
                                        </p:tav>
                                        <p:tav tm="100000">
                                          <p:val>
                                            <p:strVal val="#ppt_w"/>
                                          </p:val>
                                        </p:tav>
                                      </p:tavLst>
                                    </p:anim>
                                    <p:anim calcmode="lin" valueType="num">
                                      <p:cBhvr>
                                        <p:cTn id="65" dur="500" fill="hold"/>
                                        <p:tgtEl>
                                          <p:spTgt spid="2050"/>
                                        </p:tgtEl>
                                        <p:attrNameLst>
                                          <p:attrName>ppt_h</p:attrName>
                                        </p:attrNameLst>
                                      </p:cBhvr>
                                      <p:tavLst>
                                        <p:tav tm="0">
                                          <p:val>
                                            <p:fltVal val="0"/>
                                          </p:val>
                                        </p:tav>
                                        <p:tav tm="100000">
                                          <p:val>
                                            <p:strVal val="#ppt_h"/>
                                          </p:val>
                                        </p:tav>
                                      </p:tavLst>
                                    </p:anim>
                                    <p:animEffect transition="in" filter="fade">
                                      <p:cBhvr>
                                        <p:cTn id="66" dur="500"/>
                                        <p:tgtEl>
                                          <p:spTgt spid="2050"/>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
                                            <p:txEl>
                                              <p:pRg st="5" end="5"/>
                                            </p:txEl>
                                          </p:spTgt>
                                        </p:tgtEl>
                                        <p:attrNameLst>
                                          <p:attrName>style.visibility</p:attrName>
                                        </p:attrNameLst>
                                      </p:cBhvr>
                                      <p:to>
                                        <p:strVal val="visible"/>
                                      </p:to>
                                    </p:set>
                                    <p:animEffect transition="in" filter="wipe(left)">
                                      <p:cBhvr>
                                        <p:cTn id="71" dur="500"/>
                                        <p:tgtEl>
                                          <p:spTgt spid="6">
                                            <p:txEl>
                                              <p:pRg st="5" end="5"/>
                                            </p:txEl>
                                          </p:spTgt>
                                        </p:tgtEl>
                                      </p:cBhvr>
                                    </p:animEffect>
                                  </p:childTnLst>
                                </p:cTn>
                              </p:par>
                              <p:par>
                                <p:cTn id="72" presetID="53" presetClass="entr" presetSubtype="16" fill="hold" nodeType="withEffect">
                                  <p:stCondLst>
                                    <p:cond delay="0"/>
                                  </p:stCondLst>
                                  <p:childTnLst>
                                    <p:set>
                                      <p:cBhvr>
                                        <p:cTn id="73" dur="1" fill="hold">
                                          <p:stCondLst>
                                            <p:cond delay="0"/>
                                          </p:stCondLst>
                                        </p:cTn>
                                        <p:tgtEl>
                                          <p:spTgt spid="2057"/>
                                        </p:tgtEl>
                                        <p:attrNameLst>
                                          <p:attrName>style.visibility</p:attrName>
                                        </p:attrNameLst>
                                      </p:cBhvr>
                                      <p:to>
                                        <p:strVal val="visible"/>
                                      </p:to>
                                    </p:set>
                                    <p:anim calcmode="lin" valueType="num">
                                      <p:cBhvr>
                                        <p:cTn id="74" dur="500" fill="hold"/>
                                        <p:tgtEl>
                                          <p:spTgt spid="2057"/>
                                        </p:tgtEl>
                                        <p:attrNameLst>
                                          <p:attrName>ppt_w</p:attrName>
                                        </p:attrNameLst>
                                      </p:cBhvr>
                                      <p:tavLst>
                                        <p:tav tm="0">
                                          <p:val>
                                            <p:fltVal val="0"/>
                                          </p:val>
                                        </p:tav>
                                        <p:tav tm="100000">
                                          <p:val>
                                            <p:strVal val="#ppt_w"/>
                                          </p:val>
                                        </p:tav>
                                      </p:tavLst>
                                    </p:anim>
                                    <p:anim calcmode="lin" valueType="num">
                                      <p:cBhvr>
                                        <p:cTn id="75" dur="500" fill="hold"/>
                                        <p:tgtEl>
                                          <p:spTgt spid="2057"/>
                                        </p:tgtEl>
                                        <p:attrNameLst>
                                          <p:attrName>ppt_h</p:attrName>
                                        </p:attrNameLst>
                                      </p:cBhvr>
                                      <p:tavLst>
                                        <p:tav tm="0">
                                          <p:val>
                                            <p:fltVal val="0"/>
                                          </p:val>
                                        </p:tav>
                                        <p:tav tm="100000">
                                          <p:val>
                                            <p:strVal val="#ppt_h"/>
                                          </p:val>
                                        </p:tav>
                                      </p:tavLst>
                                    </p:anim>
                                    <p:animEffect transition="in" filter="fade">
                                      <p:cBhvr>
                                        <p:cTn id="76" dur="500"/>
                                        <p:tgtEl>
                                          <p:spTgt spid="2057"/>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6">
                                            <p:txEl>
                                              <p:pRg st="6" end="6"/>
                                            </p:txEl>
                                          </p:spTgt>
                                        </p:tgtEl>
                                        <p:attrNameLst>
                                          <p:attrName>style.visibility</p:attrName>
                                        </p:attrNameLst>
                                      </p:cBhvr>
                                      <p:to>
                                        <p:strVal val="visible"/>
                                      </p:to>
                                    </p:set>
                                    <p:animEffect transition="in" filter="wipe(left)">
                                      <p:cBhvr>
                                        <p:cTn id="81" dur="500"/>
                                        <p:tgtEl>
                                          <p:spTgt spid="6">
                                            <p:txEl>
                                              <p:pRg st="6" end="6"/>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6">
                                            <p:txEl>
                                              <p:pRg st="7" end="7"/>
                                            </p:txEl>
                                          </p:spTgt>
                                        </p:tgtEl>
                                        <p:attrNameLst>
                                          <p:attrName>style.visibility</p:attrName>
                                        </p:attrNameLst>
                                      </p:cBhvr>
                                      <p:to>
                                        <p:strVal val="visible"/>
                                      </p:to>
                                    </p:set>
                                    <p:animEffect transition="in" filter="wipe(left)">
                                      <p:cBhvr>
                                        <p:cTn id="86" dur="500"/>
                                        <p:tgtEl>
                                          <p:spTgt spid="6">
                                            <p:txEl>
                                              <p:pRg st="7" end="7"/>
                                            </p:txEl>
                                          </p:spTgt>
                                        </p:tgtEl>
                                      </p:cBhvr>
                                    </p:animEffect>
                                  </p:childTnLst>
                                </p:cTn>
                              </p:par>
                              <p:par>
                                <p:cTn id="87" presetID="53" presetClass="entr" presetSubtype="16" fill="hold" nodeType="withEffect">
                                  <p:stCondLst>
                                    <p:cond delay="0"/>
                                  </p:stCondLst>
                                  <p:childTnLst>
                                    <p:set>
                                      <p:cBhvr>
                                        <p:cTn id="88" dur="1" fill="hold">
                                          <p:stCondLst>
                                            <p:cond delay="0"/>
                                          </p:stCondLst>
                                        </p:cTn>
                                        <p:tgtEl>
                                          <p:spTgt spid="2054"/>
                                        </p:tgtEl>
                                        <p:attrNameLst>
                                          <p:attrName>style.visibility</p:attrName>
                                        </p:attrNameLst>
                                      </p:cBhvr>
                                      <p:to>
                                        <p:strVal val="visible"/>
                                      </p:to>
                                    </p:set>
                                    <p:anim calcmode="lin" valueType="num">
                                      <p:cBhvr>
                                        <p:cTn id="89" dur="500" fill="hold"/>
                                        <p:tgtEl>
                                          <p:spTgt spid="2054"/>
                                        </p:tgtEl>
                                        <p:attrNameLst>
                                          <p:attrName>ppt_w</p:attrName>
                                        </p:attrNameLst>
                                      </p:cBhvr>
                                      <p:tavLst>
                                        <p:tav tm="0">
                                          <p:val>
                                            <p:fltVal val="0"/>
                                          </p:val>
                                        </p:tav>
                                        <p:tav tm="100000">
                                          <p:val>
                                            <p:strVal val="#ppt_w"/>
                                          </p:val>
                                        </p:tav>
                                      </p:tavLst>
                                    </p:anim>
                                    <p:anim calcmode="lin" valueType="num">
                                      <p:cBhvr>
                                        <p:cTn id="90" dur="500" fill="hold"/>
                                        <p:tgtEl>
                                          <p:spTgt spid="2054"/>
                                        </p:tgtEl>
                                        <p:attrNameLst>
                                          <p:attrName>ppt_h</p:attrName>
                                        </p:attrNameLst>
                                      </p:cBhvr>
                                      <p:tavLst>
                                        <p:tav tm="0">
                                          <p:val>
                                            <p:fltVal val="0"/>
                                          </p:val>
                                        </p:tav>
                                        <p:tav tm="100000">
                                          <p:val>
                                            <p:strVal val="#ppt_h"/>
                                          </p:val>
                                        </p:tav>
                                      </p:tavLst>
                                    </p:anim>
                                    <p:animEffect transition="in" filter="fade">
                                      <p:cBhvr>
                                        <p:cTn id="91" dur="500"/>
                                        <p:tgtEl>
                                          <p:spTgt spid="2054"/>
                                        </p:tgtEl>
                                      </p:cBhvr>
                                    </p:animEffect>
                                  </p:childTnLst>
                                </p:cTn>
                              </p:par>
                            </p:childTnLst>
                          </p:cTn>
                        </p:par>
                      </p:childTnLst>
                    </p:cTn>
                  </p:par>
                  <p:par>
                    <p:cTn id="92" fill="hold">
                      <p:stCondLst>
                        <p:cond delay="indefinite"/>
                      </p:stCondLst>
                      <p:childTnLst>
                        <p:par>
                          <p:cTn id="93" fill="hold">
                            <p:stCondLst>
                              <p:cond delay="0"/>
                            </p:stCondLst>
                            <p:childTnLst>
                              <p:par>
                                <p:cTn id="94" presetID="37" presetClass="entr" presetSubtype="0" fill="hold" grpId="0" nodeType="clickEffect">
                                  <p:stCondLst>
                                    <p:cond delay="0"/>
                                  </p:stCondLst>
                                  <p:childTnLst>
                                    <p:set>
                                      <p:cBhvr>
                                        <p:cTn id="95" dur="1" fill="hold">
                                          <p:stCondLst>
                                            <p:cond delay="0"/>
                                          </p:stCondLst>
                                        </p:cTn>
                                        <p:tgtEl>
                                          <p:spTgt spid="7"/>
                                        </p:tgtEl>
                                        <p:attrNameLst>
                                          <p:attrName>style.visibility</p:attrName>
                                        </p:attrNameLst>
                                      </p:cBhvr>
                                      <p:to>
                                        <p:strVal val="visible"/>
                                      </p:to>
                                    </p:set>
                                    <p:animEffect transition="in" filter="fade">
                                      <p:cBhvr>
                                        <p:cTn id="96" dur="1000"/>
                                        <p:tgtEl>
                                          <p:spTgt spid="7"/>
                                        </p:tgtEl>
                                      </p:cBhvr>
                                    </p:animEffect>
                                    <p:anim calcmode="lin" valueType="num">
                                      <p:cBhvr>
                                        <p:cTn id="97" dur="1000" fill="hold"/>
                                        <p:tgtEl>
                                          <p:spTgt spid="7"/>
                                        </p:tgtEl>
                                        <p:attrNameLst>
                                          <p:attrName>ppt_x</p:attrName>
                                        </p:attrNameLst>
                                      </p:cBhvr>
                                      <p:tavLst>
                                        <p:tav tm="0">
                                          <p:val>
                                            <p:strVal val="#ppt_x"/>
                                          </p:val>
                                        </p:tav>
                                        <p:tav tm="100000">
                                          <p:val>
                                            <p:strVal val="#ppt_x"/>
                                          </p:val>
                                        </p:tav>
                                      </p:tavLst>
                                    </p:anim>
                                    <p:anim calcmode="lin" valueType="num">
                                      <p:cBhvr>
                                        <p:cTn id="98" dur="900" decel="100000" fill="hold"/>
                                        <p:tgtEl>
                                          <p:spTgt spid="7"/>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00" fill="hold">
                      <p:stCondLst>
                        <p:cond delay="indefinite"/>
                      </p:stCondLst>
                      <p:childTnLst>
                        <p:par>
                          <p:cTn id="101" fill="hold">
                            <p:stCondLst>
                              <p:cond delay="0"/>
                            </p:stCondLst>
                            <p:childTnLst>
                              <p:par>
                                <p:cTn id="102" presetID="37" presetClass="entr" presetSubtype="0" fill="hold" grpId="0" nodeType="click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fade">
                                      <p:cBhvr>
                                        <p:cTn id="104" dur="1000"/>
                                        <p:tgtEl>
                                          <p:spTgt spid="10"/>
                                        </p:tgtEl>
                                      </p:cBhvr>
                                    </p:animEffect>
                                    <p:anim calcmode="lin" valueType="num">
                                      <p:cBhvr>
                                        <p:cTn id="105" dur="1000" fill="hold"/>
                                        <p:tgtEl>
                                          <p:spTgt spid="10"/>
                                        </p:tgtEl>
                                        <p:attrNameLst>
                                          <p:attrName>ppt_x</p:attrName>
                                        </p:attrNameLst>
                                      </p:cBhvr>
                                      <p:tavLst>
                                        <p:tav tm="0">
                                          <p:val>
                                            <p:strVal val="#ppt_x"/>
                                          </p:val>
                                        </p:tav>
                                        <p:tav tm="100000">
                                          <p:val>
                                            <p:strVal val="#ppt_x"/>
                                          </p:val>
                                        </p:tav>
                                      </p:tavLst>
                                    </p:anim>
                                    <p:anim calcmode="lin" valueType="num">
                                      <p:cBhvr>
                                        <p:cTn id="106" dur="900" decel="100000" fill="hold"/>
                                        <p:tgtEl>
                                          <p:spTgt spid="10"/>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2" presetClass="entr" presetSubtype="2"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right)">
                                      <p:cBhvr>
                                        <p:cTn id="112" dur="500"/>
                                        <p:tgtEl>
                                          <p:spTgt spid="8"/>
                                        </p:tgtEl>
                                      </p:cBhvr>
                                    </p:animEffect>
                                  </p:childTnLst>
                                </p:cTn>
                              </p:par>
                              <p:par>
                                <p:cTn id="113" presetID="22" presetClass="entr" presetSubtype="8" fill="hold" nodeType="withEffect">
                                  <p:stCondLst>
                                    <p:cond delay="0"/>
                                  </p:stCondLst>
                                  <p:childTnLst>
                                    <p:set>
                                      <p:cBhvr>
                                        <p:cTn id="114" dur="1" fill="hold">
                                          <p:stCondLst>
                                            <p:cond delay="0"/>
                                          </p:stCondLst>
                                        </p:cTn>
                                        <p:tgtEl>
                                          <p:spTgt spid="2059"/>
                                        </p:tgtEl>
                                        <p:attrNameLst>
                                          <p:attrName>style.visibility</p:attrName>
                                        </p:attrNameLst>
                                      </p:cBhvr>
                                      <p:to>
                                        <p:strVal val="visible"/>
                                      </p:to>
                                    </p:set>
                                    <p:animEffect transition="in" filter="wipe(left)">
                                      <p:cBhvr>
                                        <p:cTn id="115"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uiExpand="1" build="p"/>
      <p:bldP spid="7" grpId="0"/>
      <p:bldP spid="8" grpId="0"/>
      <p:bldP spid="17" grpId="0"/>
      <p:bldP spid="1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 xmlns:a14="http://schemas.microsoft.com/office/drawing/2010/main">
                  <a14:imgLayer r:embed="rId3">
                    <a14:imgEffect>
                      <a14:artisticMosiaicBubbles trans="54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0" y="0"/>
            <a:ext cx="9144000" cy="646331"/>
          </a:xfrm>
          <a:prstGeom prst="rect">
            <a:avLst/>
          </a:prstGeom>
          <a:noFill/>
        </p:spPr>
        <p:txBody>
          <a:bodyPr wrap="square" rtlCol="0">
            <a:spAutoFit/>
          </a:bodyPr>
          <a:lstStyle/>
          <a:p>
            <a:pPr algn="ctr"/>
            <a:r>
              <a:rPr lang="ro-RO" sz="36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ÎNȚELEPCIUNEA ȘI CRAȚIUNEA</a:t>
            </a:r>
            <a:endParaRPr lang="ro-RO"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2 Rectángulo"/>
          <p:cNvSpPr/>
          <p:nvPr/>
        </p:nvSpPr>
        <p:spPr>
          <a:xfrm>
            <a:off x="827584" y="560526"/>
            <a:ext cx="6048672" cy="1200329"/>
          </a:xfrm>
          <a:prstGeom prst="rect">
            <a:avLst/>
          </a:prstGeom>
        </p:spPr>
        <p:txBody>
          <a:bodyPr wrap="square">
            <a:spAutoFit/>
          </a:bodyPr>
          <a:lstStyle/>
          <a:p>
            <a:pPr algn="r"/>
            <a:r>
              <a:rPr lang="ro-RO" b="1" dirty="0" smtClean="0">
                <a:solidFill>
                  <a:schemeClr val="accent4">
                    <a:lumMod val="50000"/>
                  </a:schemeClr>
                </a:solidFill>
                <a:latin typeface="Comic Sans MS" pitchFamily="66" charset="0"/>
              </a:rPr>
              <a:t>«Domnul m-a făcut cea dintâi dintre lucrările Lui, înaintea celor mai vechi lucrări ale Lui. Eu am fost aşezată din veşnicie, înainte de orice început, înainte de a fi pământul.» </a:t>
            </a:r>
            <a:r>
              <a:rPr lang="ro-RO" sz="1100" b="1" dirty="0" smtClean="0">
                <a:solidFill>
                  <a:schemeClr val="accent4">
                    <a:lumMod val="50000"/>
                  </a:schemeClr>
                </a:solidFill>
                <a:latin typeface="Comic Sans MS" pitchFamily="66" charset="0"/>
              </a:rPr>
              <a:t>(Proverbe 8:22-23)</a:t>
            </a:r>
            <a:endParaRPr lang="ro-RO" sz="1100" b="1" dirty="0">
              <a:solidFill>
                <a:schemeClr val="accent4">
                  <a:lumMod val="50000"/>
                </a:schemeClr>
              </a:solidFill>
              <a:latin typeface="Comic Sans MS" pitchFamily="66" charset="0"/>
            </a:endParaRPr>
          </a:p>
        </p:txBody>
      </p:sp>
      <p:sp>
        <p:nvSpPr>
          <p:cNvPr id="4" name="3 CuadroTexto"/>
          <p:cNvSpPr txBox="1"/>
          <p:nvPr/>
        </p:nvSpPr>
        <p:spPr>
          <a:xfrm>
            <a:off x="-30278" y="2566059"/>
            <a:ext cx="4427179" cy="4247317"/>
          </a:xfrm>
          <a:prstGeom prst="rect">
            <a:avLst/>
          </a:prstGeom>
          <a:noFill/>
        </p:spPr>
        <p:txBody>
          <a:bodyPr wrap="square" rtlCol="0">
            <a:spAutoFit/>
          </a:bodyPr>
          <a:lstStyle/>
          <a:p>
            <a:pPr>
              <a:spcBef>
                <a:spcPts val="600"/>
              </a:spcBef>
            </a:pPr>
            <a:r>
              <a:rPr lang="ro-RO" sz="2000" b="1" dirty="0" smtClean="0"/>
              <a:t>Cu înțelepciunea, Tatăl, Fiul și Duhul Sfânt au creat această lume; deoarece înțelepciunea este parte din natura lui Dumnezeu. </a:t>
            </a:r>
          </a:p>
          <a:p>
            <a:pPr>
              <a:spcBef>
                <a:spcPts val="600"/>
              </a:spcBef>
            </a:pPr>
            <a:r>
              <a:rPr lang="ro-RO" sz="2000" b="1" dirty="0" smtClean="0"/>
              <a:t>În Prov. 8:22-29, înțelepciunea este relaționată cu abisurile, izvoarele apelor, munții, dealurile câmpiile, praful, cerurile, fața </a:t>
            </a:r>
            <a:r>
              <a:rPr lang="ro-RO" sz="2000" b="1" dirty="0" err="1" smtClean="0"/>
              <a:t>adîncului</a:t>
            </a:r>
            <a:r>
              <a:rPr lang="ro-RO" sz="2000" b="1" dirty="0" smtClean="0"/>
              <a:t>, marea, temeliile pământului. </a:t>
            </a:r>
          </a:p>
          <a:p>
            <a:pPr>
              <a:spcBef>
                <a:spcPts val="600"/>
              </a:spcBef>
            </a:pPr>
            <a:r>
              <a:rPr lang="ro-RO" sz="2000" b="1" dirty="0" smtClean="0"/>
              <a:t>Cum niciuna din aceste lucruri nu poate fi creată de noi, </a:t>
            </a:r>
            <a:r>
              <a:rPr lang="ro-RO" sz="2000" b="1" dirty="0" err="1" smtClean="0"/>
              <a:t>noi</a:t>
            </a:r>
            <a:r>
              <a:rPr lang="ro-RO" sz="2000" b="1" dirty="0" smtClean="0"/>
              <a:t> nu putem obține înțelepciune dacă nu ne este încredințată de Dumnezeu.</a:t>
            </a:r>
            <a:endParaRPr lang="ro-RO" sz="2000" b="1" dirty="0"/>
          </a:p>
        </p:txBody>
      </p:sp>
      <p:pic>
        <p:nvPicPr>
          <p:cNvPr id="3075" name="Picture 3" descr="R:\Dibujos\Creacion\____Creación\in_the_beginning.jpg"/>
          <p:cNvPicPr>
            <a:picLocks noChangeAspect="1" noChangeArrowheads="1"/>
          </p:cNvPicPr>
          <p:nvPr/>
        </p:nvPicPr>
        <p:blipFill rotWithShape="1">
          <a:blip r:embed="rId4" cstate="email">
            <a:extLst>
              <a:ext uri="{28A0092B-C50C-407E-A947-70E740481C1C}">
                <a14:useLocalDpi xmlns="" xmlns:a14="http://schemas.microsoft.com/office/drawing/2010/main"/>
              </a:ext>
            </a:extLst>
          </a:blip>
          <a:srcRect/>
          <a:stretch/>
        </p:blipFill>
        <p:spPr bwMode="auto">
          <a:xfrm>
            <a:off x="6948264" y="763571"/>
            <a:ext cx="2064199" cy="2405629"/>
          </a:xfrm>
          <a:prstGeom prst="rect">
            <a:avLst/>
          </a:prstGeom>
          <a:ln w="3175">
            <a:solidFill>
              <a:schemeClr val="accent4">
                <a:lumMod val="50000"/>
              </a:schemeClr>
            </a:solid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pic>
        <p:nvPicPr>
          <p:cNvPr id="3076" name="Picture 4"/>
          <p:cNvPicPr>
            <a:picLocks noChangeAspect="1" noChangeArrowheads="1"/>
          </p:cNvPicPr>
          <p:nvPr/>
        </p:nvPicPr>
        <p:blipFill rotWithShape="1">
          <a:blip r:embed="rId5" cstate="email">
            <a:extLst>
              <a:ext uri="{28A0092B-C50C-407E-A947-70E740481C1C}">
                <a14:useLocalDpi xmlns="" xmlns:a14="http://schemas.microsoft.com/office/drawing/2010/main"/>
              </a:ext>
            </a:extLst>
          </a:blip>
          <a:srcRect/>
          <a:stretch/>
        </p:blipFill>
        <p:spPr bwMode="auto">
          <a:xfrm>
            <a:off x="7117238" y="3284984"/>
            <a:ext cx="1895226" cy="1666087"/>
          </a:xfrm>
          <a:prstGeom prst="rect">
            <a:avLst/>
          </a:prstGeom>
          <a:ln w="3175">
            <a:solidFill>
              <a:schemeClr val="accent4">
                <a:lumMod val="50000"/>
              </a:schemeClr>
            </a:solidFill>
            <a:miter lim="800000"/>
            <a:headEnd/>
            <a:tailEnd/>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Lst>
        </p:spPr>
      </p:pic>
      <p:pic>
        <p:nvPicPr>
          <p:cNvPr id="3077" name="Picture 5"/>
          <p:cNvPicPr>
            <a:picLocks noChangeAspect="1" noChangeArrowheads="1"/>
          </p:cNvPicPr>
          <p:nvPr/>
        </p:nvPicPr>
        <p:blipFill>
          <a:blip r:embed="rId6" cstate="email">
            <a:extLst>
              <a:ext uri="{28A0092B-C50C-407E-A947-70E740481C1C}">
                <a14:useLocalDpi xmlns="" xmlns:a14="http://schemas.microsoft.com/office/drawing/2010/main"/>
              </a:ext>
            </a:extLst>
          </a:blip>
          <a:srcRect/>
          <a:stretch>
            <a:fillRect/>
          </a:stretch>
        </p:blipFill>
        <p:spPr bwMode="auto">
          <a:xfrm>
            <a:off x="5106183" y="2081635"/>
            <a:ext cx="1735216" cy="1087565"/>
          </a:xfrm>
          <a:prstGeom prst="rect">
            <a:avLst/>
          </a:prstGeom>
          <a:ln w="3175">
            <a:solidFill>
              <a:schemeClr val="accent4">
                <a:lumMod val="50000"/>
              </a:schemeClr>
            </a:solidFill>
            <a:miter lim="800000"/>
            <a:headEnd/>
            <a:tailEnd/>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Lst>
        </p:spPr>
      </p:pic>
      <p:pic>
        <p:nvPicPr>
          <p:cNvPr id="3078" name="Picture 6"/>
          <p:cNvPicPr>
            <a:picLocks noChangeAspect="1" noChangeArrowheads="1"/>
          </p:cNvPicPr>
          <p:nvPr/>
        </p:nvPicPr>
        <p:blipFill rotWithShape="1">
          <a:blip r:embed="rId7" cstate="email">
            <a:extLst>
              <a:ext uri="{28A0092B-C50C-407E-A947-70E740481C1C}">
                <a14:useLocalDpi xmlns="" xmlns:a14="http://schemas.microsoft.com/office/drawing/2010/main"/>
              </a:ext>
            </a:extLst>
          </a:blip>
          <a:srcRect r="-298"/>
          <a:stretch/>
        </p:blipFill>
        <p:spPr bwMode="auto">
          <a:xfrm>
            <a:off x="4462675" y="3284984"/>
            <a:ext cx="2557597" cy="1668447"/>
          </a:xfrm>
          <a:prstGeom prst="rect">
            <a:avLst/>
          </a:prstGeom>
          <a:ln w="3175">
            <a:solidFill>
              <a:schemeClr val="accent4">
                <a:lumMod val="50000"/>
              </a:schemeClr>
            </a:solidFill>
            <a:miter lim="800000"/>
            <a:headEnd/>
            <a:tailEnd/>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Lst>
        </p:spPr>
      </p:pic>
      <p:pic>
        <p:nvPicPr>
          <p:cNvPr id="3080" name="Picture 8"/>
          <p:cNvPicPr>
            <a:picLocks noChangeAspect="1" noChangeArrowheads="1"/>
          </p:cNvPicPr>
          <p:nvPr/>
        </p:nvPicPr>
        <p:blipFill rotWithShape="1">
          <a:blip r:embed="rId8" cstate="email">
            <a:extLst>
              <a:ext uri="{28A0092B-C50C-407E-A947-70E740481C1C}">
                <a14:useLocalDpi xmlns="" xmlns:a14="http://schemas.microsoft.com/office/drawing/2010/main"/>
              </a:ext>
            </a:extLst>
          </a:blip>
          <a:srcRect/>
          <a:stretch/>
        </p:blipFill>
        <p:spPr bwMode="auto">
          <a:xfrm>
            <a:off x="4462675" y="5021857"/>
            <a:ext cx="1735216" cy="1791519"/>
          </a:xfrm>
          <a:prstGeom prst="rect">
            <a:avLst/>
          </a:prstGeom>
          <a:ln w="3175">
            <a:solidFill>
              <a:schemeClr val="accent4">
                <a:lumMod val="50000"/>
              </a:schemeClr>
            </a:solidFill>
            <a:miter lim="800000"/>
            <a:headEnd/>
            <a:tailEnd/>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Lst>
        </p:spPr>
      </p:pic>
      <p:pic>
        <p:nvPicPr>
          <p:cNvPr id="3081" name="Picture 9"/>
          <p:cNvPicPr>
            <a:picLocks noChangeAspect="1" noChangeArrowheads="1"/>
          </p:cNvPicPr>
          <p:nvPr/>
        </p:nvPicPr>
        <p:blipFill>
          <a:blip r:embed="rId9" cstate="email">
            <a:extLst>
              <a:ext uri="{28A0092B-C50C-407E-A947-70E740481C1C}">
                <a14:useLocalDpi xmlns="" xmlns:a14="http://schemas.microsoft.com/office/drawing/2010/main"/>
              </a:ext>
            </a:extLst>
          </a:blip>
          <a:srcRect/>
          <a:stretch>
            <a:fillRect/>
          </a:stretch>
        </p:blipFill>
        <p:spPr bwMode="auto">
          <a:xfrm>
            <a:off x="6300192" y="5021857"/>
            <a:ext cx="2712271" cy="1791519"/>
          </a:xfrm>
          <a:prstGeom prst="rect">
            <a:avLst/>
          </a:prstGeom>
          <a:ln w="3175">
            <a:solidFill>
              <a:schemeClr val="accent4">
                <a:lumMod val="50000"/>
              </a:schemeClr>
            </a:solidFill>
            <a:miter lim="800000"/>
            <a:headEnd/>
            <a:tailEnd/>
          </a:ln>
          <a:effectLst>
            <a:outerShdw blurRad="190500" algn="tl" rotWithShape="0">
              <a:srgbClr val="000000">
                <a:alpha val="70000"/>
              </a:srgbClr>
            </a:outerShdw>
          </a:effectLst>
          <a:extLst>
            <a:ext uri="{909E8E84-426E-40DD-AFC4-6F175D3DCCD1}">
              <a14:hiddenFill xmlns="" xmlns:a14="http://schemas.microsoft.com/office/drawing/2010/main">
                <a:solidFill>
                  <a:schemeClr val="accent1"/>
                </a:solidFill>
              </a14:hiddenFill>
            </a:ext>
          </a:extLst>
        </p:spPr>
      </p:pic>
      <p:sp>
        <p:nvSpPr>
          <p:cNvPr id="5" name="4 Rectángulo"/>
          <p:cNvSpPr/>
          <p:nvPr/>
        </p:nvSpPr>
        <p:spPr>
          <a:xfrm>
            <a:off x="1" y="1627519"/>
            <a:ext cx="5004048" cy="1015663"/>
          </a:xfrm>
          <a:prstGeom prst="rect">
            <a:avLst/>
          </a:prstGeom>
        </p:spPr>
        <p:txBody>
          <a:bodyPr wrap="square">
            <a:spAutoFit/>
          </a:bodyPr>
          <a:lstStyle/>
          <a:p>
            <a:pPr lvl="0">
              <a:spcBef>
                <a:spcPts val="600"/>
              </a:spcBef>
            </a:pPr>
            <a:r>
              <a:rPr lang="ro-RO" sz="2000" b="1" dirty="0" smtClean="0">
                <a:solidFill>
                  <a:prstClr val="black"/>
                </a:solidFill>
              </a:rPr>
              <a:t>Dumnezeu poseda înțelepciunea «înainte de orice început», «înainte de a fi pământul»; «facerea» din Geneza 1:</a:t>
            </a:r>
            <a:r>
              <a:rPr lang="ro-RO" sz="2000" b="1" dirty="0" err="1" smtClean="0">
                <a:solidFill>
                  <a:prstClr val="black"/>
                </a:solidFill>
              </a:rPr>
              <a:t>1</a:t>
            </a:r>
            <a:r>
              <a:rPr lang="ro-RO" sz="2000" b="1" dirty="0" smtClean="0">
                <a:solidFill>
                  <a:prstClr val="black"/>
                </a:solidFill>
              </a:rPr>
              <a:t>.</a:t>
            </a:r>
            <a:endParaRPr lang="ro-RO" sz="2000" b="1" dirty="0">
              <a:solidFill>
                <a:prstClr val="black"/>
              </a:solidFill>
            </a:endParaRPr>
          </a:p>
        </p:txBody>
      </p:sp>
    </p:spTree>
    <p:extLst>
      <p:ext uri="{BB962C8B-B14F-4D97-AF65-F5344CB8AC3E}">
        <p14:creationId xmlns="" xmlns:p14="http://schemas.microsoft.com/office/powerpoint/2010/main" val="5667526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37" fill="hold" nodeType="withEffect">
                                  <p:stCondLst>
                                    <p:cond delay="0"/>
                                  </p:stCondLst>
                                  <p:childTnLst>
                                    <p:set>
                                      <p:cBhvr>
                                        <p:cTn id="18" dur="1" fill="hold">
                                          <p:stCondLst>
                                            <p:cond delay="0"/>
                                          </p:stCondLst>
                                        </p:cTn>
                                        <p:tgtEl>
                                          <p:spTgt spid="3075"/>
                                        </p:tgtEl>
                                        <p:attrNameLst>
                                          <p:attrName>style.visibility</p:attrName>
                                        </p:attrNameLst>
                                      </p:cBhvr>
                                      <p:to>
                                        <p:strVal val="visible"/>
                                      </p:to>
                                    </p:set>
                                    <p:animEffect transition="in" filter="barn(outVertical)">
                                      <p:cBhvr>
                                        <p:cTn id="19" dur="500"/>
                                        <p:tgtEl>
                                          <p:spTgt spid="307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Effect transition="in" filter="wipe(left)">
                                      <p:cBhvr>
                                        <p:cTn id="29" dur="500"/>
                                        <p:tgtEl>
                                          <p:spTgt spid="4">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wipe(left)">
                                      <p:cBhvr>
                                        <p:cTn id="34" dur="500"/>
                                        <p:tgtEl>
                                          <p:spTgt spid="4">
                                            <p:txEl>
                                              <p:pRg st="1" end="1"/>
                                            </p:txEl>
                                          </p:spTgt>
                                        </p:tgtEl>
                                      </p:cBhvr>
                                    </p:animEffect>
                                  </p:childTnLst>
                                </p:cTn>
                              </p:par>
                            </p:childTnLst>
                          </p:cTn>
                        </p:par>
                        <p:par>
                          <p:cTn id="35" fill="hold">
                            <p:stCondLst>
                              <p:cond delay="500"/>
                            </p:stCondLst>
                            <p:childTnLst>
                              <p:par>
                                <p:cTn id="36" presetID="53" presetClass="entr" presetSubtype="528" fill="hold" nodeType="afterEffect">
                                  <p:stCondLst>
                                    <p:cond delay="0"/>
                                  </p:stCondLst>
                                  <p:childTnLst>
                                    <p:set>
                                      <p:cBhvr>
                                        <p:cTn id="37" dur="1" fill="hold">
                                          <p:stCondLst>
                                            <p:cond delay="0"/>
                                          </p:stCondLst>
                                        </p:cTn>
                                        <p:tgtEl>
                                          <p:spTgt spid="3077"/>
                                        </p:tgtEl>
                                        <p:attrNameLst>
                                          <p:attrName>style.visibility</p:attrName>
                                        </p:attrNameLst>
                                      </p:cBhvr>
                                      <p:to>
                                        <p:strVal val="visible"/>
                                      </p:to>
                                    </p:set>
                                    <p:anim calcmode="lin" valueType="num">
                                      <p:cBhvr>
                                        <p:cTn id="38" dur="500" fill="hold"/>
                                        <p:tgtEl>
                                          <p:spTgt spid="3077"/>
                                        </p:tgtEl>
                                        <p:attrNameLst>
                                          <p:attrName>ppt_w</p:attrName>
                                        </p:attrNameLst>
                                      </p:cBhvr>
                                      <p:tavLst>
                                        <p:tav tm="0">
                                          <p:val>
                                            <p:fltVal val="0"/>
                                          </p:val>
                                        </p:tav>
                                        <p:tav tm="100000">
                                          <p:val>
                                            <p:strVal val="#ppt_w"/>
                                          </p:val>
                                        </p:tav>
                                      </p:tavLst>
                                    </p:anim>
                                    <p:anim calcmode="lin" valueType="num">
                                      <p:cBhvr>
                                        <p:cTn id="39" dur="500" fill="hold"/>
                                        <p:tgtEl>
                                          <p:spTgt spid="3077"/>
                                        </p:tgtEl>
                                        <p:attrNameLst>
                                          <p:attrName>ppt_h</p:attrName>
                                        </p:attrNameLst>
                                      </p:cBhvr>
                                      <p:tavLst>
                                        <p:tav tm="0">
                                          <p:val>
                                            <p:fltVal val="0"/>
                                          </p:val>
                                        </p:tav>
                                        <p:tav tm="100000">
                                          <p:val>
                                            <p:strVal val="#ppt_h"/>
                                          </p:val>
                                        </p:tav>
                                      </p:tavLst>
                                    </p:anim>
                                    <p:animEffect transition="in" filter="fade">
                                      <p:cBhvr>
                                        <p:cTn id="40" dur="500"/>
                                        <p:tgtEl>
                                          <p:spTgt spid="3077"/>
                                        </p:tgtEl>
                                      </p:cBhvr>
                                    </p:animEffect>
                                    <p:anim calcmode="lin" valueType="num">
                                      <p:cBhvr>
                                        <p:cTn id="41" dur="500" fill="hold"/>
                                        <p:tgtEl>
                                          <p:spTgt spid="3077"/>
                                        </p:tgtEl>
                                        <p:attrNameLst>
                                          <p:attrName>ppt_x</p:attrName>
                                        </p:attrNameLst>
                                      </p:cBhvr>
                                      <p:tavLst>
                                        <p:tav tm="0">
                                          <p:val>
                                            <p:fltVal val="0.5"/>
                                          </p:val>
                                        </p:tav>
                                        <p:tav tm="100000">
                                          <p:val>
                                            <p:strVal val="#ppt_x"/>
                                          </p:val>
                                        </p:tav>
                                      </p:tavLst>
                                    </p:anim>
                                    <p:anim calcmode="lin" valueType="num">
                                      <p:cBhvr>
                                        <p:cTn id="42" dur="500" fill="hold"/>
                                        <p:tgtEl>
                                          <p:spTgt spid="3077"/>
                                        </p:tgtEl>
                                        <p:attrNameLst>
                                          <p:attrName>ppt_y</p:attrName>
                                        </p:attrNameLst>
                                      </p:cBhvr>
                                      <p:tavLst>
                                        <p:tav tm="0">
                                          <p:val>
                                            <p:fltVal val="0.5"/>
                                          </p:val>
                                        </p:tav>
                                        <p:tav tm="100000">
                                          <p:val>
                                            <p:strVal val="#ppt_y"/>
                                          </p:val>
                                        </p:tav>
                                      </p:tavLst>
                                    </p:anim>
                                  </p:childTnLst>
                                </p:cTn>
                              </p:par>
                            </p:childTnLst>
                          </p:cTn>
                        </p:par>
                        <p:par>
                          <p:cTn id="43" fill="hold">
                            <p:stCondLst>
                              <p:cond delay="1000"/>
                            </p:stCondLst>
                            <p:childTnLst>
                              <p:par>
                                <p:cTn id="44" presetID="53" presetClass="entr" presetSubtype="528" fill="hold" nodeType="afterEffect">
                                  <p:stCondLst>
                                    <p:cond delay="0"/>
                                  </p:stCondLst>
                                  <p:childTnLst>
                                    <p:set>
                                      <p:cBhvr>
                                        <p:cTn id="45" dur="1" fill="hold">
                                          <p:stCondLst>
                                            <p:cond delay="0"/>
                                          </p:stCondLst>
                                        </p:cTn>
                                        <p:tgtEl>
                                          <p:spTgt spid="3078"/>
                                        </p:tgtEl>
                                        <p:attrNameLst>
                                          <p:attrName>style.visibility</p:attrName>
                                        </p:attrNameLst>
                                      </p:cBhvr>
                                      <p:to>
                                        <p:strVal val="visible"/>
                                      </p:to>
                                    </p:set>
                                    <p:anim calcmode="lin" valueType="num">
                                      <p:cBhvr>
                                        <p:cTn id="46" dur="500" fill="hold"/>
                                        <p:tgtEl>
                                          <p:spTgt spid="3078"/>
                                        </p:tgtEl>
                                        <p:attrNameLst>
                                          <p:attrName>ppt_w</p:attrName>
                                        </p:attrNameLst>
                                      </p:cBhvr>
                                      <p:tavLst>
                                        <p:tav tm="0">
                                          <p:val>
                                            <p:fltVal val="0"/>
                                          </p:val>
                                        </p:tav>
                                        <p:tav tm="100000">
                                          <p:val>
                                            <p:strVal val="#ppt_w"/>
                                          </p:val>
                                        </p:tav>
                                      </p:tavLst>
                                    </p:anim>
                                    <p:anim calcmode="lin" valueType="num">
                                      <p:cBhvr>
                                        <p:cTn id="47" dur="500" fill="hold"/>
                                        <p:tgtEl>
                                          <p:spTgt spid="3078"/>
                                        </p:tgtEl>
                                        <p:attrNameLst>
                                          <p:attrName>ppt_h</p:attrName>
                                        </p:attrNameLst>
                                      </p:cBhvr>
                                      <p:tavLst>
                                        <p:tav tm="0">
                                          <p:val>
                                            <p:fltVal val="0"/>
                                          </p:val>
                                        </p:tav>
                                        <p:tav tm="100000">
                                          <p:val>
                                            <p:strVal val="#ppt_h"/>
                                          </p:val>
                                        </p:tav>
                                      </p:tavLst>
                                    </p:anim>
                                    <p:animEffect transition="in" filter="fade">
                                      <p:cBhvr>
                                        <p:cTn id="48" dur="500"/>
                                        <p:tgtEl>
                                          <p:spTgt spid="3078"/>
                                        </p:tgtEl>
                                      </p:cBhvr>
                                    </p:animEffect>
                                    <p:anim calcmode="lin" valueType="num">
                                      <p:cBhvr>
                                        <p:cTn id="49" dur="500" fill="hold"/>
                                        <p:tgtEl>
                                          <p:spTgt spid="3078"/>
                                        </p:tgtEl>
                                        <p:attrNameLst>
                                          <p:attrName>ppt_x</p:attrName>
                                        </p:attrNameLst>
                                      </p:cBhvr>
                                      <p:tavLst>
                                        <p:tav tm="0">
                                          <p:val>
                                            <p:fltVal val="0.5"/>
                                          </p:val>
                                        </p:tav>
                                        <p:tav tm="100000">
                                          <p:val>
                                            <p:strVal val="#ppt_x"/>
                                          </p:val>
                                        </p:tav>
                                      </p:tavLst>
                                    </p:anim>
                                    <p:anim calcmode="lin" valueType="num">
                                      <p:cBhvr>
                                        <p:cTn id="50" dur="500" fill="hold"/>
                                        <p:tgtEl>
                                          <p:spTgt spid="3078"/>
                                        </p:tgtEl>
                                        <p:attrNameLst>
                                          <p:attrName>ppt_y</p:attrName>
                                        </p:attrNameLst>
                                      </p:cBhvr>
                                      <p:tavLst>
                                        <p:tav tm="0">
                                          <p:val>
                                            <p:fltVal val="0.5"/>
                                          </p:val>
                                        </p:tav>
                                        <p:tav tm="100000">
                                          <p:val>
                                            <p:strVal val="#ppt_y"/>
                                          </p:val>
                                        </p:tav>
                                      </p:tavLst>
                                    </p:anim>
                                  </p:childTnLst>
                                </p:cTn>
                              </p:par>
                            </p:childTnLst>
                          </p:cTn>
                        </p:par>
                        <p:par>
                          <p:cTn id="51" fill="hold">
                            <p:stCondLst>
                              <p:cond delay="1500"/>
                            </p:stCondLst>
                            <p:childTnLst>
                              <p:par>
                                <p:cTn id="52" presetID="53" presetClass="entr" presetSubtype="528" fill="hold" nodeType="afterEffect">
                                  <p:stCondLst>
                                    <p:cond delay="0"/>
                                  </p:stCondLst>
                                  <p:childTnLst>
                                    <p:set>
                                      <p:cBhvr>
                                        <p:cTn id="53" dur="1" fill="hold">
                                          <p:stCondLst>
                                            <p:cond delay="0"/>
                                          </p:stCondLst>
                                        </p:cTn>
                                        <p:tgtEl>
                                          <p:spTgt spid="3076"/>
                                        </p:tgtEl>
                                        <p:attrNameLst>
                                          <p:attrName>style.visibility</p:attrName>
                                        </p:attrNameLst>
                                      </p:cBhvr>
                                      <p:to>
                                        <p:strVal val="visible"/>
                                      </p:to>
                                    </p:set>
                                    <p:anim calcmode="lin" valueType="num">
                                      <p:cBhvr>
                                        <p:cTn id="54" dur="500" fill="hold"/>
                                        <p:tgtEl>
                                          <p:spTgt spid="3076"/>
                                        </p:tgtEl>
                                        <p:attrNameLst>
                                          <p:attrName>ppt_w</p:attrName>
                                        </p:attrNameLst>
                                      </p:cBhvr>
                                      <p:tavLst>
                                        <p:tav tm="0">
                                          <p:val>
                                            <p:fltVal val="0"/>
                                          </p:val>
                                        </p:tav>
                                        <p:tav tm="100000">
                                          <p:val>
                                            <p:strVal val="#ppt_w"/>
                                          </p:val>
                                        </p:tav>
                                      </p:tavLst>
                                    </p:anim>
                                    <p:anim calcmode="lin" valueType="num">
                                      <p:cBhvr>
                                        <p:cTn id="55" dur="500" fill="hold"/>
                                        <p:tgtEl>
                                          <p:spTgt spid="3076"/>
                                        </p:tgtEl>
                                        <p:attrNameLst>
                                          <p:attrName>ppt_h</p:attrName>
                                        </p:attrNameLst>
                                      </p:cBhvr>
                                      <p:tavLst>
                                        <p:tav tm="0">
                                          <p:val>
                                            <p:fltVal val="0"/>
                                          </p:val>
                                        </p:tav>
                                        <p:tav tm="100000">
                                          <p:val>
                                            <p:strVal val="#ppt_h"/>
                                          </p:val>
                                        </p:tav>
                                      </p:tavLst>
                                    </p:anim>
                                    <p:animEffect transition="in" filter="fade">
                                      <p:cBhvr>
                                        <p:cTn id="56" dur="500"/>
                                        <p:tgtEl>
                                          <p:spTgt spid="3076"/>
                                        </p:tgtEl>
                                      </p:cBhvr>
                                    </p:animEffect>
                                    <p:anim calcmode="lin" valueType="num">
                                      <p:cBhvr>
                                        <p:cTn id="57" dur="500" fill="hold"/>
                                        <p:tgtEl>
                                          <p:spTgt spid="3076"/>
                                        </p:tgtEl>
                                        <p:attrNameLst>
                                          <p:attrName>ppt_x</p:attrName>
                                        </p:attrNameLst>
                                      </p:cBhvr>
                                      <p:tavLst>
                                        <p:tav tm="0">
                                          <p:val>
                                            <p:fltVal val="0.5"/>
                                          </p:val>
                                        </p:tav>
                                        <p:tav tm="100000">
                                          <p:val>
                                            <p:strVal val="#ppt_x"/>
                                          </p:val>
                                        </p:tav>
                                      </p:tavLst>
                                    </p:anim>
                                    <p:anim calcmode="lin" valueType="num">
                                      <p:cBhvr>
                                        <p:cTn id="58" dur="500" fill="hold"/>
                                        <p:tgtEl>
                                          <p:spTgt spid="3076"/>
                                        </p:tgtEl>
                                        <p:attrNameLst>
                                          <p:attrName>ppt_y</p:attrName>
                                        </p:attrNameLst>
                                      </p:cBhvr>
                                      <p:tavLst>
                                        <p:tav tm="0">
                                          <p:val>
                                            <p:fltVal val="0.5"/>
                                          </p:val>
                                        </p:tav>
                                        <p:tav tm="100000">
                                          <p:val>
                                            <p:strVal val="#ppt_y"/>
                                          </p:val>
                                        </p:tav>
                                      </p:tavLst>
                                    </p:anim>
                                  </p:childTnLst>
                                </p:cTn>
                              </p:par>
                            </p:childTnLst>
                          </p:cTn>
                        </p:par>
                        <p:par>
                          <p:cTn id="59" fill="hold">
                            <p:stCondLst>
                              <p:cond delay="2000"/>
                            </p:stCondLst>
                            <p:childTnLst>
                              <p:par>
                                <p:cTn id="60" presetID="53" presetClass="entr" presetSubtype="528" fill="hold" nodeType="afterEffect">
                                  <p:stCondLst>
                                    <p:cond delay="0"/>
                                  </p:stCondLst>
                                  <p:childTnLst>
                                    <p:set>
                                      <p:cBhvr>
                                        <p:cTn id="61" dur="1" fill="hold">
                                          <p:stCondLst>
                                            <p:cond delay="0"/>
                                          </p:stCondLst>
                                        </p:cTn>
                                        <p:tgtEl>
                                          <p:spTgt spid="3081"/>
                                        </p:tgtEl>
                                        <p:attrNameLst>
                                          <p:attrName>style.visibility</p:attrName>
                                        </p:attrNameLst>
                                      </p:cBhvr>
                                      <p:to>
                                        <p:strVal val="visible"/>
                                      </p:to>
                                    </p:set>
                                    <p:anim calcmode="lin" valueType="num">
                                      <p:cBhvr>
                                        <p:cTn id="62" dur="500" fill="hold"/>
                                        <p:tgtEl>
                                          <p:spTgt spid="3081"/>
                                        </p:tgtEl>
                                        <p:attrNameLst>
                                          <p:attrName>ppt_w</p:attrName>
                                        </p:attrNameLst>
                                      </p:cBhvr>
                                      <p:tavLst>
                                        <p:tav tm="0">
                                          <p:val>
                                            <p:fltVal val="0"/>
                                          </p:val>
                                        </p:tav>
                                        <p:tav tm="100000">
                                          <p:val>
                                            <p:strVal val="#ppt_w"/>
                                          </p:val>
                                        </p:tav>
                                      </p:tavLst>
                                    </p:anim>
                                    <p:anim calcmode="lin" valueType="num">
                                      <p:cBhvr>
                                        <p:cTn id="63" dur="500" fill="hold"/>
                                        <p:tgtEl>
                                          <p:spTgt spid="3081"/>
                                        </p:tgtEl>
                                        <p:attrNameLst>
                                          <p:attrName>ppt_h</p:attrName>
                                        </p:attrNameLst>
                                      </p:cBhvr>
                                      <p:tavLst>
                                        <p:tav tm="0">
                                          <p:val>
                                            <p:fltVal val="0"/>
                                          </p:val>
                                        </p:tav>
                                        <p:tav tm="100000">
                                          <p:val>
                                            <p:strVal val="#ppt_h"/>
                                          </p:val>
                                        </p:tav>
                                      </p:tavLst>
                                    </p:anim>
                                    <p:animEffect transition="in" filter="fade">
                                      <p:cBhvr>
                                        <p:cTn id="64" dur="500"/>
                                        <p:tgtEl>
                                          <p:spTgt spid="3081"/>
                                        </p:tgtEl>
                                      </p:cBhvr>
                                    </p:animEffect>
                                    <p:anim calcmode="lin" valueType="num">
                                      <p:cBhvr>
                                        <p:cTn id="65" dur="500" fill="hold"/>
                                        <p:tgtEl>
                                          <p:spTgt spid="3081"/>
                                        </p:tgtEl>
                                        <p:attrNameLst>
                                          <p:attrName>ppt_x</p:attrName>
                                        </p:attrNameLst>
                                      </p:cBhvr>
                                      <p:tavLst>
                                        <p:tav tm="0">
                                          <p:val>
                                            <p:fltVal val="0.5"/>
                                          </p:val>
                                        </p:tav>
                                        <p:tav tm="100000">
                                          <p:val>
                                            <p:strVal val="#ppt_x"/>
                                          </p:val>
                                        </p:tav>
                                      </p:tavLst>
                                    </p:anim>
                                    <p:anim calcmode="lin" valueType="num">
                                      <p:cBhvr>
                                        <p:cTn id="66" dur="500" fill="hold"/>
                                        <p:tgtEl>
                                          <p:spTgt spid="3081"/>
                                        </p:tgtEl>
                                        <p:attrNameLst>
                                          <p:attrName>ppt_y</p:attrName>
                                        </p:attrNameLst>
                                      </p:cBhvr>
                                      <p:tavLst>
                                        <p:tav tm="0">
                                          <p:val>
                                            <p:fltVal val="0.5"/>
                                          </p:val>
                                        </p:tav>
                                        <p:tav tm="100000">
                                          <p:val>
                                            <p:strVal val="#ppt_y"/>
                                          </p:val>
                                        </p:tav>
                                      </p:tavLst>
                                    </p:anim>
                                  </p:childTnLst>
                                </p:cTn>
                              </p:par>
                            </p:childTnLst>
                          </p:cTn>
                        </p:par>
                        <p:par>
                          <p:cTn id="67" fill="hold">
                            <p:stCondLst>
                              <p:cond delay="2500"/>
                            </p:stCondLst>
                            <p:childTnLst>
                              <p:par>
                                <p:cTn id="68" presetID="53" presetClass="entr" presetSubtype="528" fill="hold" nodeType="afterEffect">
                                  <p:stCondLst>
                                    <p:cond delay="0"/>
                                  </p:stCondLst>
                                  <p:childTnLst>
                                    <p:set>
                                      <p:cBhvr>
                                        <p:cTn id="69" dur="1" fill="hold">
                                          <p:stCondLst>
                                            <p:cond delay="0"/>
                                          </p:stCondLst>
                                        </p:cTn>
                                        <p:tgtEl>
                                          <p:spTgt spid="3080"/>
                                        </p:tgtEl>
                                        <p:attrNameLst>
                                          <p:attrName>style.visibility</p:attrName>
                                        </p:attrNameLst>
                                      </p:cBhvr>
                                      <p:to>
                                        <p:strVal val="visible"/>
                                      </p:to>
                                    </p:set>
                                    <p:anim calcmode="lin" valueType="num">
                                      <p:cBhvr>
                                        <p:cTn id="70" dur="500" fill="hold"/>
                                        <p:tgtEl>
                                          <p:spTgt spid="3080"/>
                                        </p:tgtEl>
                                        <p:attrNameLst>
                                          <p:attrName>ppt_w</p:attrName>
                                        </p:attrNameLst>
                                      </p:cBhvr>
                                      <p:tavLst>
                                        <p:tav tm="0">
                                          <p:val>
                                            <p:fltVal val="0"/>
                                          </p:val>
                                        </p:tav>
                                        <p:tav tm="100000">
                                          <p:val>
                                            <p:strVal val="#ppt_w"/>
                                          </p:val>
                                        </p:tav>
                                      </p:tavLst>
                                    </p:anim>
                                    <p:anim calcmode="lin" valueType="num">
                                      <p:cBhvr>
                                        <p:cTn id="71" dur="500" fill="hold"/>
                                        <p:tgtEl>
                                          <p:spTgt spid="3080"/>
                                        </p:tgtEl>
                                        <p:attrNameLst>
                                          <p:attrName>ppt_h</p:attrName>
                                        </p:attrNameLst>
                                      </p:cBhvr>
                                      <p:tavLst>
                                        <p:tav tm="0">
                                          <p:val>
                                            <p:fltVal val="0"/>
                                          </p:val>
                                        </p:tav>
                                        <p:tav tm="100000">
                                          <p:val>
                                            <p:strVal val="#ppt_h"/>
                                          </p:val>
                                        </p:tav>
                                      </p:tavLst>
                                    </p:anim>
                                    <p:animEffect transition="in" filter="fade">
                                      <p:cBhvr>
                                        <p:cTn id="72" dur="500"/>
                                        <p:tgtEl>
                                          <p:spTgt spid="3080"/>
                                        </p:tgtEl>
                                      </p:cBhvr>
                                    </p:animEffect>
                                    <p:anim calcmode="lin" valueType="num">
                                      <p:cBhvr>
                                        <p:cTn id="73" dur="500" fill="hold"/>
                                        <p:tgtEl>
                                          <p:spTgt spid="3080"/>
                                        </p:tgtEl>
                                        <p:attrNameLst>
                                          <p:attrName>ppt_x</p:attrName>
                                        </p:attrNameLst>
                                      </p:cBhvr>
                                      <p:tavLst>
                                        <p:tav tm="0">
                                          <p:val>
                                            <p:fltVal val="0.5"/>
                                          </p:val>
                                        </p:tav>
                                        <p:tav tm="100000">
                                          <p:val>
                                            <p:strVal val="#ppt_x"/>
                                          </p:val>
                                        </p:tav>
                                      </p:tavLst>
                                    </p:anim>
                                    <p:anim calcmode="lin" valueType="num">
                                      <p:cBhvr>
                                        <p:cTn id="74" dur="500" fill="hold"/>
                                        <p:tgtEl>
                                          <p:spTgt spid="3080"/>
                                        </p:tgtEl>
                                        <p:attrNameLst>
                                          <p:attrName>ppt_y</p:attrName>
                                        </p:attrNameLst>
                                      </p:cBhvr>
                                      <p:tavLst>
                                        <p:tav tm="0">
                                          <p:val>
                                            <p:fltVal val="0.5"/>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4">
                                            <p:txEl>
                                              <p:pRg st="2" end="2"/>
                                            </p:txEl>
                                          </p:spTgt>
                                        </p:tgtEl>
                                        <p:attrNameLst>
                                          <p:attrName>style.visibility</p:attrName>
                                        </p:attrNameLst>
                                      </p:cBhvr>
                                      <p:to>
                                        <p:strVal val="visible"/>
                                      </p:to>
                                    </p:set>
                                    <p:animEffect transition="in" filter="wipe(left)">
                                      <p:cBhvr>
                                        <p:cTn id="7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uiExpand="1" build="p"/>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098" name="Picture 2" descr="R:\Dibujos\Oxygen\16\Artwork\Creation7\Creation7.png"/>
          <p:cNvPicPr>
            <a:picLocks noChangeAspect="1" noChangeArrowheads="1"/>
          </p:cNvPicPr>
          <p:nvPr/>
        </p:nvPicPr>
        <p:blipFill>
          <a:blip r:embed="rId3" cstate="print">
            <a:extLst>
              <a:ext uri="{28A0092B-C50C-407E-A947-70E740481C1C}">
                <a14:useLocalDpi xmlns="" xmlns:a14="http://schemas.microsoft.com/office/drawing/2010/main"/>
              </a:ext>
            </a:extLst>
          </a:blip>
          <a:srcRect/>
          <a:stretch>
            <a:fillRect/>
          </a:stretch>
        </p:blipFill>
        <p:spPr bwMode="auto">
          <a:xfrm>
            <a:off x="2911276" y="1268760"/>
            <a:ext cx="6264696" cy="6264696"/>
          </a:xfrm>
          <a:prstGeom prst="rect">
            <a:avLst/>
          </a:prstGeom>
          <a:noFill/>
          <a:extLst>
            <a:ext uri="{909E8E84-426E-40DD-AFC4-6F175D3DCCD1}">
              <a14:hiddenFill xmlns="" xmlns:a14="http://schemas.microsoft.com/office/drawing/2010/main">
                <a:solidFill>
                  <a:srgbClr val="FFFFFF"/>
                </a:solidFill>
              </a14:hiddenFill>
            </a:ext>
          </a:extLst>
        </p:spPr>
      </p:pic>
      <p:sp>
        <p:nvSpPr>
          <p:cNvPr id="3" name="2 CuadroTexto"/>
          <p:cNvSpPr txBox="1"/>
          <p:nvPr/>
        </p:nvSpPr>
        <p:spPr>
          <a:xfrm>
            <a:off x="0" y="-5324"/>
            <a:ext cx="8820472" cy="707886"/>
          </a:xfrm>
          <a:prstGeom prst="rect">
            <a:avLst/>
          </a:prstGeom>
          <a:noFill/>
        </p:spPr>
        <p:txBody>
          <a:bodyPr wrap="square" rtlCol="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ro-RO" sz="4000" b="1" smtClean="0">
                <a:ln/>
                <a:solidFill>
                  <a:schemeClr val="accent3"/>
                </a:solidFill>
              </a:rPr>
              <a:t>DESFĂTAREA ÎNȚELEPCIUNII</a:t>
            </a:r>
            <a:endParaRPr lang="ro-RO" sz="4000" b="1">
              <a:ln/>
              <a:solidFill>
                <a:schemeClr val="accent3"/>
              </a:solidFill>
            </a:endParaRPr>
          </a:p>
        </p:txBody>
      </p:sp>
      <p:sp>
        <p:nvSpPr>
          <p:cNvPr id="4" name="3 CuadroTexto"/>
          <p:cNvSpPr txBox="1"/>
          <p:nvPr/>
        </p:nvSpPr>
        <p:spPr>
          <a:xfrm>
            <a:off x="0" y="1700808"/>
            <a:ext cx="3528392" cy="1015663"/>
          </a:xfrm>
          <a:prstGeom prst="rect">
            <a:avLst/>
          </a:prstGeom>
          <a:noFill/>
        </p:spPr>
        <p:txBody>
          <a:bodyPr wrap="square" rtlCol="0">
            <a:spAutoFit/>
          </a:bodyPr>
          <a:lstStyle/>
          <a:p>
            <a:r>
              <a:rPr lang="ro-RO" sz="2000" b="1" smtClean="0">
                <a:solidFill>
                  <a:schemeClr val="bg1"/>
                </a:solidFill>
              </a:rPr>
              <a:t>Ce legătură este între desfătarea înțelepciunii și săptămâna creației?</a:t>
            </a:r>
            <a:endParaRPr lang="ro-RO" sz="2000" b="1">
              <a:solidFill>
                <a:schemeClr val="bg1"/>
              </a:solidFill>
            </a:endParaRPr>
          </a:p>
        </p:txBody>
      </p:sp>
      <p:sp>
        <p:nvSpPr>
          <p:cNvPr id="5" name="4 Rectángulo"/>
          <p:cNvSpPr/>
          <p:nvPr/>
        </p:nvSpPr>
        <p:spPr>
          <a:xfrm>
            <a:off x="35496" y="633462"/>
            <a:ext cx="8784976" cy="923330"/>
          </a:xfrm>
          <a:prstGeom prst="rect">
            <a:avLst/>
          </a:prstGeom>
        </p:spPr>
        <p:txBody>
          <a:bodyPr wrap="square">
            <a:spAutoFit/>
          </a:bodyPr>
          <a:lstStyle/>
          <a:p>
            <a:r>
              <a:rPr lang="ro-RO" b="1" dirty="0" smtClean="0">
                <a:solidFill>
                  <a:schemeClr val="accent3">
                    <a:lumMod val="40000"/>
                    <a:lumOff val="60000"/>
                  </a:schemeClr>
                </a:solidFill>
                <a:effectLst>
                  <a:outerShdw blurRad="50800" dist="50800" dir="5400000" algn="ctr" rotWithShape="0">
                    <a:schemeClr val="tx1"/>
                  </a:outerShdw>
                </a:effectLst>
                <a:latin typeface="Comic Sans MS" pitchFamily="66" charset="0"/>
              </a:rPr>
              <a:t>«Eu eram meşterul Lui, la lucru lângă El, şi în toate zilele eram desfătarea Lui, jucând neîncetat înaintea Lui, jucând pe rotocolul pământului Său şi găsindu-mi plăcerea în fiii oamenilor.» </a:t>
            </a:r>
            <a:r>
              <a:rPr lang="ro-RO" sz="1100" b="1" dirty="0" smtClean="0">
                <a:solidFill>
                  <a:schemeClr val="accent3">
                    <a:lumMod val="40000"/>
                    <a:lumOff val="60000"/>
                  </a:schemeClr>
                </a:solidFill>
                <a:effectLst>
                  <a:outerShdw blurRad="50800" dist="50800" dir="5400000" algn="ctr" rotWithShape="0">
                    <a:schemeClr val="tx1"/>
                  </a:outerShdw>
                </a:effectLst>
                <a:latin typeface="Comic Sans MS" pitchFamily="66" charset="0"/>
              </a:rPr>
              <a:t>(Proverbe 8:30-31)</a:t>
            </a:r>
            <a:endParaRPr lang="ro-RO" sz="1100" b="1" dirty="0">
              <a:solidFill>
                <a:schemeClr val="accent3">
                  <a:lumMod val="40000"/>
                  <a:lumOff val="60000"/>
                </a:schemeClr>
              </a:solidFill>
              <a:effectLst>
                <a:outerShdw blurRad="50800" dist="50800" dir="5400000" algn="ctr" rotWithShape="0">
                  <a:schemeClr val="tx1"/>
                </a:outerShdw>
              </a:effectLst>
              <a:latin typeface="Comic Sans MS" pitchFamily="66" charset="0"/>
            </a:endParaRPr>
          </a:p>
        </p:txBody>
      </p:sp>
      <p:graphicFrame>
        <p:nvGraphicFramePr>
          <p:cNvPr id="7" name="6 Diagrama"/>
          <p:cNvGraphicFramePr/>
          <p:nvPr>
            <p:extLst>
              <p:ext uri="{D42A27DB-BD31-4B8C-83A1-F6EECF244321}">
                <p14:modId xmlns="" xmlns:p14="http://schemas.microsoft.com/office/powerpoint/2010/main" val="23158657"/>
              </p:ext>
            </p:extLst>
          </p:nvPr>
        </p:nvGraphicFramePr>
        <p:xfrm>
          <a:off x="179512" y="2564904"/>
          <a:ext cx="8786604" cy="2448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7 CuadroTexto"/>
          <p:cNvSpPr txBox="1"/>
          <p:nvPr/>
        </p:nvSpPr>
        <p:spPr>
          <a:xfrm>
            <a:off x="0" y="4874384"/>
            <a:ext cx="3706276" cy="1938992"/>
          </a:xfrm>
          <a:prstGeom prst="rect">
            <a:avLst/>
          </a:prstGeom>
          <a:noFill/>
        </p:spPr>
        <p:txBody>
          <a:bodyPr wrap="square" rtlCol="0">
            <a:spAutoFit/>
          </a:bodyPr>
          <a:lstStyle/>
          <a:p>
            <a:r>
              <a:rPr lang="ro-RO" sz="2000" b="1" smtClean="0">
                <a:solidFill>
                  <a:schemeClr val="bg1"/>
                </a:solidFill>
                <a:effectLst>
                  <a:outerShdw blurRad="50800" dist="50800" dir="5400000" algn="ctr" rotWithShape="0">
                    <a:schemeClr val="tx1"/>
                  </a:outerShdw>
                </a:effectLst>
              </a:rPr>
              <a:t>Dumnezeu s-a desfătat prin Creațiune. Această desfătare a crescut atunci când a creat omul și s-a bucurat pe deplin când a petrecut primul sabat cu el, în comuniune.</a:t>
            </a:r>
            <a:endParaRPr lang="ro-RO" sz="2000" b="1">
              <a:solidFill>
                <a:schemeClr val="bg1"/>
              </a:solidFill>
              <a:effectLst>
                <a:outerShdw blurRad="50800" dist="50800" dir="5400000" algn="ctr" rotWithShape="0">
                  <a:schemeClr val="tx1"/>
                </a:outerShdw>
              </a:effectLst>
            </a:endParaRPr>
          </a:p>
        </p:txBody>
      </p:sp>
    </p:spTree>
    <p:extLst>
      <p:ext uri="{BB962C8B-B14F-4D97-AF65-F5344CB8AC3E}">
        <p14:creationId xmlns="" xmlns:p14="http://schemas.microsoft.com/office/powerpoint/2010/main" val="8750725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6" dur="1000" fill="hold"/>
                                        <p:tgtEl>
                                          <p:spTgt spid="4"/>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graphicEl>
                                              <a:dgm id="{A35F000D-A3E8-4FFD-A240-615775018ED0}"/>
                                            </p:graphicEl>
                                          </p:spTgt>
                                        </p:tgtEl>
                                        <p:attrNameLst>
                                          <p:attrName>style.visibility</p:attrName>
                                        </p:attrNameLst>
                                      </p:cBhvr>
                                      <p:to>
                                        <p:strVal val="visible"/>
                                      </p:to>
                                    </p:set>
                                    <p:animEffect transition="in" filter="wipe(left)">
                                      <p:cBhvr>
                                        <p:cTn id="35" dur="500"/>
                                        <p:tgtEl>
                                          <p:spTgt spid="7">
                                            <p:graphicEl>
                                              <a:dgm id="{A35F000D-A3E8-4FFD-A240-615775018ED0}"/>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17ED1A2E-3A09-4944-8DB1-871ED0BFF204}"/>
                                            </p:graphicEl>
                                          </p:spTgt>
                                        </p:tgtEl>
                                        <p:attrNameLst>
                                          <p:attrName>style.visibility</p:attrName>
                                        </p:attrNameLst>
                                      </p:cBhvr>
                                      <p:to>
                                        <p:strVal val="visible"/>
                                      </p:to>
                                    </p:set>
                                    <p:animEffect transition="in" filter="wipe(left)">
                                      <p:cBhvr>
                                        <p:cTn id="38" dur="500"/>
                                        <p:tgtEl>
                                          <p:spTgt spid="7">
                                            <p:graphicEl>
                                              <a:dgm id="{17ED1A2E-3A09-4944-8DB1-871ED0BFF204}"/>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7">
                                            <p:graphicEl>
                                              <a:dgm id="{BE97896C-0895-406D-B78E-044A3B4482AB}"/>
                                            </p:graphicEl>
                                          </p:spTgt>
                                        </p:tgtEl>
                                        <p:attrNameLst>
                                          <p:attrName>style.visibility</p:attrName>
                                        </p:attrNameLst>
                                      </p:cBhvr>
                                      <p:to>
                                        <p:strVal val="visible"/>
                                      </p:to>
                                    </p:set>
                                    <p:animEffect transition="in" filter="wipe(left)">
                                      <p:cBhvr>
                                        <p:cTn id="43" dur="500"/>
                                        <p:tgtEl>
                                          <p:spTgt spid="7">
                                            <p:graphicEl>
                                              <a:dgm id="{BE97896C-0895-406D-B78E-044A3B4482AB}"/>
                                            </p:graphicEl>
                                          </p:spTgt>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7">
                                            <p:graphicEl>
                                              <a:dgm id="{AFEE1930-9FAB-415F-B8B0-CCB4BD2C1D6B}"/>
                                            </p:graphicEl>
                                          </p:spTgt>
                                        </p:tgtEl>
                                        <p:attrNameLst>
                                          <p:attrName>style.visibility</p:attrName>
                                        </p:attrNameLst>
                                      </p:cBhvr>
                                      <p:to>
                                        <p:strVal val="visible"/>
                                      </p:to>
                                    </p:set>
                                    <p:animEffect transition="in" filter="wipe(left)">
                                      <p:cBhvr>
                                        <p:cTn id="46" dur="500"/>
                                        <p:tgtEl>
                                          <p:spTgt spid="7">
                                            <p:graphicEl>
                                              <a:dgm id="{AFEE1930-9FAB-415F-B8B0-CCB4BD2C1D6B}"/>
                                            </p:graphicEl>
                                          </p:spTgt>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7">
                                            <p:graphicEl>
                                              <a:dgm id="{19D94C59-3845-49D6-BCD9-3C833E385BC6}"/>
                                            </p:graphicEl>
                                          </p:spTgt>
                                        </p:tgtEl>
                                        <p:attrNameLst>
                                          <p:attrName>style.visibility</p:attrName>
                                        </p:attrNameLst>
                                      </p:cBhvr>
                                      <p:to>
                                        <p:strVal val="visible"/>
                                      </p:to>
                                    </p:set>
                                    <p:animEffect transition="in" filter="wipe(left)">
                                      <p:cBhvr>
                                        <p:cTn id="51" dur="500"/>
                                        <p:tgtEl>
                                          <p:spTgt spid="7">
                                            <p:graphicEl>
                                              <a:dgm id="{19D94C59-3845-49D6-BCD9-3C833E385BC6}"/>
                                            </p:graphicEl>
                                          </p:spTgt>
                                        </p:tgtEl>
                                      </p:cBhvr>
                                    </p:animEffect>
                                  </p:childTnLst>
                                </p:cTn>
                              </p:par>
                              <p:par>
                                <p:cTn id="52" presetID="22" presetClass="entr" presetSubtype="8" fill="hold" grpId="0" nodeType="withEffect">
                                  <p:stCondLst>
                                    <p:cond delay="0"/>
                                  </p:stCondLst>
                                  <p:childTnLst>
                                    <p:set>
                                      <p:cBhvr>
                                        <p:cTn id="53" dur="1" fill="hold">
                                          <p:stCondLst>
                                            <p:cond delay="0"/>
                                          </p:stCondLst>
                                        </p:cTn>
                                        <p:tgtEl>
                                          <p:spTgt spid="7">
                                            <p:graphicEl>
                                              <a:dgm id="{145755E1-6C6E-4FF1-BE24-BEE31970B815}"/>
                                            </p:graphicEl>
                                          </p:spTgt>
                                        </p:tgtEl>
                                        <p:attrNameLst>
                                          <p:attrName>style.visibility</p:attrName>
                                        </p:attrNameLst>
                                      </p:cBhvr>
                                      <p:to>
                                        <p:strVal val="visible"/>
                                      </p:to>
                                    </p:set>
                                    <p:animEffect transition="in" filter="wipe(left)">
                                      <p:cBhvr>
                                        <p:cTn id="54" dur="500"/>
                                        <p:tgtEl>
                                          <p:spTgt spid="7">
                                            <p:graphicEl>
                                              <a:dgm id="{145755E1-6C6E-4FF1-BE24-BEE31970B815}"/>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fade">
                                      <p:cBhvr>
                                        <p:cTn id="59" dur="1000"/>
                                        <p:tgtEl>
                                          <p:spTgt spid="8"/>
                                        </p:tgtEl>
                                      </p:cBhvr>
                                    </p:animEffect>
                                    <p:anim calcmode="lin" valueType="num">
                                      <p:cBhvr>
                                        <p:cTn id="60" dur="1000" fill="hold"/>
                                        <p:tgtEl>
                                          <p:spTgt spid="8"/>
                                        </p:tgtEl>
                                        <p:attrNameLst>
                                          <p:attrName>ppt_x</p:attrName>
                                        </p:attrNameLst>
                                      </p:cBhvr>
                                      <p:tavLst>
                                        <p:tav tm="0">
                                          <p:val>
                                            <p:strVal val="#ppt_x"/>
                                          </p:val>
                                        </p:tav>
                                        <p:tav tm="100000">
                                          <p:val>
                                            <p:strVal val="#ppt_x"/>
                                          </p:val>
                                        </p:tav>
                                      </p:tavLst>
                                    </p:anim>
                                    <p:anim calcmode="lin" valueType="num">
                                      <p:cBhvr>
                                        <p:cTn id="6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7" grpId="0" uiExpand="1">
        <p:bldSub>
          <a:bldDgm bld="one"/>
        </p:bldSub>
      </p:bldGraphic>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CuadroTexto"/>
          <p:cNvSpPr txBox="1"/>
          <p:nvPr/>
        </p:nvSpPr>
        <p:spPr>
          <a:xfrm>
            <a:off x="16946" y="334397"/>
            <a:ext cx="9019550" cy="646331"/>
          </a:xfrm>
          <a:prstGeom prst="rect">
            <a:avLst/>
          </a:prstGeom>
          <a:noFill/>
        </p:spPr>
        <p:txBody>
          <a:bodyPr wrap="square" rtlCol="0">
            <a:spAutoFit/>
          </a:bodyPr>
          <a:lstStyle/>
          <a:p>
            <a:pPr algn="ctr"/>
            <a:r>
              <a:rPr lang="ro-RO" sz="3600" b="1" spc="5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BINECUVÂNTĂRILE ÎNȚELEPCIUNII</a:t>
            </a:r>
            <a:endParaRPr lang="ro-RO" sz="3600" b="1"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3" name="2 Rectángulo"/>
          <p:cNvSpPr/>
          <p:nvPr/>
        </p:nvSpPr>
        <p:spPr>
          <a:xfrm rot="21297235">
            <a:off x="174301" y="1462884"/>
            <a:ext cx="3393353" cy="1754326"/>
          </a:xfrm>
          <a:prstGeom prst="rect">
            <a:avLst/>
          </a:prstGeom>
          <a:gradFill>
            <a:gsLst>
              <a:gs pos="0">
                <a:srgbClr val="FFFF66"/>
              </a:gs>
              <a:gs pos="35000">
                <a:srgbClr val="FFFF99"/>
              </a:gs>
              <a:gs pos="100000">
                <a:srgbClr val="FFFFCC"/>
              </a:gs>
            </a:gsLst>
          </a:gradFill>
          <a:ln>
            <a:solidFill>
              <a:srgbClr val="FFFF00"/>
            </a:solidFill>
          </a:ln>
          <a:scene3d>
            <a:camera prst="orthographicFront"/>
            <a:lightRig rig="threePt" dir="t"/>
          </a:scene3d>
          <a:sp3d>
            <a:bevelT w="152400" h="50800" prst="softRound"/>
          </a:sp3d>
        </p:spPr>
        <p:style>
          <a:lnRef idx="1">
            <a:schemeClr val="accent3"/>
          </a:lnRef>
          <a:fillRef idx="2">
            <a:schemeClr val="accent3"/>
          </a:fillRef>
          <a:effectRef idx="1">
            <a:schemeClr val="accent3"/>
          </a:effectRef>
          <a:fontRef idx="minor">
            <a:schemeClr val="dk1"/>
          </a:fontRef>
        </p:style>
        <p:txBody>
          <a:bodyPr wrap="square">
            <a:spAutoFit/>
          </a:bodyPr>
          <a:lstStyle/>
          <a:p>
            <a:r>
              <a:rPr lang="ro-RO" b="1" dirty="0" smtClean="0">
                <a:latin typeface="Comic Sans MS" pitchFamily="66" charset="0"/>
              </a:rPr>
              <a:t>«… ferice de cei ce păzesc căile mele!… ferice de omul care m-ascultă… Căci cel ce mă găseşte, </a:t>
            </a:r>
            <a:r>
              <a:rPr lang="ro-RO" b="1" dirty="0" err="1" smtClean="0">
                <a:latin typeface="Comic Sans MS" pitchFamily="66" charset="0"/>
              </a:rPr>
              <a:t>găsește</a:t>
            </a:r>
            <a:r>
              <a:rPr lang="ro-RO" b="1" dirty="0" smtClean="0">
                <a:latin typeface="Comic Sans MS" pitchFamily="66" charset="0"/>
              </a:rPr>
              <a:t> viaţa şi capătă bunăvoinţa Domnului.» </a:t>
            </a:r>
            <a:r>
              <a:rPr lang="ro-RO" sz="1100" b="1" dirty="0" smtClean="0">
                <a:latin typeface="Comic Sans MS" pitchFamily="66" charset="0"/>
              </a:rPr>
              <a:t>(Proverbe 8:32, 34, 35)</a:t>
            </a:r>
            <a:endParaRPr lang="ro-RO" sz="1100" b="1" dirty="0">
              <a:latin typeface="Comic Sans MS" pitchFamily="66" charset="0"/>
            </a:endParaRPr>
          </a:p>
        </p:txBody>
      </p:sp>
      <p:sp>
        <p:nvSpPr>
          <p:cNvPr id="4" name="3 CuadroTexto"/>
          <p:cNvSpPr txBox="1"/>
          <p:nvPr/>
        </p:nvSpPr>
        <p:spPr>
          <a:xfrm>
            <a:off x="3862014" y="1189201"/>
            <a:ext cx="4820402" cy="1015663"/>
          </a:xfrm>
          <a:prstGeom prst="rect">
            <a:avLst/>
          </a:prstGeom>
          <a:noFill/>
        </p:spPr>
        <p:txBody>
          <a:bodyPr wrap="square" rtlCol="0">
            <a:spAutoFit/>
          </a:bodyPr>
          <a:lstStyle/>
          <a:p>
            <a:r>
              <a:rPr lang="ro-RO" sz="2000" b="1" smtClean="0"/>
              <a:t>Această dublă binecuvântare ne îndreaptă gândurile spre sursa adevăratelor binecuvântări: Cuvântul lui Dumnezeu.</a:t>
            </a:r>
            <a:endParaRPr lang="ro-RO" sz="2000" b="1"/>
          </a:p>
        </p:txBody>
      </p:sp>
      <p:sp>
        <p:nvSpPr>
          <p:cNvPr id="5" name="4 Rectángulo"/>
          <p:cNvSpPr/>
          <p:nvPr/>
        </p:nvSpPr>
        <p:spPr>
          <a:xfrm>
            <a:off x="3857620" y="2276872"/>
            <a:ext cx="2987824" cy="1369606"/>
          </a:xfrm>
          <a:prstGeom prst="rect">
            <a:avLst/>
          </a:prstGeom>
        </p:spPr>
        <p:txBody>
          <a:bodyPr wrap="square">
            <a:spAutoFit/>
          </a:bodyPr>
          <a:lstStyle/>
          <a:p>
            <a:r>
              <a:rPr lang="ro-RO" b="1" dirty="0" smtClean="0">
                <a:solidFill>
                  <a:srgbClr val="002060"/>
                </a:solidFill>
                <a:effectLst/>
                <a:latin typeface="Comic Sans MS" pitchFamily="66" charset="0"/>
              </a:rPr>
              <a:t>«</a:t>
            </a:r>
            <a:r>
              <a:rPr lang="ro-RO" b="1" dirty="0" smtClean="0">
                <a:solidFill>
                  <a:srgbClr val="002060"/>
                </a:solidFill>
                <a:latin typeface="Comic Sans MS" pitchFamily="66" charset="0"/>
              </a:rPr>
              <a:t>Şi El a răspuns: „Ferice mai degrabă de cei ce </a:t>
            </a:r>
            <a:r>
              <a:rPr lang="ro-RO" b="1" i="1" u="sng" dirty="0" smtClean="0">
                <a:solidFill>
                  <a:srgbClr val="002060"/>
                </a:solidFill>
                <a:latin typeface="Comic Sans MS" pitchFamily="66" charset="0"/>
              </a:rPr>
              <a:t>ascultă</a:t>
            </a:r>
            <a:r>
              <a:rPr lang="ro-RO" b="1" dirty="0" smtClean="0">
                <a:solidFill>
                  <a:srgbClr val="002060"/>
                </a:solidFill>
                <a:latin typeface="Comic Sans MS" pitchFamily="66" charset="0"/>
              </a:rPr>
              <a:t> Cuvântul lui Dumnezeu şi-l</a:t>
            </a:r>
            <a:r>
              <a:rPr lang="ro-RO" b="1" i="1" dirty="0" smtClean="0">
                <a:solidFill>
                  <a:srgbClr val="002060"/>
                </a:solidFill>
                <a:latin typeface="Comic Sans MS" pitchFamily="66" charset="0"/>
              </a:rPr>
              <a:t> </a:t>
            </a:r>
            <a:r>
              <a:rPr lang="ro-RO" b="1" i="1" u="sng" dirty="0" smtClean="0">
                <a:solidFill>
                  <a:srgbClr val="002060"/>
                </a:solidFill>
                <a:latin typeface="Comic Sans MS" pitchFamily="66" charset="0"/>
              </a:rPr>
              <a:t>păzesc!</a:t>
            </a:r>
            <a:r>
              <a:rPr lang="ro-RO" b="1" i="1" dirty="0" smtClean="0">
                <a:solidFill>
                  <a:srgbClr val="002060"/>
                </a:solidFill>
                <a:latin typeface="Comic Sans MS" pitchFamily="66" charset="0"/>
              </a:rPr>
              <a:t>”</a:t>
            </a:r>
            <a:r>
              <a:rPr lang="ro-RO" b="1" dirty="0" smtClean="0">
                <a:solidFill>
                  <a:srgbClr val="002060"/>
                </a:solidFill>
                <a:effectLst/>
                <a:latin typeface="Comic Sans MS" pitchFamily="66" charset="0"/>
              </a:rPr>
              <a:t>» </a:t>
            </a:r>
            <a:r>
              <a:rPr lang="ro-RO" sz="1100" b="1" dirty="0" smtClean="0">
                <a:solidFill>
                  <a:srgbClr val="002060"/>
                </a:solidFill>
                <a:effectLst/>
                <a:latin typeface="Comic Sans MS" pitchFamily="66" charset="0"/>
              </a:rPr>
              <a:t>(Luca 11:28)</a:t>
            </a:r>
            <a:endParaRPr lang="ro-RO" sz="1100" b="1" dirty="0">
              <a:solidFill>
                <a:srgbClr val="002060"/>
              </a:solidFill>
              <a:effectLst/>
              <a:latin typeface="Comic Sans MS" pitchFamily="66" charset="0"/>
            </a:endParaRPr>
          </a:p>
        </p:txBody>
      </p:sp>
      <p:sp>
        <p:nvSpPr>
          <p:cNvPr id="6" name="5 Rectángulo"/>
          <p:cNvSpPr/>
          <p:nvPr/>
        </p:nvSpPr>
        <p:spPr>
          <a:xfrm>
            <a:off x="3840132" y="3640956"/>
            <a:ext cx="5112568" cy="1754326"/>
          </a:xfrm>
          <a:prstGeom prst="rect">
            <a:avLst/>
          </a:prstGeom>
        </p:spPr>
        <p:txBody>
          <a:bodyPr wrap="square">
            <a:spAutoFit/>
          </a:bodyPr>
          <a:lstStyle/>
          <a:p>
            <a:r>
              <a:rPr lang="ro-RO" dirty="0" smtClean="0">
                <a:solidFill>
                  <a:srgbClr val="001848"/>
                </a:solidFill>
                <a:latin typeface="Cooper Black" pitchFamily="18" charset="0"/>
              </a:rPr>
              <a:t>«</a:t>
            </a:r>
            <a:r>
              <a:rPr lang="ro-RO" b="1" dirty="0" smtClean="0">
                <a:solidFill>
                  <a:srgbClr val="001848"/>
                </a:solidFill>
                <a:latin typeface="Cooper Black" pitchFamily="18" charset="0"/>
              </a:rPr>
              <a:t>B</a:t>
            </a:r>
            <a:r>
              <a:rPr lang="ro-RO" b="1" dirty="0" smtClean="0">
                <a:effectLst>
                  <a:outerShdw blurRad="38100" dist="38100" dir="2700000" algn="tl">
                    <a:srgbClr val="000000">
                      <a:alpha val="43137"/>
                    </a:srgbClr>
                  </a:outerShdw>
                </a:effectLst>
              </a:rPr>
              <a:t>iblia înfățișează înaintea ochilor noștri bogățiile incredibile și comorile nepieritoare ale cerului. Cel mai puternic imbold omenesc este imboldul spre căutarea fericirii, iar Biblia recunoaște această dorință și ne descoperă că întregul cer este alături de om în efortul de a găsi adevărata fericire</a:t>
            </a:r>
            <a:r>
              <a:rPr lang="ro-RO" dirty="0" smtClean="0">
                <a:solidFill>
                  <a:srgbClr val="001848"/>
                </a:solidFill>
                <a:latin typeface="Cooper Black" pitchFamily="18" charset="0"/>
              </a:rPr>
              <a:t>»</a:t>
            </a:r>
            <a:endParaRPr lang="ro-RO" dirty="0">
              <a:solidFill>
                <a:srgbClr val="001848"/>
              </a:solidFill>
              <a:latin typeface="Cooper Black" pitchFamily="18" charset="0"/>
            </a:endParaRPr>
          </a:p>
        </p:txBody>
      </p:sp>
      <p:sp>
        <p:nvSpPr>
          <p:cNvPr id="7" name="6 CuadroTexto"/>
          <p:cNvSpPr txBox="1"/>
          <p:nvPr/>
        </p:nvSpPr>
        <p:spPr>
          <a:xfrm>
            <a:off x="5291411" y="6304413"/>
            <a:ext cx="3749937" cy="307777"/>
          </a:xfrm>
          <a:prstGeom prst="rect">
            <a:avLst/>
          </a:prstGeom>
          <a:noFill/>
        </p:spPr>
        <p:txBody>
          <a:bodyPr wrap="none" rtlCol="0">
            <a:spAutoFit/>
          </a:bodyPr>
          <a:lstStyle/>
          <a:p>
            <a:pPr algn="r"/>
            <a:r>
              <a:rPr lang="ro-RO" sz="1400" b="1" dirty="0" smtClean="0"/>
              <a:t>E.G.W. (Minte, Caracter, Personalitate, pag. 643)</a:t>
            </a:r>
            <a:endParaRPr lang="ro-RO" sz="1400" b="1" dirty="0"/>
          </a:p>
        </p:txBody>
      </p:sp>
      <p:pic>
        <p:nvPicPr>
          <p:cNvPr id="1026" name="Picture 2" descr="\\EUNICE\FondosTematicos\Biblia\Estudio de la biblia\images-1.jpg"/>
          <p:cNvPicPr>
            <a:picLocks noChangeAspect="1" noChangeArrowheads="1"/>
          </p:cNvPicPr>
          <p:nvPr/>
        </p:nvPicPr>
        <p:blipFill>
          <a:blip r:embed="rId3" cstate="email">
            <a:extLst>
              <a:ext uri="{28A0092B-C50C-407E-A947-70E740481C1C}">
                <a14:useLocalDpi xmlns="" xmlns:a14="http://schemas.microsoft.com/office/drawing/2010/main"/>
              </a:ext>
            </a:extLst>
          </a:blip>
          <a:srcRect/>
          <a:stretch>
            <a:fillRect/>
          </a:stretch>
        </p:blipFill>
        <p:spPr bwMode="auto">
          <a:xfrm>
            <a:off x="6948264" y="2204864"/>
            <a:ext cx="2055967" cy="1368152"/>
          </a:xfrm>
          <a:prstGeom prst="roundRect">
            <a:avLst>
              <a:gd name="adj" fmla="val 4167"/>
            </a:avLst>
          </a:prstGeom>
          <a:solidFill>
            <a:srgbClr val="FFFFFF"/>
          </a:solidFill>
          <a:ln w="76200" cap="sq">
            <a:solidFill>
              <a:srgbClr val="002060"/>
            </a:solidFill>
            <a:miter lim="800000"/>
          </a:ln>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 xmlns:p14="http://schemas.microsoft.com/office/powerpoint/2010/main" val="14967808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par>
                                <p:cTn id="13" presetID="3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800" decel="100000"/>
                                        <p:tgtEl>
                                          <p:spTgt spid="3"/>
                                        </p:tgtEl>
                                      </p:cBhvr>
                                    </p:animEffect>
                                    <p:anim calcmode="lin" valueType="num">
                                      <p:cBhvr>
                                        <p:cTn id="16" dur="800" decel="100000" fill="hold"/>
                                        <p:tgtEl>
                                          <p:spTgt spid="3"/>
                                        </p:tgtEl>
                                        <p:attrNameLst>
                                          <p:attrName>style.rotation</p:attrName>
                                        </p:attrNameLst>
                                      </p:cBhvr>
                                      <p:tavLst>
                                        <p:tav tm="0">
                                          <p:val>
                                            <p:fltVal val="-90"/>
                                          </p:val>
                                        </p:tav>
                                        <p:tav tm="100000">
                                          <p:val>
                                            <p:fltVal val="0"/>
                                          </p:val>
                                        </p:tav>
                                      </p:tavLst>
                                    </p:anim>
                                    <p:anim calcmode="lin" valueType="num">
                                      <p:cBhvr>
                                        <p:cTn id="17" dur="800" decel="100000" fill="hold"/>
                                        <p:tgtEl>
                                          <p:spTgt spid="3"/>
                                        </p:tgtEl>
                                        <p:attrNameLst>
                                          <p:attrName>ppt_x</p:attrName>
                                        </p:attrNameLst>
                                      </p:cBhvr>
                                      <p:tavLst>
                                        <p:tav tm="0">
                                          <p:val>
                                            <p:strVal val="#ppt_x+0.4"/>
                                          </p:val>
                                        </p:tav>
                                        <p:tav tm="100000">
                                          <p:val>
                                            <p:strVal val="#ppt_x-0.05"/>
                                          </p:val>
                                        </p:tav>
                                      </p:tavLst>
                                    </p:anim>
                                    <p:anim calcmode="lin" valueType="num">
                                      <p:cBhvr>
                                        <p:cTn id="18" dur="800" decel="100000" fill="hold"/>
                                        <p:tgtEl>
                                          <p:spTgt spid="3"/>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left)">
                                      <p:cBhvr>
                                        <p:cTn id="30" dur="500"/>
                                        <p:tgtEl>
                                          <p:spTgt spid="5"/>
                                        </p:tgtEl>
                                      </p:cBhvr>
                                    </p:animEffect>
                                  </p:childTnLst>
                                </p:cTn>
                              </p:par>
                              <p:par>
                                <p:cTn id="31" presetID="22" presetClass="entr" presetSubtype="2" fill="hold" nodeType="withEffect">
                                  <p:stCondLst>
                                    <p:cond delay="0"/>
                                  </p:stCondLst>
                                  <p:childTnLst>
                                    <p:set>
                                      <p:cBhvr>
                                        <p:cTn id="32" dur="1" fill="hold">
                                          <p:stCondLst>
                                            <p:cond delay="0"/>
                                          </p:stCondLst>
                                        </p:cTn>
                                        <p:tgtEl>
                                          <p:spTgt spid="1026"/>
                                        </p:tgtEl>
                                        <p:attrNameLst>
                                          <p:attrName>style.visibility</p:attrName>
                                        </p:attrNameLst>
                                      </p:cBhvr>
                                      <p:to>
                                        <p:strVal val="visible"/>
                                      </p:to>
                                    </p:set>
                                    <p:animEffect transition="in" filter="wipe(right)">
                                      <p:cBhvr>
                                        <p:cTn id="33" dur="500"/>
                                        <p:tgtEl>
                                          <p:spTgt spid="10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6" name="5 Grupo"/>
          <p:cNvGrpSpPr/>
          <p:nvPr/>
        </p:nvGrpSpPr>
        <p:grpSpPr>
          <a:xfrm>
            <a:off x="35496" y="980728"/>
            <a:ext cx="5475191" cy="5422900"/>
            <a:chOff x="35496" y="980728"/>
            <a:chExt cx="5475191" cy="5422900"/>
          </a:xfrm>
        </p:grpSpPr>
        <p:pic>
          <p:nvPicPr>
            <p:cNvPr id="2052" name="Picture 4" descr="\\EUNICE\FondosTematicos\Biblia\spanish-lady-with-a-bible.jpg"/>
            <p:cNvPicPr>
              <a:picLocks noChangeAspect="1" noChangeArrowheads="1"/>
            </p:cNvPicPr>
            <p:nvPr/>
          </p:nvPicPr>
          <p:blipFill rotWithShape="1">
            <a:blip r:embed="rId3" cstate="email">
              <a:extLst>
                <a:ext uri="{28A0092B-C50C-407E-A947-70E740481C1C}">
                  <a14:useLocalDpi xmlns="" xmlns:a14="http://schemas.microsoft.com/office/drawing/2010/main"/>
                </a:ext>
              </a:extLst>
            </a:blip>
            <a:srcRect/>
            <a:stretch/>
          </p:blipFill>
          <p:spPr bwMode="auto">
            <a:xfrm>
              <a:off x="35496" y="980728"/>
              <a:ext cx="2741227" cy="54229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2051" name="Picture 3" descr="\\EUNICE\FondosTematicos\Salomón\Proverbios\Nueva carpeta\Lección 4 8-9\Prov.9_13-18.jpg"/>
            <p:cNvPicPr>
              <a:picLocks noChangeAspect="1" noChangeArrowheads="1"/>
            </p:cNvPicPr>
            <p:nvPr/>
          </p:nvPicPr>
          <p:blipFill rotWithShape="1">
            <a:blip r:embed="rId4" cstate="email">
              <a:extLst>
                <a:ext uri="{28A0092B-C50C-407E-A947-70E740481C1C}">
                  <a14:useLocalDpi xmlns="" xmlns:a14="http://schemas.microsoft.com/office/drawing/2010/main"/>
                </a:ext>
              </a:extLst>
            </a:blip>
            <a:srcRect/>
            <a:stretch/>
          </p:blipFill>
          <p:spPr bwMode="auto">
            <a:xfrm>
              <a:off x="2776723" y="980728"/>
              <a:ext cx="2733964" cy="54229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grpSp>
      <p:graphicFrame>
        <p:nvGraphicFramePr>
          <p:cNvPr id="3" name="2 Diagrama"/>
          <p:cNvGraphicFramePr/>
          <p:nvPr>
            <p:extLst>
              <p:ext uri="{D42A27DB-BD31-4B8C-83A1-F6EECF244321}">
                <p14:modId xmlns="" xmlns:p14="http://schemas.microsoft.com/office/powerpoint/2010/main" val="3363030085"/>
              </p:ext>
            </p:extLst>
          </p:nvPr>
        </p:nvGraphicFramePr>
        <p:xfrm>
          <a:off x="107504" y="620688"/>
          <a:ext cx="5328592" cy="59046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050" name="Picture 2" descr="R:\Dibujos\Creacion\a04 2.jpg"/>
          <p:cNvPicPr>
            <a:picLocks noChangeAspect="1" noChangeArrowheads="1"/>
          </p:cNvPicPr>
          <p:nvPr/>
        </p:nvPicPr>
        <p:blipFill>
          <a:blip r:embed="rId9" cstate="email">
            <a:extLst>
              <a:ext uri="{28A0092B-C50C-407E-A947-70E740481C1C}">
                <a14:useLocalDpi xmlns="" xmlns:a14="http://schemas.microsoft.com/office/drawing/2010/main"/>
              </a:ext>
            </a:extLst>
          </a:blip>
          <a:srcRect/>
          <a:stretch>
            <a:fillRect/>
          </a:stretch>
        </p:blipFill>
        <p:spPr bwMode="auto">
          <a:xfrm>
            <a:off x="5597031" y="90010"/>
            <a:ext cx="3491880" cy="2618910"/>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2" name="1 CuadroTexto"/>
          <p:cNvSpPr txBox="1"/>
          <p:nvPr/>
        </p:nvSpPr>
        <p:spPr>
          <a:xfrm>
            <a:off x="26183" y="44624"/>
            <a:ext cx="5570848" cy="584775"/>
          </a:xfrm>
          <a:prstGeom prst="rect">
            <a:avLst/>
          </a:prstGeom>
          <a:noFill/>
        </p:spPr>
        <p:txBody>
          <a:bodyPr wrap="square" rtlCol="0">
            <a:spAutoFit/>
            <a:scene3d>
              <a:camera prst="orthographicFront"/>
              <a:lightRig rig="soft" dir="t"/>
            </a:scene3d>
            <a:sp3d extrusionH="57150" contourW="19050">
              <a:bevelT w="38100" h="38100"/>
              <a:contourClr>
                <a:srgbClr val="FFE279"/>
              </a:contourClr>
            </a:sp3d>
          </a:bodyPr>
          <a:lstStyle/>
          <a:p>
            <a:pPr algn="ctr"/>
            <a:r>
              <a:rPr lang="ro-RO" sz="3200" b="1" smtClean="0">
                <a:ln w="19050">
                  <a:noFill/>
                  <a:prstDash val="solid"/>
                </a:ln>
                <a:solidFill>
                  <a:schemeClr val="accent3"/>
                </a:solidFill>
                <a:effectLst>
                  <a:outerShdw blurRad="50000" dist="50800" dir="7500000" algn="tl">
                    <a:srgbClr val="000000">
                      <a:shade val="5000"/>
                      <a:alpha val="35000"/>
                    </a:srgbClr>
                  </a:outerShdw>
                </a:effectLst>
              </a:rPr>
              <a:t>ÎNȚELEPCIUNEA ȘI PROSTIA</a:t>
            </a:r>
            <a:endParaRPr lang="ro-RO" sz="3200" b="1">
              <a:ln w="19050">
                <a:noFill/>
                <a:prstDash val="solid"/>
              </a:ln>
              <a:solidFill>
                <a:schemeClr val="accent3"/>
              </a:solidFill>
              <a:effectLst>
                <a:outerShdw blurRad="50000" dist="50800" dir="7500000" algn="tl">
                  <a:srgbClr val="000000">
                    <a:shade val="5000"/>
                    <a:alpha val="35000"/>
                  </a:srgbClr>
                </a:outerShdw>
              </a:effectLst>
            </a:endParaRPr>
          </a:p>
        </p:txBody>
      </p:sp>
      <p:sp>
        <p:nvSpPr>
          <p:cNvPr id="4" name="3 Rectángulo"/>
          <p:cNvSpPr/>
          <p:nvPr/>
        </p:nvSpPr>
        <p:spPr>
          <a:xfrm>
            <a:off x="5796136" y="2851482"/>
            <a:ext cx="3093670" cy="1369606"/>
          </a:xfrm>
          <a:prstGeom prst="rect">
            <a:avLst/>
          </a:prstGeom>
        </p:spPr>
        <p:txBody>
          <a:bodyPr wrap="square">
            <a:spAutoFit/>
          </a:bodyPr>
          <a:lstStyle/>
          <a:p>
            <a:pPr algn="ctr"/>
            <a:r>
              <a:rPr lang="ro-RO" b="1" smtClean="0">
                <a:solidFill>
                  <a:srgbClr val="423400"/>
                </a:solidFill>
                <a:latin typeface="Comic Sans MS" pitchFamily="66" charset="0"/>
              </a:rPr>
              <a:t>«Nu mustra pe cel batjocoritor, ca să nu te urască; mustră pe cel înţelept, şi el te va iubi!» </a:t>
            </a:r>
            <a:r>
              <a:rPr lang="ro-RO" sz="1100" b="1" smtClean="0">
                <a:solidFill>
                  <a:srgbClr val="423400"/>
                </a:solidFill>
                <a:latin typeface="Comic Sans MS" pitchFamily="66" charset="0"/>
              </a:rPr>
              <a:t>(Proverbe 9:8)</a:t>
            </a:r>
            <a:endParaRPr lang="ro-RO" sz="1100" b="1">
              <a:solidFill>
                <a:srgbClr val="423400"/>
              </a:solidFill>
              <a:latin typeface="Comic Sans MS" pitchFamily="66" charset="0"/>
            </a:endParaRPr>
          </a:p>
        </p:txBody>
      </p:sp>
      <p:sp>
        <p:nvSpPr>
          <p:cNvPr id="5" name="4 Rectángulo"/>
          <p:cNvSpPr/>
          <p:nvPr/>
        </p:nvSpPr>
        <p:spPr>
          <a:xfrm>
            <a:off x="5597031" y="188640"/>
            <a:ext cx="3491880" cy="923330"/>
          </a:xfrm>
          <a:prstGeom prst="rect">
            <a:avLst/>
          </a:prstGeom>
        </p:spPr>
        <p:txBody>
          <a:bodyPr wrap="square">
            <a:spAutoFit/>
          </a:bodyPr>
          <a:lstStyle/>
          <a:p>
            <a:pPr algn="ctr"/>
            <a:r>
              <a:rPr lang="ro-RO" b="1" smtClean="0">
                <a:solidFill>
                  <a:schemeClr val="bg1"/>
                </a:solidFill>
                <a:effectLst>
                  <a:glow rad="127000">
                    <a:srgbClr val="001848"/>
                  </a:glow>
                </a:effectLst>
                <a:latin typeface="Comic Sans MS" pitchFamily="66" charset="0"/>
              </a:rPr>
              <a:t>«Înţelepciunea şi-a zidit casa, şi-a tăiat cei şapte stâlpi.» </a:t>
            </a:r>
            <a:r>
              <a:rPr lang="ro-RO" sz="1100" b="1" smtClean="0">
                <a:solidFill>
                  <a:schemeClr val="bg1"/>
                </a:solidFill>
                <a:effectLst>
                  <a:glow rad="127000">
                    <a:srgbClr val="001848"/>
                  </a:glow>
                </a:effectLst>
                <a:latin typeface="Comic Sans MS" pitchFamily="66" charset="0"/>
              </a:rPr>
              <a:t>(Proverbe 9:1)</a:t>
            </a:r>
            <a:endParaRPr lang="ro-RO" sz="1100" b="1">
              <a:solidFill>
                <a:schemeClr val="bg1"/>
              </a:solidFill>
              <a:effectLst>
                <a:glow rad="127000">
                  <a:srgbClr val="001848"/>
                </a:glow>
              </a:effectLst>
              <a:latin typeface="Comic Sans MS" pitchFamily="66" charset="0"/>
            </a:endParaRPr>
          </a:p>
        </p:txBody>
      </p:sp>
      <p:pic>
        <p:nvPicPr>
          <p:cNvPr id="2053" name="Picture 5"/>
          <p:cNvPicPr>
            <a:picLocks noChangeAspect="1" noChangeArrowheads="1"/>
          </p:cNvPicPr>
          <p:nvPr/>
        </p:nvPicPr>
        <p:blipFill>
          <a:blip r:embed="rId10" cstate="email">
            <a:extLst>
              <a:ext uri="{28A0092B-C50C-407E-A947-70E740481C1C}">
                <a14:useLocalDpi xmlns="" xmlns:a14="http://schemas.microsoft.com/office/drawing/2010/main"/>
              </a:ext>
            </a:extLst>
          </a:blip>
          <a:srcRect/>
          <a:stretch>
            <a:fillRect/>
          </a:stretch>
        </p:blipFill>
        <p:spPr bwMode="auto">
          <a:xfrm>
            <a:off x="6346181" y="4293096"/>
            <a:ext cx="1993580" cy="2415555"/>
          </a:xfrm>
          <a:prstGeom prst="roundRect">
            <a:avLst>
              <a:gd name="adj" fmla="val 4167"/>
            </a:avLst>
          </a:prstGeom>
          <a:solidFill>
            <a:srgbClr val="FFFFFF"/>
          </a:solidFill>
          <a:ln w="76200">
            <a:solidFill>
              <a:srgbClr val="261E00"/>
            </a:solidFill>
            <a:miter lim="800000"/>
            <a:headEnd/>
            <a:tailEnd/>
          </a:ln>
          <a:effectLst>
            <a:outerShdw blurRad="50800" dist="114300" dir="2700000" algn="tl" rotWithShape="0">
              <a:prstClr val="black">
                <a:alpha val="40000"/>
              </a:prstClr>
            </a:outerShdw>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 xmlns:p14="http://schemas.microsoft.com/office/powerpoint/2010/main" val="312455322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randombar(horizontal)">
                                      <p:cBhvr>
                                        <p:cTn id="19" dur="500"/>
                                        <p:tgtEl>
                                          <p:spTgt spid="205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graphicEl>
                                              <a:dgm id="{A450342E-EF5F-4B18-9805-285B9890B346}"/>
                                            </p:graphicEl>
                                          </p:spTgt>
                                        </p:tgtEl>
                                        <p:attrNameLst>
                                          <p:attrName>style.visibility</p:attrName>
                                        </p:attrNameLst>
                                      </p:cBhvr>
                                      <p:to>
                                        <p:strVal val="visible"/>
                                      </p:to>
                                    </p:set>
                                    <p:animEffect transition="in" filter="wipe(up)">
                                      <p:cBhvr>
                                        <p:cTn id="24" dur="500"/>
                                        <p:tgtEl>
                                          <p:spTgt spid="3">
                                            <p:graphicEl>
                                              <a:dgm id="{A450342E-EF5F-4B18-9805-285B9890B346}"/>
                                            </p:graphic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3">
                                            <p:graphicEl>
                                              <a:dgm id="{C454C0C0-37F2-49E0-B3CE-D873D89F90E1}"/>
                                            </p:graphicEl>
                                          </p:spTgt>
                                        </p:tgtEl>
                                        <p:attrNameLst>
                                          <p:attrName>style.visibility</p:attrName>
                                        </p:attrNameLst>
                                      </p:cBhvr>
                                      <p:to>
                                        <p:strVal val="visible"/>
                                      </p:to>
                                    </p:set>
                                    <p:animEffect transition="in" filter="wipe(up)">
                                      <p:cBhvr>
                                        <p:cTn id="29" dur="500"/>
                                        <p:tgtEl>
                                          <p:spTgt spid="3">
                                            <p:graphicEl>
                                              <a:dgm id="{C454C0C0-37F2-49E0-B3CE-D873D89F90E1}"/>
                                            </p:graphicEl>
                                          </p:spTgt>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3">
                                            <p:graphicEl>
                                              <a:dgm id="{742539AD-88F1-46D3-94A7-AC3810643AF6}"/>
                                            </p:graphicEl>
                                          </p:spTgt>
                                        </p:tgtEl>
                                        <p:attrNameLst>
                                          <p:attrName>style.visibility</p:attrName>
                                        </p:attrNameLst>
                                      </p:cBhvr>
                                      <p:to>
                                        <p:strVal val="visible"/>
                                      </p:to>
                                    </p:set>
                                    <p:animEffect transition="in" filter="wipe(up)">
                                      <p:cBhvr>
                                        <p:cTn id="32" dur="500"/>
                                        <p:tgtEl>
                                          <p:spTgt spid="3">
                                            <p:graphicEl>
                                              <a:dgm id="{742539AD-88F1-46D3-94A7-AC3810643AF6}"/>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graphicEl>
                                              <a:dgm id="{C27F2944-6346-44B6-B74A-4C0F11D7C5B8}"/>
                                            </p:graphicEl>
                                          </p:spTgt>
                                        </p:tgtEl>
                                        <p:attrNameLst>
                                          <p:attrName>style.visibility</p:attrName>
                                        </p:attrNameLst>
                                      </p:cBhvr>
                                      <p:to>
                                        <p:strVal val="visible"/>
                                      </p:to>
                                    </p:set>
                                    <p:animEffect transition="in" filter="wipe(up)">
                                      <p:cBhvr>
                                        <p:cTn id="37" dur="500"/>
                                        <p:tgtEl>
                                          <p:spTgt spid="3">
                                            <p:graphicEl>
                                              <a:dgm id="{C27F2944-6346-44B6-B74A-4C0F11D7C5B8}"/>
                                            </p:graphicEl>
                                          </p:spTgt>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3">
                                            <p:graphicEl>
                                              <a:dgm id="{BEE4BCF2-0277-4E13-9605-BBB78B03D9FA}"/>
                                            </p:graphicEl>
                                          </p:spTgt>
                                        </p:tgtEl>
                                        <p:attrNameLst>
                                          <p:attrName>style.visibility</p:attrName>
                                        </p:attrNameLst>
                                      </p:cBhvr>
                                      <p:to>
                                        <p:strVal val="visible"/>
                                      </p:to>
                                    </p:set>
                                    <p:animEffect transition="in" filter="wipe(up)">
                                      <p:cBhvr>
                                        <p:cTn id="40" dur="500"/>
                                        <p:tgtEl>
                                          <p:spTgt spid="3">
                                            <p:graphicEl>
                                              <a:dgm id="{BEE4BCF2-0277-4E13-9605-BBB78B03D9FA}"/>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3">
                                            <p:graphicEl>
                                              <a:dgm id="{20C33A15-E546-4ECB-BC16-0F7CE8483F43}"/>
                                            </p:graphicEl>
                                          </p:spTgt>
                                        </p:tgtEl>
                                        <p:attrNameLst>
                                          <p:attrName>style.visibility</p:attrName>
                                        </p:attrNameLst>
                                      </p:cBhvr>
                                      <p:to>
                                        <p:strVal val="visible"/>
                                      </p:to>
                                    </p:set>
                                    <p:animEffect transition="in" filter="wipe(up)">
                                      <p:cBhvr>
                                        <p:cTn id="45" dur="500"/>
                                        <p:tgtEl>
                                          <p:spTgt spid="3">
                                            <p:graphicEl>
                                              <a:dgm id="{20C33A15-E546-4ECB-BC16-0F7CE8483F43}"/>
                                            </p:graphicEl>
                                          </p:spTgt>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3">
                                            <p:graphicEl>
                                              <a:dgm id="{3BD6232E-B254-4741-BF91-386EC6187818}"/>
                                            </p:graphicEl>
                                          </p:spTgt>
                                        </p:tgtEl>
                                        <p:attrNameLst>
                                          <p:attrName>style.visibility</p:attrName>
                                        </p:attrNameLst>
                                      </p:cBhvr>
                                      <p:to>
                                        <p:strVal val="visible"/>
                                      </p:to>
                                    </p:set>
                                    <p:animEffect transition="in" filter="wipe(up)">
                                      <p:cBhvr>
                                        <p:cTn id="48" dur="500"/>
                                        <p:tgtEl>
                                          <p:spTgt spid="3">
                                            <p:graphicEl>
                                              <a:dgm id="{3BD6232E-B254-4741-BF91-386EC6187818}"/>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grpId="0" nodeType="clickEffect">
                                  <p:stCondLst>
                                    <p:cond delay="0"/>
                                  </p:stCondLst>
                                  <p:childTnLst>
                                    <p:set>
                                      <p:cBhvr>
                                        <p:cTn id="52" dur="1" fill="hold">
                                          <p:stCondLst>
                                            <p:cond delay="0"/>
                                          </p:stCondLst>
                                        </p:cTn>
                                        <p:tgtEl>
                                          <p:spTgt spid="3">
                                            <p:graphicEl>
                                              <a:dgm id="{30CF5F83-38AD-476F-B757-91B3C2F7931C}"/>
                                            </p:graphicEl>
                                          </p:spTgt>
                                        </p:tgtEl>
                                        <p:attrNameLst>
                                          <p:attrName>style.visibility</p:attrName>
                                        </p:attrNameLst>
                                      </p:cBhvr>
                                      <p:to>
                                        <p:strVal val="visible"/>
                                      </p:to>
                                    </p:set>
                                    <p:animEffect transition="in" filter="wipe(up)">
                                      <p:cBhvr>
                                        <p:cTn id="53" dur="500"/>
                                        <p:tgtEl>
                                          <p:spTgt spid="3">
                                            <p:graphicEl>
                                              <a:dgm id="{30CF5F83-38AD-476F-B757-91B3C2F7931C}"/>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grpId="0" nodeType="clickEffect">
                                  <p:stCondLst>
                                    <p:cond delay="0"/>
                                  </p:stCondLst>
                                  <p:childTnLst>
                                    <p:set>
                                      <p:cBhvr>
                                        <p:cTn id="57" dur="1" fill="hold">
                                          <p:stCondLst>
                                            <p:cond delay="0"/>
                                          </p:stCondLst>
                                        </p:cTn>
                                        <p:tgtEl>
                                          <p:spTgt spid="3">
                                            <p:graphicEl>
                                              <a:dgm id="{8D755AEF-07D8-4B63-BA3E-49A0D313CA91}"/>
                                            </p:graphicEl>
                                          </p:spTgt>
                                        </p:tgtEl>
                                        <p:attrNameLst>
                                          <p:attrName>style.visibility</p:attrName>
                                        </p:attrNameLst>
                                      </p:cBhvr>
                                      <p:to>
                                        <p:strVal val="visible"/>
                                      </p:to>
                                    </p:set>
                                    <p:animEffect transition="in" filter="wipe(up)">
                                      <p:cBhvr>
                                        <p:cTn id="58" dur="500"/>
                                        <p:tgtEl>
                                          <p:spTgt spid="3">
                                            <p:graphicEl>
                                              <a:dgm id="{8D755AEF-07D8-4B63-BA3E-49A0D313CA91}"/>
                                            </p:graphicEl>
                                          </p:spTgt>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3">
                                            <p:graphicEl>
                                              <a:dgm id="{754E3076-1DD8-4F01-A2AA-94F9DB4D2A7F}"/>
                                            </p:graphicEl>
                                          </p:spTgt>
                                        </p:tgtEl>
                                        <p:attrNameLst>
                                          <p:attrName>style.visibility</p:attrName>
                                        </p:attrNameLst>
                                      </p:cBhvr>
                                      <p:to>
                                        <p:strVal val="visible"/>
                                      </p:to>
                                    </p:set>
                                    <p:animEffect transition="in" filter="wipe(up)">
                                      <p:cBhvr>
                                        <p:cTn id="61" dur="500"/>
                                        <p:tgtEl>
                                          <p:spTgt spid="3">
                                            <p:graphicEl>
                                              <a:dgm id="{754E3076-1DD8-4F01-A2AA-94F9DB4D2A7F}"/>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1" fill="hold" grpId="0" nodeType="clickEffect">
                                  <p:stCondLst>
                                    <p:cond delay="0"/>
                                  </p:stCondLst>
                                  <p:childTnLst>
                                    <p:set>
                                      <p:cBhvr>
                                        <p:cTn id="65" dur="1" fill="hold">
                                          <p:stCondLst>
                                            <p:cond delay="0"/>
                                          </p:stCondLst>
                                        </p:cTn>
                                        <p:tgtEl>
                                          <p:spTgt spid="3">
                                            <p:graphicEl>
                                              <a:dgm id="{CC07A25D-13E4-4D36-9C56-089C7331399A}"/>
                                            </p:graphicEl>
                                          </p:spTgt>
                                        </p:tgtEl>
                                        <p:attrNameLst>
                                          <p:attrName>style.visibility</p:attrName>
                                        </p:attrNameLst>
                                      </p:cBhvr>
                                      <p:to>
                                        <p:strVal val="visible"/>
                                      </p:to>
                                    </p:set>
                                    <p:animEffect transition="in" filter="wipe(up)">
                                      <p:cBhvr>
                                        <p:cTn id="66" dur="500"/>
                                        <p:tgtEl>
                                          <p:spTgt spid="3">
                                            <p:graphicEl>
                                              <a:dgm id="{CC07A25D-13E4-4D36-9C56-089C7331399A}"/>
                                            </p:graphicEl>
                                          </p:spTgt>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3">
                                            <p:graphicEl>
                                              <a:dgm id="{0EC9FC45-766E-4F30-96A2-7A366CB0984E}"/>
                                            </p:graphicEl>
                                          </p:spTgt>
                                        </p:tgtEl>
                                        <p:attrNameLst>
                                          <p:attrName>style.visibility</p:attrName>
                                        </p:attrNameLst>
                                      </p:cBhvr>
                                      <p:to>
                                        <p:strVal val="visible"/>
                                      </p:to>
                                    </p:set>
                                    <p:animEffect transition="in" filter="wipe(up)">
                                      <p:cBhvr>
                                        <p:cTn id="69" dur="500"/>
                                        <p:tgtEl>
                                          <p:spTgt spid="3">
                                            <p:graphicEl>
                                              <a:dgm id="{0EC9FC45-766E-4F30-96A2-7A366CB0984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3">
                                            <p:graphicEl>
                                              <a:dgm id="{04C8EF47-63BA-4ECB-BD3F-23578AFDE6A7}"/>
                                            </p:graphicEl>
                                          </p:spTgt>
                                        </p:tgtEl>
                                        <p:attrNameLst>
                                          <p:attrName>style.visibility</p:attrName>
                                        </p:attrNameLst>
                                      </p:cBhvr>
                                      <p:to>
                                        <p:strVal val="visible"/>
                                      </p:to>
                                    </p:set>
                                    <p:animEffect transition="in" filter="wipe(up)">
                                      <p:cBhvr>
                                        <p:cTn id="74" dur="500"/>
                                        <p:tgtEl>
                                          <p:spTgt spid="3">
                                            <p:graphicEl>
                                              <a:dgm id="{04C8EF47-63BA-4ECB-BD3F-23578AFDE6A7}"/>
                                            </p:graphicEl>
                                          </p:spTgt>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3">
                                            <p:graphicEl>
                                              <a:dgm id="{9A103640-E7A6-49DB-A15F-405BED9A8DF9}"/>
                                            </p:graphicEl>
                                          </p:spTgt>
                                        </p:tgtEl>
                                        <p:attrNameLst>
                                          <p:attrName>style.visibility</p:attrName>
                                        </p:attrNameLst>
                                      </p:cBhvr>
                                      <p:to>
                                        <p:strVal val="visible"/>
                                      </p:to>
                                    </p:set>
                                    <p:animEffect transition="in" filter="wipe(up)">
                                      <p:cBhvr>
                                        <p:cTn id="77" dur="500"/>
                                        <p:tgtEl>
                                          <p:spTgt spid="3">
                                            <p:graphicEl>
                                              <a:dgm id="{9A103640-E7A6-49DB-A15F-405BED9A8DF9}"/>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37" presetClass="entr" presetSubtype="0" fill="hold" grpId="0" nodeType="click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fade">
                                      <p:cBhvr>
                                        <p:cTn id="82" dur="1000"/>
                                        <p:tgtEl>
                                          <p:spTgt spid="4"/>
                                        </p:tgtEl>
                                      </p:cBhvr>
                                    </p:animEffect>
                                    <p:anim calcmode="lin" valueType="num">
                                      <p:cBhvr>
                                        <p:cTn id="83" dur="1000" fill="hold"/>
                                        <p:tgtEl>
                                          <p:spTgt spid="4"/>
                                        </p:tgtEl>
                                        <p:attrNameLst>
                                          <p:attrName>ppt_x</p:attrName>
                                        </p:attrNameLst>
                                      </p:cBhvr>
                                      <p:tavLst>
                                        <p:tav tm="0">
                                          <p:val>
                                            <p:strVal val="#ppt_x"/>
                                          </p:val>
                                        </p:tav>
                                        <p:tav tm="100000">
                                          <p:val>
                                            <p:strVal val="#ppt_x"/>
                                          </p:val>
                                        </p:tav>
                                      </p:tavLst>
                                    </p:anim>
                                    <p:anim calcmode="lin" valueType="num">
                                      <p:cBhvr>
                                        <p:cTn id="84" dur="900" decel="100000" fill="hold"/>
                                        <p:tgtEl>
                                          <p:spTgt spid="4"/>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par>
                                <p:cTn id="86" presetID="37" presetClass="entr" presetSubtype="0" fill="hold" nodeType="withEffect">
                                  <p:stCondLst>
                                    <p:cond delay="0"/>
                                  </p:stCondLst>
                                  <p:childTnLst>
                                    <p:set>
                                      <p:cBhvr>
                                        <p:cTn id="87" dur="1" fill="hold">
                                          <p:stCondLst>
                                            <p:cond delay="0"/>
                                          </p:stCondLst>
                                        </p:cTn>
                                        <p:tgtEl>
                                          <p:spTgt spid="2053"/>
                                        </p:tgtEl>
                                        <p:attrNameLst>
                                          <p:attrName>style.visibility</p:attrName>
                                        </p:attrNameLst>
                                      </p:cBhvr>
                                      <p:to>
                                        <p:strVal val="visible"/>
                                      </p:to>
                                    </p:set>
                                    <p:animEffect transition="in" filter="fade">
                                      <p:cBhvr>
                                        <p:cTn id="88" dur="1000"/>
                                        <p:tgtEl>
                                          <p:spTgt spid="2053"/>
                                        </p:tgtEl>
                                      </p:cBhvr>
                                    </p:animEffect>
                                    <p:anim calcmode="lin" valueType="num">
                                      <p:cBhvr>
                                        <p:cTn id="89" dur="1000" fill="hold"/>
                                        <p:tgtEl>
                                          <p:spTgt spid="2053"/>
                                        </p:tgtEl>
                                        <p:attrNameLst>
                                          <p:attrName>ppt_x</p:attrName>
                                        </p:attrNameLst>
                                      </p:cBhvr>
                                      <p:tavLst>
                                        <p:tav tm="0">
                                          <p:val>
                                            <p:strVal val="#ppt_x"/>
                                          </p:val>
                                        </p:tav>
                                        <p:tav tm="100000">
                                          <p:val>
                                            <p:strVal val="#ppt_x"/>
                                          </p:val>
                                        </p:tav>
                                      </p:tavLst>
                                    </p:anim>
                                    <p:anim calcmode="lin" valueType="num">
                                      <p:cBhvr>
                                        <p:cTn id="90" dur="900" decel="100000" fill="hold"/>
                                        <p:tgtEl>
                                          <p:spTgt spid="2053"/>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20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P spid="2"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1 Rectángulo"/>
          <p:cNvSpPr/>
          <p:nvPr/>
        </p:nvSpPr>
        <p:spPr>
          <a:xfrm>
            <a:off x="428596" y="298148"/>
            <a:ext cx="8280920" cy="5416868"/>
          </a:xfrm>
          <a:prstGeom prst="rect">
            <a:avLst/>
          </a:prstGeom>
        </p:spPr>
        <p:txBody>
          <a:bodyPr wrap="square">
            <a:spAutoFit/>
          </a:bodyPr>
          <a:lstStyle/>
          <a:p>
            <a:pPr algn="just">
              <a:spcBef>
                <a:spcPts val="600"/>
              </a:spcBef>
            </a:pPr>
            <a:r>
              <a:rPr lang="ro-RO" sz="2400" dirty="0" smtClean="0">
                <a:latin typeface="Cooper Black" pitchFamily="18" charset="0"/>
              </a:rPr>
              <a:t>«</a:t>
            </a:r>
            <a:r>
              <a:rPr lang="ro-RO" sz="2400" b="1" dirty="0" smtClean="0">
                <a:effectLst>
                  <a:outerShdw blurRad="38100" dist="38100" dir="2700000" algn="tl">
                    <a:srgbClr val="000000">
                      <a:alpha val="43137"/>
                    </a:srgbClr>
                  </a:outerShdw>
                </a:effectLst>
              </a:rPr>
              <a:t>Cei care consideră Biblia o lucrare omenească, tratând cerințele lui Dumnezeu cu indiferență și dispreț, își dovedesc astfel propria nesăbuință și ignoranță. Fălindu-se cu libertatea și independența lor, ei sunt în realitate robi ai păcatului și ai lui Satana.</a:t>
            </a:r>
          </a:p>
          <a:p>
            <a:pPr algn="just">
              <a:spcBef>
                <a:spcPts val="600"/>
              </a:spcBef>
            </a:pPr>
            <a:r>
              <a:rPr lang="ro-RO" sz="2400" b="1" dirty="0" smtClean="0">
                <a:effectLst>
                  <a:outerShdw blurRad="38100" dist="38100" dir="2700000" algn="tl">
                    <a:srgbClr val="000000">
                      <a:alpha val="43137"/>
                    </a:srgbClr>
                  </a:outerShdw>
                </a:effectLst>
              </a:rPr>
              <a:t>O viziune clară a ceea ce este Dumnezeu și a ceea ce ne cere El să fim ne va conduce la o umilință totală. Acela care studiază cum trebuie Cuvântul sacru va afla că inteligența omenească nu este omnipotentă, că fără ajutorul pe care nimeni, în afară de Dumnezeu, nu-l poate da, tăria și înțelepciunea umană nu sunt decât slăbiciune și ignoranță.</a:t>
            </a:r>
          </a:p>
          <a:p>
            <a:pPr algn="just">
              <a:spcBef>
                <a:spcPts val="600"/>
              </a:spcBef>
            </a:pPr>
            <a:r>
              <a:rPr lang="ro-RO" sz="2400" b="1" dirty="0" smtClean="0">
                <a:effectLst>
                  <a:outerShdw blurRad="38100" dist="38100" dir="2700000" algn="tl">
                    <a:srgbClr val="000000">
                      <a:alpha val="43137"/>
                    </a:srgbClr>
                  </a:outerShdw>
                </a:effectLst>
              </a:rPr>
              <a:t>Acela care urmează călăuzirea divină a găsit singura sursă reală de har mântuitor și adevărata fericire, și a dobândit puterea de a împărtăși din această fericire tuturor celor din jurul său.</a:t>
            </a:r>
            <a:r>
              <a:rPr lang="ro-RO" sz="2400" dirty="0" smtClean="0">
                <a:latin typeface="Cooper Black" pitchFamily="18" charset="0"/>
              </a:rPr>
              <a:t>»</a:t>
            </a:r>
            <a:endParaRPr lang="ro-RO" sz="2400" dirty="0">
              <a:latin typeface="Cooper Black" pitchFamily="18" charset="0"/>
            </a:endParaRPr>
          </a:p>
        </p:txBody>
      </p:sp>
      <p:sp>
        <p:nvSpPr>
          <p:cNvPr id="3" name="2 CuadroTexto"/>
          <p:cNvSpPr txBox="1"/>
          <p:nvPr/>
        </p:nvSpPr>
        <p:spPr>
          <a:xfrm>
            <a:off x="4528850" y="6381328"/>
            <a:ext cx="4363630" cy="307777"/>
          </a:xfrm>
          <a:prstGeom prst="rect">
            <a:avLst/>
          </a:prstGeom>
          <a:noFill/>
        </p:spPr>
        <p:txBody>
          <a:bodyPr wrap="none" rtlCol="0">
            <a:spAutoFit/>
          </a:bodyPr>
          <a:lstStyle/>
          <a:p>
            <a:pPr algn="r"/>
            <a:r>
              <a:rPr lang="ro-RO" sz="1400" b="1" dirty="0" smtClean="0"/>
              <a:t>E.G.W. (Sfaturi pentru părinți, educatori și elevi, pag. 53)</a:t>
            </a:r>
            <a:endParaRPr lang="ro-RO" sz="1400" b="1" dirty="0"/>
          </a:p>
        </p:txBody>
      </p:sp>
    </p:spTree>
    <p:extLst>
      <p:ext uri="{BB962C8B-B14F-4D97-AF65-F5344CB8AC3E}">
        <p14:creationId xmlns="" xmlns:p14="http://schemas.microsoft.com/office/powerpoint/2010/main" val="378277338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Compuesto">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941</TotalTime>
  <Words>976</Words>
  <Application>Microsoft Office PowerPoint</Application>
  <PresentationFormat>Expunere pe ecran (4:3)</PresentationFormat>
  <Paragraphs>62</Paragraphs>
  <Slides>8</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8</vt:i4>
      </vt:variant>
    </vt:vector>
  </HeadingPairs>
  <TitlesOfParts>
    <vt:vector size="13" baseType="lpstr">
      <vt:lpstr>Arial</vt:lpstr>
      <vt:lpstr>Calibri</vt:lpstr>
      <vt:lpstr>Comic Sans MS</vt:lpstr>
      <vt:lpstr>Cooper Black</vt:lpstr>
      <vt:lpstr>Tema de Office</vt:lpstr>
      <vt:lpstr>Diapozitivul 1</vt:lpstr>
      <vt:lpstr>Diapozitivul 2</vt:lpstr>
      <vt:lpstr>Diapozitivul 3</vt:lpstr>
      <vt:lpstr>Diapozitivul 4</vt:lpstr>
      <vt:lpstr>Diapozitivul 5</vt:lpstr>
      <vt:lpstr>Diapozitivul 6</vt:lpstr>
      <vt:lpstr>Diapozitivul 7</vt:lpstr>
      <vt:lpstr>Diapozitivul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Studiul 4. Intelepciunea lui Dumnezeu</dc:title>
  <dc:subject>St.Bibl.2015 trim. I Cartea Proverbele</dc:subject>
  <dc:creator>SFC</dc:creator>
  <cp:keywords>http://www.fustero.net/es/RO_2015t104.pptx</cp:keywords>
  <cp:lastModifiedBy>elev</cp:lastModifiedBy>
  <cp:revision>82</cp:revision>
  <dcterms:created xsi:type="dcterms:W3CDTF">2015-01-04T08:08:37Z</dcterms:created>
  <dcterms:modified xsi:type="dcterms:W3CDTF">2015-01-27T07:52:43Z</dcterms:modified>
</cp:coreProperties>
</file>