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2" r:id="rId4"/>
    <p:sldId id="258" r:id="rId5"/>
    <p:sldId id="259" r:id="rId6"/>
    <p:sldId id="260" r:id="rId7"/>
    <p:sldId id="263" r:id="rId8"/>
    <p:sldId id="261"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564020"/>
    <a:srgbClr val="523D1E"/>
    <a:srgbClr val="F1DB59"/>
    <a:srgbClr val="473FE9"/>
    <a:srgbClr val="6861ED"/>
    <a:srgbClr val="BAB7F7"/>
    <a:srgbClr val="473559"/>
    <a:srgbClr val="2119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948D6-DC8A-45F8-897D-00C1CF93378A}" type="doc">
      <dgm:prSet loTypeId="urn:microsoft.com/office/officeart/2008/layout/SquareAccentList" loCatId="list" qsTypeId="urn:microsoft.com/office/officeart/2005/8/quickstyle/3d3" qsCatId="3D" csTypeId="urn:microsoft.com/office/officeart/2005/8/colors/colorful4" csCatId="colorful" phldr="1"/>
      <dgm:spPr/>
      <dgm:t>
        <a:bodyPr/>
        <a:lstStyle/>
        <a:p>
          <a:endParaRPr lang="es-ES"/>
        </a:p>
      </dgm:t>
    </dgm:pt>
    <dgm:pt modelId="{0873EC00-C59D-41B8-A19A-D4DE24B1A2F1}">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ro-RO"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 NEPRIHĂNIT</a:t>
          </a:r>
          <a:endParaRPr lang="es-E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7440782F-CC86-490B-A856-4500C8C2E2C4}" type="parTrans" cxnId="{9CC3AF1B-1178-475A-AC46-57DB923BAE5A}">
      <dgm:prSet/>
      <dgm:spPr/>
      <dgm:t>
        <a:bodyPr/>
        <a:lstStyle/>
        <a:p>
          <a:endParaRPr lang="es-ES" b="1"/>
        </a:p>
      </dgm:t>
    </dgm:pt>
    <dgm:pt modelId="{0213EB36-CC3E-4295-B940-C8EFFCB44ACE}" type="sibTrans" cxnId="{9CC3AF1B-1178-475A-AC46-57DB923BAE5A}">
      <dgm:prSet/>
      <dgm:spPr/>
      <dgm:t>
        <a:bodyPr/>
        <a:lstStyle/>
        <a:p>
          <a:endParaRPr lang="es-ES" b="1"/>
        </a:p>
      </dgm:t>
    </dgm:pt>
    <dgm:pt modelId="{B769DE36-E1D7-481D-B2FA-9011A0071455}">
      <dgm:prSet phldrT="[Texto]" custT="1"/>
      <dgm:spPr/>
      <dgm:t>
        <a:bodyPr/>
        <a:lstStyle/>
        <a:p>
          <a:r>
            <a:rPr lang="ro-RO" sz="2000" b="1" dirty="0" smtClean="0">
              <a:solidFill>
                <a:schemeClr val="accent4">
                  <a:lumMod val="40000"/>
                  <a:lumOff val="60000"/>
                </a:schemeClr>
              </a:solidFill>
              <a:effectLst>
                <a:outerShdw blurRad="50800" dist="50800" dir="5400000" algn="ctr" rotWithShape="0">
                  <a:schemeClr val="tx1"/>
                </a:outerShdw>
              </a:effectLst>
            </a:rPr>
            <a:t>Gura lui este un izvor de viață </a:t>
          </a:r>
          <a:r>
            <a:rPr lang="es-ES" sz="2000" b="1" dirty="0" smtClean="0">
              <a:solidFill>
                <a:schemeClr val="accent4">
                  <a:lumMod val="40000"/>
                  <a:lumOff val="60000"/>
                </a:schemeClr>
              </a:solidFill>
              <a:effectLst>
                <a:outerShdw blurRad="50800" dist="50800" dir="5400000" algn="ctr" rotWithShape="0">
                  <a:schemeClr val="tx1"/>
                </a:outerShdw>
              </a:effectLst>
            </a:rPr>
            <a:t>(v. 11)</a:t>
          </a:r>
          <a:endParaRPr lang="es-ES" sz="2000" b="1" dirty="0">
            <a:solidFill>
              <a:schemeClr val="accent4">
                <a:lumMod val="40000"/>
                <a:lumOff val="60000"/>
              </a:schemeClr>
            </a:solidFill>
            <a:effectLst>
              <a:outerShdw blurRad="50800" dist="50800" dir="5400000" algn="ctr" rotWithShape="0">
                <a:schemeClr val="tx1"/>
              </a:outerShdw>
            </a:effectLst>
          </a:endParaRPr>
        </a:p>
      </dgm:t>
    </dgm:pt>
    <dgm:pt modelId="{F7E585C8-4A11-4444-90BA-EEB6B1B1293A}" type="parTrans" cxnId="{216B3BE5-1B7B-46A7-8580-F5B9B5DE0B4B}">
      <dgm:prSet/>
      <dgm:spPr/>
      <dgm:t>
        <a:bodyPr/>
        <a:lstStyle/>
        <a:p>
          <a:endParaRPr lang="es-ES" b="1"/>
        </a:p>
      </dgm:t>
    </dgm:pt>
    <dgm:pt modelId="{D5F79CA4-1BC9-477D-BEF6-FE96992E523B}" type="sibTrans" cxnId="{216B3BE5-1B7B-46A7-8580-F5B9B5DE0B4B}">
      <dgm:prSet/>
      <dgm:spPr/>
      <dgm:t>
        <a:bodyPr/>
        <a:lstStyle/>
        <a:p>
          <a:endParaRPr lang="es-ES" b="1"/>
        </a:p>
      </dgm:t>
    </dgm:pt>
    <dgm:pt modelId="{8BF96A99-E7B2-4E57-8B65-C5D09D9FD0DC}">
      <dgm:prSet phldrT="[Texto]" custT="1"/>
      <dgm:spPr/>
      <dgm:t>
        <a:bodyPr/>
        <a:lstStyle/>
        <a:p>
          <a:r>
            <a:rPr lang="ro-RO" sz="2000" b="1" dirty="0" smtClean="0">
              <a:solidFill>
                <a:schemeClr val="accent4">
                  <a:lumMod val="40000"/>
                  <a:lumOff val="60000"/>
                </a:schemeClr>
              </a:solidFill>
              <a:effectLst>
                <a:outerShdw blurRad="50800" dist="50800" dir="5400000" algn="ctr" rotWithShape="0">
                  <a:schemeClr val="tx1"/>
                </a:outerShdw>
              </a:effectLst>
            </a:rPr>
            <a:t>Pe buzele lui se află înțelepciunea </a:t>
          </a:r>
          <a:r>
            <a:rPr lang="es-ES" sz="2000" b="1" dirty="0" smtClean="0">
              <a:solidFill>
                <a:schemeClr val="accent4">
                  <a:lumMod val="40000"/>
                  <a:lumOff val="60000"/>
                </a:schemeClr>
              </a:solidFill>
              <a:effectLst>
                <a:outerShdw blurRad="50800" dist="50800" dir="5400000" algn="ctr" rotWithShape="0">
                  <a:schemeClr val="tx1"/>
                </a:outerShdw>
              </a:effectLst>
            </a:rPr>
            <a:t>(v. 13)</a:t>
          </a:r>
          <a:endParaRPr lang="es-ES" sz="2000" b="1" dirty="0">
            <a:solidFill>
              <a:schemeClr val="accent4">
                <a:lumMod val="40000"/>
                <a:lumOff val="60000"/>
              </a:schemeClr>
            </a:solidFill>
            <a:effectLst>
              <a:outerShdw blurRad="50800" dist="50800" dir="5400000" algn="ctr" rotWithShape="0">
                <a:schemeClr val="tx1"/>
              </a:outerShdw>
            </a:effectLst>
          </a:endParaRPr>
        </a:p>
      </dgm:t>
    </dgm:pt>
    <dgm:pt modelId="{5CB11249-239A-4DF7-9DBB-76EB7504A5F9}" type="parTrans" cxnId="{52A21E14-4FF4-4619-87F7-C52E11A117D2}">
      <dgm:prSet/>
      <dgm:spPr/>
      <dgm:t>
        <a:bodyPr/>
        <a:lstStyle/>
        <a:p>
          <a:endParaRPr lang="es-ES" b="1"/>
        </a:p>
      </dgm:t>
    </dgm:pt>
    <dgm:pt modelId="{1E38ABA3-0C3E-4F27-8D4E-F18EB9DBD27E}" type="sibTrans" cxnId="{52A21E14-4FF4-4619-87F7-C52E11A117D2}">
      <dgm:prSet/>
      <dgm:spPr/>
      <dgm:t>
        <a:bodyPr/>
        <a:lstStyle/>
        <a:p>
          <a:endParaRPr lang="es-ES" b="1"/>
        </a:p>
      </dgm:t>
    </dgm:pt>
    <dgm:pt modelId="{7D21BB64-0C9C-460F-8369-5AD113E7E343}">
      <dgm:prSet phldrT="[Texto]" custT="1"/>
      <dgm:spPr/>
      <dgm:t>
        <a:bodyPr lIns="0" tIns="0" rIns="0" bIns="0">
          <a:scene3d>
            <a:camera prst="orthographicFront"/>
            <a:lightRig rig="glow" dir="tl">
              <a:rot lat="0" lon="0" rev="5400000"/>
            </a:lightRig>
          </a:scene3d>
          <a:sp3d contourW="12700">
            <a:bevelT w="25400" h="25400"/>
            <a:contourClr>
              <a:schemeClr val="accent6">
                <a:shade val="73000"/>
              </a:schemeClr>
            </a:contourClr>
          </a:sp3d>
        </a:bodyPr>
        <a:lstStyle/>
        <a:p>
          <a:r>
            <a:rPr lang="ro-RO"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 FĂRĂ MINTE</a:t>
          </a:r>
          <a:endParaRPr lang="es-E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375C4A60-6763-4B91-B410-CBB66F866464}" type="parTrans" cxnId="{C0480AAF-E47C-47E6-98C0-03EF5789D7D2}">
      <dgm:prSet/>
      <dgm:spPr/>
      <dgm:t>
        <a:bodyPr/>
        <a:lstStyle/>
        <a:p>
          <a:endParaRPr lang="es-ES" b="1"/>
        </a:p>
      </dgm:t>
    </dgm:pt>
    <dgm:pt modelId="{316782B9-594F-459D-94AB-4DBF8356021D}" type="sibTrans" cxnId="{C0480AAF-E47C-47E6-98C0-03EF5789D7D2}">
      <dgm:prSet/>
      <dgm:spPr/>
      <dgm:t>
        <a:bodyPr/>
        <a:lstStyle/>
        <a:p>
          <a:endParaRPr lang="es-ES" b="1"/>
        </a:p>
      </dgm:t>
    </dgm:pt>
    <dgm:pt modelId="{13273C95-45FE-44A9-8CCF-54A4B1C70565}">
      <dgm:prSet phldrT="[Texto]" custT="1"/>
      <dgm:spPr/>
      <dgm:t>
        <a:bodyPr/>
        <a:lstStyle/>
        <a:p>
          <a:r>
            <a:rPr lang="ro-RO" sz="2000" b="1" dirty="0" smtClean="0">
              <a:solidFill>
                <a:schemeClr val="accent2">
                  <a:lumMod val="40000"/>
                  <a:lumOff val="60000"/>
                </a:schemeClr>
              </a:solidFill>
              <a:effectLst>
                <a:outerShdw blurRad="50800" dist="50800" dir="5400000" algn="ctr" rotWithShape="0">
                  <a:schemeClr val="tx1"/>
                </a:outerShdw>
              </a:effectLst>
            </a:rPr>
            <a:t>Gura lui ascunde silnicie </a:t>
          </a:r>
          <a:r>
            <a:rPr lang="es-ES" sz="2000" b="1" dirty="0" smtClean="0">
              <a:solidFill>
                <a:schemeClr val="accent2">
                  <a:lumMod val="40000"/>
                  <a:lumOff val="60000"/>
                </a:schemeClr>
              </a:solidFill>
              <a:effectLst>
                <a:outerShdw blurRad="50800" dist="50800" dir="5400000" algn="ctr" rotWithShape="0">
                  <a:schemeClr val="tx1"/>
                </a:outerShdw>
              </a:effectLst>
            </a:rPr>
            <a:t>(v. 11)</a:t>
          </a:r>
          <a:endParaRPr lang="es-ES" sz="2000" b="1" dirty="0">
            <a:solidFill>
              <a:schemeClr val="accent2">
                <a:lumMod val="40000"/>
                <a:lumOff val="60000"/>
              </a:schemeClr>
            </a:solidFill>
            <a:effectLst>
              <a:outerShdw blurRad="50800" dist="50800" dir="5400000" algn="ctr" rotWithShape="0">
                <a:schemeClr val="tx1"/>
              </a:outerShdw>
            </a:effectLst>
          </a:endParaRPr>
        </a:p>
      </dgm:t>
    </dgm:pt>
    <dgm:pt modelId="{BE1B5711-53B6-46EA-98C3-1A0B489D524A}" type="parTrans" cxnId="{A36D3241-703D-4C43-99BF-2D89B5B1D6C0}">
      <dgm:prSet/>
      <dgm:spPr/>
      <dgm:t>
        <a:bodyPr/>
        <a:lstStyle/>
        <a:p>
          <a:endParaRPr lang="es-ES" b="1"/>
        </a:p>
      </dgm:t>
    </dgm:pt>
    <dgm:pt modelId="{AF48D683-686C-48E8-B28C-73FAC9CD5D3B}" type="sibTrans" cxnId="{A36D3241-703D-4C43-99BF-2D89B5B1D6C0}">
      <dgm:prSet/>
      <dgm:spPr/>
      <dgm:t>
        <a:bodyPr/>
        <a:lstStyle/>
        <a:p>
          <a:endParaRPr lang="es-ES" b="1"/>
        </a:p>
      </dgm:t>
    </dgm:pt>
    <dgm:pt modelId="{858CE29E-DAF5-4433-A437-670F3B44CFE5}">
      <dgm:prSet phldrT="[Texto]" custT="1"/>
      <dgm:spPr/>
      <dgm:t>
        <a:bodyPr/>
        <a:lstStyle/>
        <a:p>
          <a:r>
            <a:rPr lang="ro-RO" sz="2000" b="1" dirty="0" smtClean="0">
              <a:solidFill>
                <a:schemeClr val="accent2">
                  <a:lumMod val="40000"/>
                  <a:lumOff val="60000"/>
                </a:schemeClr>
              </a:solidFill>
              <a:effectLst>
                <a:outerShdw blurRad="50800" dist="50800" dir="5400000" algn="ctr" rotWithShape="0">
                  <a:schemeClr val="tx1"/>
                </a:outerShdw>
              </a:effectLst>
            </a:rPr>
            <a:t>Stârnește certuri </a:t>
          </a:r>
          <a:r>
            <a:rPr lang="es-ES" sz="2000" b="1" dirty="0" smtClean="0">
              <a:solidFill>
                <a:schemeClr val="accent2">
                  <a:lumMod val="40000"/>
                  <a:lumOff val="60000"/>
                </a:schemeClr>
              </a:solidFill>
              <a:effectLst>
                <a:outerShdw blurRad="50800" dist="50800" dir="5400000" algn="ctr" rotWithShape="0">
                  <a:schemeClr val="tx1"/>
                </a:outerShdw>
              </a:effectLst>
            </a:rPr>
            <a:t>(v. 12)</a:t>
          </a:r>
          <a:endParaRPr lang="es-ES" sz="2000" b="1" dirty="0">
            <a:solidFill>
              <a:schemeClr val="accent2">
                <a:lumMod val="40000"/>
                <a:lumOff val="60000"/>
              </a:schemeClr>
            </a:solidFill>
            <a:effectLst>
              <a:outerShdw blurRad="50800" dist="50800" dir="5400000" algn="ctr" rotWithShape="0">
                <a:schemeClr val="tx1"/>
              </a:outerShdw>
            </a:effectLst>
          </a:endParaRPr>
        </a:p>
      </dgm:t>
    </dgm:pt>
    <dgm:pt modelId="{1CEBFF01-152E-4C1F-B6F4-144E0A5E9ED1}" type="parTrans" cxnId="{35214471-9328-4A30-AF22-7BACE8970D8D}">
      <dgm:prSet/>
      <dgm:spPr/>
      <dgm:t>
        <a:bodyPr/>
        <a:lstStyle/>
        <a:p>
          <a:endParaRPr lang="es-ES" b="1"/>
        </a:p>
      </dgm:t>
    </dgm:pt>
    <dgm:pt modelId="{8F1E2DA0-7FB7-47B0-891C-5247EB4DC7B6}" type="sibTrans" cxnId="{35214471-9328-4A30-AF22-7BACE8970D8D}">
      <dgm:prSet/>
      <dgm:spPr/>
      <dgm:t>
        <a:bodyPr/>
        <a:lstStyle/>
        <a:p>
          <a:endParaRPr lang="es-ES" b="1"/>
        </a:p>
      </dgm:t>
    </dgm:pt>
    <dgm:pt modelId="{5421B826-CF4C-481B-BF89-5E019C879E0E}">
      <dgm:prSet phldrT="[Texto]" custT="1"/>
      <dgm:spPr/>
      <dgm:t>
        <a:bodyPr/>
        <a:lstStyle/>
        <a:p>
          <a:r>
            <a:rPr lang="ro-RO" sz="2000" b="1" dirty="0" smtClean="0">
              <a:solidFill>
                <a:schemeClr val="accent2">
                  <a:lumMod val="40000"/>
                  <a:lumOff val="60000"/>
                </a:schemeClr>
              </a:solidFill>
              <a:effectLst>
                <a:outerShdw blurRad="50800" dist="50800" dir="5400000" algn="ctr" rotWithShape="0">
                  <a:schemeClr val="tx1"/>
                </a:outerShdw>
              </a:effectLst>
            </a:rPr>
            <a:t>Nuiaua este pentru spatele lui </a:t>
          </a:r>
          <a:r>
            <a:rPr lang="es-ES" sz="2000" b="1" dirty="0" smtClean="0">
              <a:solidFill>
                <a:schemeClr val="accent2">
                  <a:lumMod val="40000"/>
                  <a:lumOff val="60000"/>
                </a:schemeClr>
              </a:solidFill>
              <a:effectLst>
                <a:outerShdw blurRad="50800" dist="50800" dir="5400000" algn="ctr" rotWithShape="0">
                  <a:schemeClr val="tx1"/>
                </a:outerShdw>
              </a:effectLst>
            </a:rPr>
            <a:t>(v. 14)</a:t>
          </a:r>
          <a:endParaRPr lang="es-ES" sz="2000" b="1" dirty="0">
            <a:solidFill>
              <a:schemeClr val="accent2">
                <a:lumMod val="40000"/>
                <a:lumOff val="60000"/>
              </a:schemeClr>
            </a:solidFill>
            <a:effectLst>
              <a:outerShdw blurRad="50800" dist="50800" dir="5400000" algn="ctr" rotWithShape="0">
                <a:schemeClr val="tx1"/>
              </a:outerShdw>
            </a:effectLst>
          </a:endParaRPr>
        </a:p>
      </dgm:t>
    </dgm:pt>
    <dgm:pt modelId="{6BB8ECE9-5BFB-460C-89B4-87D820162DB4}" type="parTrans" cxnId="{DDE55CFA-56A4-4060-924B-D54A0D8B178A}">
      <dgm:prSet/>
      <dgm:spPr/>
      <dgm:t>
        <a:bodyPr/>
        <a:lstStyle/>
        <a:p>
          <a:endParaRPr lang="es-ES" b="1"/>
        </a:p>
      </dgm:t>
    </dgm:pt>
    <dgm:pt modelId="{8CC75BAF-F278-4ECF-B51D-08081FBD175E}" type="sibTrans" cxnId="{DDE55CFA-56A4-4060-924B-D54A0D8B178A}">
      <dgm:prSet/>
      <dgm:spPr/>
      <dgm:t>
        <a:bodyPr/>
        <a:lstStyle/>
        <a:p>
          <a:endParaRPr lang="es-ES" b="1"/>
        </a:p>
      </dgm:t>
    </dgm:pt>
    <dgm:pt modelId="{84BC9248-082F-450D-B58F-4253AE2951A1}">
      <dgm:prSet phldrT="[Texto]" custT="1"/>
      <dgm:spPr/>
      <dgm:t>
        <a:bodyPr/>
        <a:lstStyle/>
        <a:p>
          <a:r>
            <a:rPr lang="ro-RO" sz="2000" b="1" dirty="0" smtClean="0">
              <a:solidFill>
                <a:schemeClr val="accent4">
                  <a:lumMod val="40000"/>
                  <a:lumOff val="60000"/>
                </a:schemeClr>
              </a:solidFill>
              <a:effectLst>
                <a:outerShdw blurRad="50800" dist="50800" dir="5400000" algn="ctr" rotWithShape="0">
                  <a:schemeClr val="tx1"/>
                </a:outerShdw>
              </a:effectLst>
            </a:rPr>
            <a:t>Acoperă greșelile cu dragoste </a:t>
          </a:r>
          <a:r>
            <a:rPr lang="es-ES" sz="2000" b="1" dirty="0" smtClean="0">
              <a:solidFill>
                <a:schemeClr val="accent4">
                  <a:lumMod val="40000"/>
                  <a:lumOff val="60000"/>
                </a:schemeClr>
              </a:solidFill>
              <a:effectLst>
                <a:outerShdw blurRad="50800" dist="50800" dir="5400000" algn="ctr" rotWithShape="0">
                  <a:schemeClr val="tx1"/>
                </a:outerShdw>
              </a:effectLst>
            </a:rPr>
            <a:t>(v. 12)</a:t>
          </a:r>
          <a:endParaRPr lang="es-ES" sz="2000" b="1" dirty="0">
            <a:solidFill>
              <a:schemeClr val="accent4">
                <a:lumMod val="40000"/>
                <a:lumOff val="60000"/>
              </a:schemeClr>
            </a:solidFill>
            <a:effectLst>
              <a:outerShdw blurRad="50800" dist="50800" dir="5400000" algn="ctr" rotWithShape="0">
                <a:schemeClr val="tx1"/>
              </a:outerShdw>
            </a:effectLst>
          </a:endParaRPr>
        </a:p>
      </dgm:t>
    </dgm:pt>
    <dgm:pt modelId="{D1BED07D-8375-4844-AF9D-8F1FBBD4FA36}" type="parTrans" cxnId="{3E8377BE-75B6-4C33-8E14-6B6085A7ED4C}">
      <dgm:prSet/>
      <dgm:spPr/>
      <dgm:t>
        <a:bodyPr/>
        <a:lstStyle/>
        <a:p>
          <a:endParaRPr lang="es-ES" b="1"/>
        </a:p>
      </dgm:t>
    </dgm:pt>
    <dgm:pt modelId="{65B28C8A-3836-4DCB-BC2D-2B654F51885E}" type="sibTrans" cxnId="{3E8377BE-75B6-4C33-8E14-6B6085A7ED4C}">
      <dgm:prSet/>
      <dgm:spPr/>
      <dgm:t>
        <a:bodyPr/>
        <a:lstStyle/>
        <a:p>
          <a:endParaRPr lang="es-ES" b="1"/>
        </a:p>
      </dgm:t>
    </dgm:pt>
    <dgm:pt modelId="{A9F959EB-C279-4A27-AD46-51F7E89CEE8B}" type="pres">
      <dgm:prSet presAssocID="{4E3948D6-DC8A-45F8-897D-00C1CF93378A}" presName="layout" presStyleCnt="0">
        <dgm:presLayoutVars>
          <dgm:chMax/>
          <dgm:chPref/>
          <dgm:dir/>
          <dgm:resizeHandles/>
        </dgm:presLayoutVars>
      </dgm:prSet>
      <dgm:spPr/>
      <dgm:t>
        <a:bodyPr/>
        <a:lstStyle/>
        <a:p>
          <a:endParaRPr lang="es-ES"/>
        </a:p>
      </dgm:t>
    </dgm:pt>
    <dgm:pt modelId="{7AA81138-FA0B-4C4E-ABE2-A5DB1F406A1D}" type="pres">
      <dgm:prSet presAssocID="{0873EC00-C59D-41B8-A19A-D4DE24B1A2F1}" presName="root" presStyleCnt="0">
        <dgm:presLayoutVars>
          <dgm:chMax/>
          <dgm:chPref/>
        </dgm:presLayoutVars>
      </dgm:prSet>
      <dgm:spPr/>
      <dgm:t>
        <a:bodyPr/>
        <a:lstStyle/>
        <a:p>
          <a:endParaRPr lang="es-ES"/>
        </a:p>
      </dgm:t>
    </dgm:pt>
    <dgm:pt modelId="{EE3E114A-F604-4077-9D9D-3016C54F8EEF}" type="pres">
      <dgm:prSet presAssocID="{0873EC00-C59D-41B8-A19A-D4DE24B1A2F1}" presName="rootComposite" presStyleCnt="0">
        <dgm:presLayoutVars/>
      </dgm:prSet>
      <dgm:spPr/>
      <dgm:t>
        <a:bodyPr/>
        <a:lstStyle/>
        <a:p>
          <a:endParaRPr lang="es-ES"/>
        </a:p>
      </dgm:t>
    </dgm:pt>
    <dgm:pt modelId="{9D48A57A-B73F-455A-9774-64E4FE881B4E}" type="pres">
      <dgm:prSet presAssocID="{0873EC00-C59D-41B8-A19A-D4DE24B1A2F1}" presName="ParentAccent" presStyleLbl="alignNode1" presStyleIdx="0" presStyleCnt="2" custLinFactNeighborY="-44104"/>
      <dgm:spPr/>
      <dgm:t>
        <a:bodyPr/>
        <a:lstStyle/>
        <a:p>
          <a:endParaRPr lang="es-ES"/>
        </a:p>
      </dgm:t>
    </dgm:pt>
    <dgm:pt modelId="{FD696AB2-BF09-4D9F-9AAC-B257F2DA6D5E}" type="pres">
      <dgm:prSet presAssocID="{0873EC00-C59D-41B8-A19A-D4DE24B1A2F1}" presName="ParentSmallAccent" presStyleLbl="fgAcc1" presStyleIdx="0" presStyleCnt="2" custLinFactY="21463" custLinFactNeighborX="14865" custLinFactNeighborY="100000"/>
      <dgm:spPr/>
      <dgm:t>
        <a:bodyPr/>
        <a:lstStyle/>
        <a:p>
          <a:endParaRPr lang="es-ES"/>
        </a:p>
      </dgm:t>
    </dgm:pt>
    <dgm:pt modelId="{02E104F1-C678-4836-AEF1-C9F3974E7D78}" type="pres">
      <dgm:prSet presAssocID="{0873EC00-C59D-41B8-A19A-D4DE24B1A2F1}" presName="Parent" presStyleLbl="revTx" presStyleIdx="0" presStyleCnt="8" custLinFactNeighborX="14088" custLinFactNeighborY="56196">
        <dgm:presLayoutVars>
          <dgm:chMax/>
          <dgm:chPref val="4"/>
          <dgm:bulletEnabled val="1"/>
        </dgm:presLayoutVars>
      </dgm:prSet>
      <dgm:spPr/>
      <dgm:t>
        <a:bodyPr/>
        <a:lstStyle/>
        <a:p>
          <a:endParaRPr lang="es-ES"/>
        </a:p>
      </dgm:t>
    </dgm:pt>
    <dgm:pt modelId="{9DFD0F2C-EDAF-4635-8A35-1D107CAC1F9A}" type="pres">
      <dgm:prSet presAssocID="{0873EC00-C59D-41B8-A19A-D4DE24B1A2F1}" presName="childShape" presStyleCnt="0">
        <dgm:presLayoutVars>
          <dgm:chMax val="0"/>
          <dgm:chPref val="0"/>
        </dgm:presLayoutVars>
      </dgm:prSet>
      <dgm:spPr/>
      <dgm:t>
        <a:bodyPr/>
        <a:lstStyle/>
        <a:p>
          <a:endParaRPr lang="es-ES"/>
        </a:p>
      </dgm:t>
    </dgm:pt>
    <dgm:pt modelId="{7F0C2C8B-3558-4F09-8FA1-0BE0091AFBAC}" type="pres">
      <dgm:prSet presAssocID="{B769DE36-E1D7-481D-B2FA-9011A0071455}" presName="childComposite" presStyleCnt="0">
        <dgm:presLayoutVars>
          <dgm:chMax val="0"/>
          <dgm:chPref val="0"/>
        </dgm:presLayoutVars>
      </dgm:prSet>
      <dgm:spPr/>
      <dgm:t>
        <a:bodyPr/>
        <a:lstStyle/>
        <a:p>
          <a:endParaRPr lang="es-ES"/>
        </a:p>
      </dgm:t>
    </dgm:pt>
    <dgm:pt modelId="{8D439613-262A-48F1-8192-881E92F21E5D}" type="pres">
      <dgm:prSet presAssocID="{B769DE36-E1D7-481D-B2FA-9011A0071455}" presName="ChildAccent" presStyleLbl="solidFgAcc1" presStyleIdx="0" presStyleCnt="6" custLinFactY="-11636" custLinFactNeighborX="14866" custLinFactNeighborY="-100000"/>
      <dgm:spPr/>
      <dgm:t>
        <a:bodyPr/>
        <a:lstStyle/>
        <a:p>
          <a:endParaRPr lang="es-ES"/>
        </a:p>
      </dgm:t>
    </dgm:pt>
    <dgm:pt modelId="{9AFB6CAE-5DDC-47C9-B185-CCAC390B8DB8}" type="pres">
      <dgm:prSet presAssocID="{B769DE36-E1D7-481D-B2FA-9011A0071455}" presName="Child" presStyleLbl="revTx" presStyleIdx="1" presStyleCnt="8" custLinFactNeighborY="-30301">
        <dgm:presLayoutVars>
          <dgm:chMax val="0"/>
          <dgm:chPref val="0"/>
          <dgm:bulletEnabled val="1"/>
        </dgm:presLayoutVars>
      </dgm:prSet>
      <dgm:spPr/>
      <dgm:t>
        <a:bodyPr/>
        <a:lstStyle/>
        <a:p>
          <a:endParaRPr lang="es-ES"/>
        </a:p>
      </dgm:t>
    </dgm:pt>
    <dgm:pt modelId="{C279ABD3-CFA1-4F4B-99B8-1BA43109DBDD}" type="pres">
      <dgm:prSet presAssocID="{84BC9248-082F-450D-B58F-4253AE2951A1}" presName="childComposite" presStyleCnt="0">
        <dgm:presLayoutVars>
          <dgm:chMax val="0"/>
          <dgm:chPref val="0"/>
        </dgm:presLayoutVars>
      </dgm:prSet>
      <dgm:spPr/>
      <dgm:t>
        <a:bodyPr/>
        <a:lstStyle/>
        <a:p>
          <a:endParaRPr lang="es-ES"/>
        </a:p>
      </dgm:t>
    </dgm:pt>
    <dgm:pt modelId="{BB169F2C-25D4-4887-B264-1DE6FC046175}" type="pres">
      <dgm:prSet presAssocID="{84BC9248-082F-450D-B58F-4253AE2951A1}" presName="ChildAccent" presStyleLbl="solidFgAcc1" presStyleIdx="1" presStyleCnt="6" custLinFactNeighborY="14580"/>
      <dgm:spPr/>
      <dgm:t>
        <a:bodyPr/>
        <a:lstStyle/>
        <a:p>
          <a:endParaRPr lang="es-ES"/>
        </a:p>
      </dgm:t>
    </dgm:pt>
    <dgm:pt modelId="{DE6D80E4-9D3F-42E4-9EB9-F0A07AB9531C}" type="pres">
      <dgm:prSet presAssocID="{84BC9248-082F-450D-B58F-4253AE2951A1}" presName="Child" presStyleLbl="revTx" presStyleIdx="2" presStyleCnt="8" custLinFactNeighborY="32942">
        <dgm:presLayoutVars>
          <dgm:chMax val="0"/>
          <dgm:chPref val="0"/>
          <dgm:bulletEnabled val="1"/>
        </dgm:presLayoutVars>
      </dgm:prSet>
      <dgm:spPr/>
      <dgm:t>
        <a:bodyPr/>
        <a:lstStyle/>
        <a:p>
          <a:endParaRPr lang="es-ES"/>
        </a:p>
      </dgm:t>
    </dgm:pt>
    <dgm:pt modelId="{3D9285B6-BBD5-48A0-B1A6-71202B52F0FF}" type="pres">
      <dgm:prSet presAssocID="{8BF96A99-E7B2-4E57-8B65-C5D09D9FD0DC}" presName="childComposite" presStyleCnt="0">
        <dgm:presLayoutVars>
          <dgm:chMax val="0"/>
          <dgm:chPref val="0"/>
        </dgm:presLayoutVars>
      </dgm:prSet>
      <dgm:spPr/>
      <dgm:t>
        <a:bodyPr/>
        <a:lstStyle/>
        <a:p>
          <a:endParaRPr lang="es-ES"/>
        </a:p>
      </dgm:t>
    </dgm:pt>
    <dgm:pt modelId="{6C5BA8ED-00AE-46BF-A710-E4B660E8D30A}" type="pres">
      <dgm:prSet presAssocID="{8BF96A99-E7B2-4E57-8B65-C5D09D9FD0DC}" presName="ChildAccent" presStyleLbl="solidFgAcc1" presStyleIdx="2" presStyleCnt="6" custLinFactNeighborY="91566"/>
      <dgm:spPr/>
      <dgm:t>
        <a:bodyPr/>
        <a:lstStyle/>
        <a:p>
          <a:endParaRPr lang="es-ES"/>
        </a:p>
      </dgm:t>
    </dgm:pt>
    <dgm:pt modelId="{599382BF-F3D1-4EA8-A559-2B5DDD68C721}" type="pres">
      <dgm:prSet presAssocID="{8BF96A99-E7B2-4E57-8B65-C5D09D9FD0DC}" presName="Child" presStyleLbl="revTx" presStyleIdx="3" presStyleCnt="8" custLinFactNeighborY="60951">
        <dgm:presLayoutVars>
          <dgm:chMax val="0"/>
          <dgm:chPref val="0"/>
          <dgm:bulletEnabled val="1"/>
        </dgm:presLayoutVars>
      </dgm:prSet>
      <dgm:spPr/>
      <dgm:t>
        <a:bodyPr/>
        <a:lstStyle/>
        <a:p>
          <a:endParaRPr lang="es-ES"/>
        </a:p>
      </dgm:t>
    </dgm:pt>
    <dgm:pt modelId="{DB15B59C-4E6B-404F-AAC6-5461F959B910}" type="pres">
      <dgm:prSet presAssocID="{7D21BB64-0C9C-460F-8369-5AD113E7E343}" presName="root" presStyleCnt="0">
        <dgm:presLayoutVars>
          <dgm:chMax/>
          <dgm:chPref/>
        </dgm:presLayoutVars>
      </dgm:prSet>
      <dgm:spPr/>
      <dgm:t>
        <a:bodyPr/>
        <a:lstStyle/>
        <a:p>
          <a:endParaRPr lang="es-ES"/>
        </a:p>
      </dgm:t>
    </dgm:pt>
    <dgm:pt modelId="{7AE3B511-120C-4955-B27F-A6D073A47A97}" type="pres">
      <dgm:prSet presAssocID="{7D21BB64-0C9C-460F-8369-5AD113E7E343}" presName="rootComposite" presStyleCnt="0">
        <dgm:presLayoutVars/>
      </dgm:prSet>
      <dgm:spPr/>
      <dgm:t>
        <a:bodyPr/>
        <a:lstStyle/>
        <a:p>
          <a:endParaRPr lang="es-ES"/>
        </a:p>
      </dgm:t>
    </dgm:pt>
    <dgm:pt modelId="{81AA58D2-AADE-488B-8807-70039859F539}" type="pres">
      <dgm:prSet presAssocID="{7D21BB64-0C9C-460F-8369-5AD113E7E343}" presName="ParentAccent" presStyleLbl="alignNode1" presStyleIdx="1" presStyleCnt="2" custScaleX="85410" custLinFactNeighborY="-44104"/>
      <dgm:spPr>
        <a:solidFill>
          <a:schemeClr val="accent2">
            <a:lumMod val="75000"/>
          </a:schemeClr>
        </a:solidFill>
      </dgm:spPr>
      <dgm:t>
        <a:bodyPr/>
        <a:lstStyle/>
        <a:p>
          <a:endParaRPr lang="es-ES"/>
        </a:p>
      </dgm:t>
    </dgm:pt>
    <dgm:pt modelId="{6C96B575-93E4-49D9-9D01-E4B22C95D12F}" type="pres">
      <dgm:prSet presAssocID="{7D21BB64-0C9C-460F-8369-5AD113E7E343}" presName="ParentSmallAccent" presStyleLbl="fgAcc1" presStyleIdx="1" presStyleCnt="2" custLinFactY="21463" custLinFactNeighborX="659" custLinFactNeighborY="100000"/>
      <dgm:spPr/>
      <dgm:t>
        <a:bodyPr/>
        <a:lstStyle/>
        <a:p>
          <a:endParaRPr lang="es-ES"/>
        </a:p>
      </dgm:t>
    </dgm:pt>
    <dgm:pt modelId="{33AD89A9-4252-42C3-B9DF-210021363298}" type="pres">
      <dgm:prSet presAssocID="{7D21BB64-0C9C-460F-8369-5AD113E7E343}" presName="Parent" presStyleLbl="revTx" presStyleIdx="4" presStyleCnt="8" custScaleX="68361" custLinFactNeighborX="1745" custLinFactNeighborY="56196">
        <dgm:presLayoutVars>
          <dgm:chMax/>
          <dgm:chPref val="4"/>
          <dgm:bulletEnabled val="1"/>
        </dgm:presLayoutVars>
      </dgm:prSet>
      <dgm:spPr/>
      <dgm:t>
        <a:bodyPr/>
        <a:lstStyle/>
        <a:p>
          <a:endParaRPr lang="es-ES"/>
        </a:p>
      </dgm:t>
    </dgm:pt>
    <dgm:pt modelId="{BD447535-E507-443B-9A6F-8F2D54833404}" type="pres">
      <dgm:prSet presAssocID="{7D21BB64-0C9C-460F-8369-5AD113E7E343}" presName="childShape" presStyleCnt="0">
        <dgm:presLayoutVars>
          <dgm:chMax val="0"/>
          <dgm:chPref val="0"/>
        </dgm:presLayoutVars>
      </dgm:prSet>
      <dgm:spPr/>
      <dgm:t>
        <a:bodyPr/>
        <a:lstStyle/>
        <a:p>
          <a:endParaRPr lang="es-ES"/>
        </a:p>
      </dgm:t>
    </dgm:pt>
    <dgm:pt modelId="{10BB0BF8-F229-4B82-89E6-93B768F2B596}" type="pres">
      <dgm:prSet presAssocID="{13273C95-45FE-44A9-8CCF-54A4B1C70565}" presName="childComposite" presStyleCnt="0">
        <dgm:presLayoutVars>
          <dgm:chMax val="0"/>
          <dgm:chPref val="0"/>
        </dgm:presLayoutVars>
      </dgm:prSet>
      <dgm:spPr/>
      <dgm:t>
        <a:bodyPr/>
        <a:lstStyle/>
        <a:p>
          <a:endParaRPr lang="es-ES"/>
        </a:p>
      </dgm:t>
    </dgm:pt>
    <dgm:pt modelId="{73F653E2-AB46-4257-B910-F7B51706FC7C}" type="pres">
      <dgm:prSet presAssocID="{13273C95-45FE-44A9-8CCF-54A4B1C70565}" presName="ChildAccent" presStyleLbl="solidFgAcc1" presStyleIdx="3" presStyleCnt="6" custLinFactY="-11636" custLinFactNeighborX="659" custLinFactNeighborY="-100000"/>
      <dgm:spPr/>
      <dgm:t>
        <a:bodyPr/>
        <a:lstStyle/>
        <a:p>
          <a:endParaRPr lang="es-ES"/>
        </a:p>
      </dgm:t>
    </dgm:pt>
    <dgm:pt modelId="{54CDE75A-8767-44EB-8B49-A7A3E272FFBF}" type="pres">
      <dgm:prSet presAssocID="{13273C95-45FE-44A9-8CCF-54A4B1C70565}" presName="Child" presStyleLbl="revTx" presStyleIdx="5" presStyleCnt="8" custLinFactNeighborY="-30301">
        <dgm:presLayoutVars>
          <dgm:chMax val="0"/>
          <dgm:chPref val="0"/>
          <dgm:bulletEnabled val="1"/>
        </dgm:presLayoutVars>
      </dgm:prSet>
      <dgm:spPr/>
      <dgm:t>
        <a:bodyPr/>
        <a:lstStyle/>
        <a:p>
          <a:endParaRPr lang="es-ES"/>
        </a:p>
      </dgm:t>
    </dgm:pt>
    <dgm:pt modelId="{938644AE-20F6-4B7C-82F0-3E096CFCB36E}" type="pres">
      <dgm:prSet presAssocID="{858CE29E-DAF5-4433-A437-670F3B44CFE5}" presName="childComposite" presStyleCnt="0">
        <dgm:presLayoutVars>
          <dgm:chMax val="0"/>
          <dgm:chPref val="0"/>
        </dgm:presLayoutVars>
      </dgm:prSet>
      <dgm:spPr/>
      <dgm:t>
        <a:bodyPr/>
        <a:lstStyle/>
        <a:p>
          <a:endParaRPr lang="es-ES"/>
        </a:p>
      </dgm:t>
    </dgm:pt>
    <dgm:pt modelId="{C2E92575-2F14-4343-8688-7B0D5EE31293}" type="pres">
      <dgm:prSet presAssocID="{858CE29E-DAF5-4433-A437-670F3B44CFE5}" presName="ChildAccent" presStyleLbl="solidFgAcc1" presStyleIdx="4" presStyleCnt="6" custLinFactNeighborY="19118"/>
      <dgm:spPr/>
      <dgm:t>
        <a:bodyPr/>
        <a:lstStyle/>
        <a:p>
          <a:endParaRPr lang="es-ES"/>
        </a:p>
      </dgm:t>
    </dgm:pt>
    <dgm:pt modelId="{AC9185BB-A96A-4A92-BED0-36A913B68B1E}" type="pres">
      <dgm:prSet presAssocID="{858CE29E-DAF5-4433-A437-670F3B44CFE5}" presName="Child" presStyleLbl="revTx" presStyleIdx="6" presStyleCnt="8" custLinFactNeighborY="8199">
        <dgm:presLayoutVars>
          <dgm:chMax val="0"/>
          <dgm:chPref val="0"/>
          <dgm:bulletEnabled val="1"/>
        </dgm:presLayoutVars>
      </dgm:prSet>
      <dgm:spPr/>
      <dgm:t>
        <a:bodyPr/>
        <a:lstStyle/>
        <a:p>
          <a:endParaRPr lang="es-ES"/>
        </a:p>
      </dgm:t>
    </dgm:pt>
    <dgm:pt modelId="{94805138-72CE-4B6A-A2EB-C6504E88ECBE}" type="pres">
      <dgm:prSet presAssocID="{5421B826-CF4C-481B-BF89-5E019C879E0E}" presName="childComposite" presStyleCnt="0">
        <dgm:presLayoutVars>
          <dgm:chMax val="0"/>
          <dgm:chPref val="0"/>
        </dgm:presLayoutVars>
      </dgm:prSet>
      <dgm:spPr/>
      <dgm:t>
        <a:bodyPr/>
        <a:lstStyle/>
        <a:p>
          <a:endParaRPr lang="es-ES"/>
        </a:p>
      </dgm:t>
    </dgm:pt>
    <dgm:pt modelId="{F443DCF4-3115-40EE-9ED9-3FBE5CFAD234}" type="pres">
      <dgm:prSet presAssocID="{5421B826-CF4C-481B-BF89-5E019C879E0E}" presName="ChildAccent" presStyleLbl="solidFgAcc1" presStyleIdx="5" presStyleCnt="6" custLinFactNeighborY="91566"/>
      <dgm:spPr/>
      <dgm:t>
        <a:bodyPr/>
        <a:lstStyle/>
        <a:p>
          <a:endParaRPr lang="es-ES"/>
        </a:p>
      </dgm:t>
    </dgm:pt>
    <dgm:pt modelId="{DB83AEC9-A103-445C-BBEA-07FDD0A84837}" type="pres">
      <dgm:prSet presAssocID="{5421B826-CF4C-481B-BF89-5E019C879E0E}" presName="Child" presStyleLbl="revTx" presStyleIdx="7" presStyleCnt="8" custLinFactNeighborY="60951">
        <dgm:presLayoutVars>
          <dgm:chMax val="0"/>
          <dgm:chPref val="0"/>
          <dgm:bulletEnabled val="1"/>
        </dgm:presLayoutVars>
      </dgm:prSet>
      <dgm:spPr/>
      <dgm:t>
        <a:bodyPr/>
        <a:lstStyle/>
        <a:p>
          <a:endParaRPr lang="es-ES"/>
        </a:p>
      </dgm:t>
    </dgm:pt>
  </dgm:ptLst>
  <dgm:cxnLst>
    <dgm:cxn modelId="{DDE55CFA-56A4-4060-924B-D54A0D8B178A}" srcId="{7D21BB64-0C9C-460F-8369-5AD113E7E343}" destId="{5421B826-CF4C-481B-BF89-5E019C879E0E}" srcOrd="2" destOrd="0" parTransId="{6BB8ECE9-5BFB-460C-89B4-87D820162DB4}" sibTransId="{8CC75BAF-F278-4ECF-B51D-08081FBD175E}"/>
    <dgm:cxn modelId="{35214471-9328-4A30-AF22-7BACE8970D8D}" srcId="{7D21BB64-0C9C-460F-8369-5AD113E7E343}" destId="{858CE29E-DAF5-4433-A437-670F3B44CFE5}" srcOrd="1" destOrd="0" parTransId="{1CEBFF01-152E-4C1F-B6F4-144E0A5E9ED1}" sibTransId="{8F1E2DA0-7FB7-47B0-891C-5247EB4DC7B6}"/>
    <dgm:cxn modelId="{9CC3AF1B-1178-475A-AC46-57DB923BAE5A}" srcId="{4E3948D6-DC8A-45F8-897D-00C1CF93378A}" destId="{0873EC00-C59D-41B8-A19A-D4DE24B1A2F1}" srcOrd="0" destOrd="0" parTransId="{7440782F-CC86-490B-A856-4500C8C2E2C4}" sibTransId="{0213EB36-CC3E-4295-B940-C8EFFCB44ACE}"/>
    <dgm:cxn modelId="{C0480AAF-E47C-47E6-98C0-03EF5789D7D2}" srcId="{4E3948D6-DC8A-45F8-897D-00C1CF93378A}" destId="{7D21BB64-0C9C-460F-8369-5AD113E7E343}" srcOrd="1" destOrd="0" parTransId="{375C4A60-6763-4B91-B410-CBB66F866464}" sibTransId="{316782B9-594F-459D-94AB-4DBF8356021D}"/>
    <dgm:cxn modelId="{28E3E2F1-F472-4A2B-B929-64B3EF4A3406}" type="presOf" srcId="{0873EC00-C59D-41B8-A19A-D4DE24B1A2F1}" destId="{02E104F1-C678-4836-AEF1-C9F3974E7D78}" srcOrd="0" destOrd="0" presId="urn:microsoft.com/office/officeart/2008/layout/SquareAccentList"/>
    <dgm:cxn modelId="{02838801-5892-4234-B32A-D77CAC6312E7}" type="presOf" srcId="{84BC9248-082F-450D-B58F-4253AE2951A1}" destId="{DE6D80E4-9D3F-42E4-9EB9-F0A07AB9531C}" srcOrd="0" destOrd="0" presId="urn:microsoft.com/office/officeart/2008/layout/SquareAccentList"/>
    <dgm:cxn modelId="{52A21E14-4FF4-4619-87F7-C52E11A117D2}" srcId="{0873EC00-C59D-41B8-A19A-D4DE24B1A2F1}" destId="{8BF96A99-E7B2-4E57-8B65-C5D09D9FD0DC}" srcOrd="2" destOrd="0" parTransId="{5CB11249-239A-4DF7-9DBB-76EB7504A5F9}" sibTransId="{1E38ABA3-0C3E-4F27-8D4E-F18EB9DBD27E}"/>
    <dgm:cxn modelId="{D44CE9CD-7260-45FF-85F2-40C7AAAAA6EB}" type="presOf" srcId="{13273C95-45FE-44A9-8CCF-54A4B1C70565}" destId="{54CDE75A-8767-44EB-8B49-A7A3E272FFBF}" srcOrd="0" destOrd="0" presId="urn:microsoft.com/office/officeart/2008/layout/SquareAccentList"/>
    <dgm:cxn modelId="{3E8377BE-75B6-4C33-8E14-6B6085A7ED4C}" srcId="{0873EC00-C59D-41B8-A19A-D4DE24B1A2F1}" destId="{84BC9248-082F-450D-B58F-4253AE2951A1}" srcOrd="1" destOrd="0" parTransId="{D1BED07D-8375-4844-AF9D-8F1FBBD4FA36}" sibTransId="{65B28C8A-3836-4DCB-BC2D-2B654F51885E}"/>
    <dgm:cxn modelId="{1C061B05-5FCF-40EC-8C45-0BF4F2279D64}" type="presOf" srcId="{7D21BB64-0C9C-460F-8369-5AD113E7E343}" destId="{33AD89A9-4252-42C3-B9DF-210021363298}" srcOrd="0" destOrd="0" presId="urn:microsoft.com/office/officeart/2008/layout/SquareAccentList"/>
    <dgm:cxn modelId="{9D0FC665-F281-4BC6-8D7F-DB54C8BBA6D1}" type="presOf" srcId="{858CE29E-DAF5-4433-A437-670F3B44CFE5}" destId="{AC9185BB-A96A-4A92-BED0-36A913B68B1E}" srcOrd="0" destOrd="0" presId="urn:microsoft.com/office/officeart/2008/layout/SquareAccentList"/>
    <dgm:cxn modelId="{A11C9D7E-5BCD-4B50-B86B-13F477AB0F8E}" type="presOf" srcId="{4E3948D6-DC8A-45F8-897D-00C1CF93378A}" destId="{A9F959EB-C279-4A27-AD46-51F7E89CEE8B}" srcOrd="0" destOrd="0" presId="urn:microsoft.com/office/officeart/2008/layout/SquareAccentList"/>
    <dgm:cxn modelId="{A36D3241-703D-4C43-99BF-2D89B5B1D6C0}" srcId="{7D21BB64-0C9C-460F-8369-5AD113E7E343}" destId="{13273C95-45FE-44A9-8CCF-54A4B1C70565}" srcOrd="0" destOrd="0" parTransId="{BE1B5711-53B6-46EA-98C3-1A0B489D524A}" sibTransId="{AF48D683-686C-48E8-B28C-73FAC9CD5D3B}"/>
    <dgm:cxn modelId="{D1FDBA56-B82F-41E9-B57A-1CED09C86A13}" type="presOf" srcId="{8BF96A99-E7B2-4E57-8B65-C5D09D9FD0DC}" destId="{599382BF-F3D1-4EA8-A559-2B5DDD68C721}" srcOrd="0" destOrd="0" presId="urn:microsoft.com/office/officeart/2008/layout/SquareAccentList"/>
    <dgm:cxn modelId="{684CEE46-13BD-4FC1-AFAF-7B49B8F7652C}" type="presOf" srcId="{5421B826-CF4C-481B-BF89-5E019C879E0E}" destId="{DB83AEC9-A103-445C-BBEA-07FDD0A84837}" srcOrd="0" destOrd="0" presId="urn:microsoft.com/office/officeart/2008/layout/SquareAccentList"/>
    <dgm:cxn modelId="{216B3BE5-1B7B-46A7-8580-F5B9B5DE0B4B}" srcId="{0873EC00-C59D-41B8-A19A-D4DE24B1A2F1}" destId="{B769DE36-E1D7-481D-B2FA-9011A0071455}" srcOrd="0" destOrd="0" parTransId="{F7E585C8-4A11-4444-90BA-EEB6B1B1293A}" sibTransId="{D5F79CA4-1BC9-477D-BEF6-FE96992E523B}"/>
    <dgm:cxn modelId="{C7709BEF-2866-4EBA-B9BB-3A5D0E1F6727}" type="presOf" srcId="{B769DE36-E1D7-481D-B2FA-9011A0071455}" destId="{9AFB6CAE-5DDC-47C9-B185-CCAC390B8DB8}" srcOrd="0" destOrd="0" presId="urn:microsoft.com/office/officeart/2008/layout/SquareAccentList"/>
    <dgm:cxn modelId="{C0766009-2B58-4948-9DD5-E316677CEB3A}" type="presParOf" srcId="{A9F959EB-C279-4A27-AD46-51F7E89CEE8B}" destId="{7AA81138-FA0B-4C4E-ABE2-A5DB1F406A1D}" srcOrd="0" destOrd="0" presId="urn:microsoft.com/office/officeart/2008/layout/SquareAccentList"/>
    <dgm:cxn modelId="{79B6B06E-332C-4A29-8A38-410A85195030}" type="presParOf" srcId="{7AA81138-FA0B-4C4E-ABE2-A5DB1F406A1D}" destId="{EE3E114A-F604-4077-9D9D-3016C54F8EEF}" srcOrd="0" destOrd="0" presId="urn:microsoft.com/office/officeart/2008/layout/SquareAccentList"/>
    <dgm:cxn modelId="{3DD7309B-8C39-4CFD-8DEC-DDBEA4A5325F}" type="presParOf" srcId="{EE3E114A-F604-4077-9D9D-3016C54F8EEF}" destId="{9D48A57A-B73F-455A-9774-64E4FE881B4E}" srcOrd="0" destOrd="0" presId="urn:microsoft.com/office/officeart/2008/layout/SquareAccentList"/>
    <dgm:cxn modelId="{F7877268-DE06-474C-99C1-736E8C8CE3C6}" type="presParOf" srcId="{EE3E114A-F604-4077-9D9D-3016C54F8EEF}" destId="{FD696AB2-BF09-4D9F-9AAC-B257F2DA6D5E}" srcOrd="1" destOrd="0" presId="urn:microsoft.com/office/officeart/2008/layout/SquareAccentList"/>
    <dgm:cxn modelId="{48A3E1F0-9424-4A23-8826-46E5D71ABA39}" type="presParOf" srcId="{EE3E114A-F604-4077-9D9D-3016C54F8EEF}" destId="{02E104F1-C678-4836-AEF1-C9F3974E7D78}" srcOrd="2" destOrd="0" presId="urn:microsoft.com/office/officeart/2008/layout/SquareAccentList"/>
    <dgm:cxn modelId="{298A6DBB-A4B3-41A0-B586-221A01E2B8E7}" type="presParOf" srcId="{7AA81138-FA0B-4C4E-ABE2-A5DB1F406A1D}" destId="{9DFD0F2C-EDAF-4635-8A35-1D107CAC1F9A}" srcOrd="1" destOrd="0" presId="urn:microsoft.com/office/officeart/2008/layout/SquareAccentList"/>
    <dgm:cxn modelId="{2E706864-C9CA-49F5-9B2E-E0B2157CA9E5}" type="presParOf" srcId="{9DFD0F2C-EDAF-4635-8A35-1D107CAC1F9A}" destId="{7F0C2C8B-3558-4F09-8FA1-0BE0091AFBAC}" srcOrd="0" destOrd="0" presId="urn:microsoft.com/office/officeart/2008/layout/SquareAccentList"/>
    <dgm:cxn modelId="{D0027958-8D7C-4FD8-89AD-7536B9E23C50}" type="presParOf" srcId="{7F0C2C8B-3558-4F09-8FA1-0BE0091AFBAC}" destId="{8D439613-262A-48F1-8192-881E92F21E5D}" srcOrd="0" destOrd="0" presId="urn:microsoft.com/office/officeart/2008/layout/SquareAccentList"/>
    <dgm:cxn modelId="{E232FF67-A6C0-4EA4-A3F2-FA0A637FD8EE}" type="presParOf" srcId="{7F0C2C8B-3558-4F09-8FA1-0BE0091AFBAC}" destId="{9AFB6CAE-5DDC-47C9-B185-CCAC390B8DB8}" srcOrd="1" destOrd="0" presId="urn:microsoft.com/office/officeart/2008/layout/SquareAccentList"/>
    <dgm:cxn modelId="{4E93CBAF-78CD-4712-9F79-62B813058208}" type="presParOf" srcId="{9DFD0F2C-EDAF-4635-8A35-1D107CAC1F9A}" destId="{C279ABD3-CFA1-4F4B-99B8-1BA43109DBDD}" srcOrd="1" destOrd="0" presId="urn:microsoft.com/office/officeart/2008/layout/SquareAccentList"/>
    <dgm:cxn modelId="{80A533D7-B488-4F24-943F-74A6E7B2A6AA}" type="presParOf" srcId="{C279ABD3-CFA1-4F4B-99B8-1BA43109DBDD}" destId="{BB169F2C-25D4-4887-B264-1DE6FC046175}" srcOrd="0" destOrd="0" presId="urn:microsoft.com/office/officeart/2008/layout/SquareAccentList"/>
    <dgm:cxn modelId="{C42385AA-C6F0-4E18-846D-D50F38374E09}" type="presParOf" srcId="{C279ABD3-CFA1-4F4B-99B8-1BA43109DBDD}" destId="{DE6D80E4-9D3F-42E4-9EB9-F0A07AB9531C}" srcOrd="1" destOrd="0" presId="urn:microsoft.com/office/officeart/2008/layout/SquareAccentList"/>
    <dgm:cxn modelId="{2C36DD51-0AB7-4E4B-9218-AA219000AB48}" type="presParOf" srcId="{9DFD0F2C-EDAF-4635-8A35-1D107CAC1F9A}" destId="{3D9285B6-BBD5-48A0-B1A6-71202B52F0FF}" srcOrd="2" destOrd="0" presId="urn:microsoft.com/office/officeart/2008/layout/SquareAccentList"/>
    <dgm:cxn modelId="{7DE5F675-C67C-47ED-8314-E27A7584AE23}" type="presParOf" srcId="{3D9285B6-BBD5-48A0-B1A6-71202B52F0FF}" destId="{6C5BA8ED-00AE-46BF-A710-E4B660E8D30A}" srcOrd="0" destOrd="0" presId="urn:microsoft.com/office/officeart/2008/layout/SquareAccentList"/>
    <dgm:cxn modelId="{813A6C38-108F-4487-9157-0C2F1891A4F1}" type="presParOf" srcId="{3D9285B6-BBD5-48A0-B1A6-71202B52F0FF}" destId="{599382BF-F3D1-4EA8-A559-2B5DDD68C721}" srcOrd="1" destOrd="0" presId="urn:microsoft.com/office/officeart/2008/layout/SquareAccentList"/>
    <dgm:cxn modelId="{A90D593A-4652-431F-B797-64C0E4D3CC54}" type="presParOf" srcId="{A9F959EB-C279-4A27-AD46-51F7E89CEE8B}" destId="{DB15B59C-4E6B-404F-AAC6-5461F959B910}" srcOrd="1" destOrd="0" presId="urn:microsoft.com/office/officeart/2008/layout/SquareAccentList"/>
    <dgm:cxn modelId="{46A46034-583A-4695-B9B5-16C4DEA807FD}" type="presParOf" srcId="{DB15B59C-4E6B-404F-AAC6-5461F959B910}" destId="{7AE3B511-120C-4955-B27F-A6D073A47A97}" srcOrd="0" destOrd="0" presId="urn:microsoft.com/office/officeart/2008/layout/SquareAccentList"/>
    <dgm:cxn modelId="{A63B7A21-7AA0-432B-AC96-D906D5FD5ECD}" type="presParOf" srcId="{7AE3B511-120C-4955-B27F-A6D073A47A97}" destId="{81AA58D2-AADE-488B-8807-70039859F539}" srcOrd="0" destOrd="0" presId="urn:microsoft.com/office/officeart/2008/layout/SquareAccentList"/>
    <dgm:cxn modelId="{39B355FB-47B5-47DB-A9AA-E7FE08F36096}" type="presParOf" srcId="{7AE3B511-120C-4955-B27F-A6D073A47A97}" destId="{6C96B575-93E4-49D9-9D01-E4B22C95D12F}" srcOrd="1" destOrd="0" presId="urn:microsoft.com/office/officeart/2008/layout/SquareAccentList"/>
    <dgm:cxn modelId="{3A62D69B-B54D-4F6A-81C4-51B32648F134}" type="presParOf" srcId="{7AE3B511-120C-4955-B27F-A6D073A47A97}" destId="{33AD89A9-4252-42C3-B9DF-210021363298}" srcOrd="2" destOrd="0" presId="urn:microsoft.com/office/officeart/2008/layout/SquareAccentList"/>
    <dgm:cxn modelId="{4DEBEDC0-30EB-4EE0-8FD9-5434B9C40E44}" type="presParOf" srcId="{DB15B59C-4E6B-404F-AAC6-5461F959B910}" destId="{BD447535-E507-443B-9A6F-8F2D54833404}" srcOrd="1" destOrd="0" presId="urn:microsoft.com/office/officeart/2008/layout/SquareAccentList"/>
    <dgm:cxn modelId="{DE4EE08D-79F3-4062-BEEC-2D906A6EE6FE}" type="presParOf" srcId="{BD447535-E507-443B-9A6F-8F2D54833404}" destId="{10BB0BF8-F229-4B82-89E6-93B768F2B596}" srcOrd="0" destOrd="0" presId="urn:microsoft.com/office/officeart/2008/layout/SquareAccentList"/>
    <dgm:cxn modelId="{22D9288D-1E45-4D85-A23A-7EA7975F0BC8}" type="presParOf" srcId="{10BB0BF8-F229-4B82-89E6-93B768F2B596}" destId="{73F653E2-AB46-4257-B910-F7B51706FC7C}" srcOrd="0" destOrd="0" presId="urn:microsoft.com/office/officeart/2008/layout/SquareAccentList"/>
    <dgm:cxn modelId="{F7B41943-15B9-405E-8E46-E66F6CAF642D}" type="presParOf" srcId="{10BB0BF8-F229-4B82-89E6-93B768F2B596}" destId="{54CDE75A-8767-44EB-8B49-A7A3E272FFBF}" srcOrd="1" destOrd="0" presId="urn:microsoft.com/office/officeart/2008/layout/SquareAccentList"/>
    <dgm:cxn modelId="{CD01134A-7E5D-437F-B145-5A318CAFECD0}" type="presParOf" srcId="{BD447535-E507-443B-9A6F-8F2D54833404}" destId="{938644AE-20F6-4B7C-82F0-3E096CFCB36E}" srcOrd="1" destOrd="0" presId="urn:microsoft.com/office/officeart/2008/layout/SquareAccentList"/>
    <dgm:cxn modelId="{4351CAD2-4489-475E-B217-A077E40C96B2}" type="presParOf" srcId="{938644AE-20F6-4B7C-82F0-3E096CFCB36E}" destId="{C2E92575-2F14-4343-8688-7B0D5EE31293}" srcOrd="0" destOrd="0" presId="urn:microsoft.com/office/officeart/2008/layout/SquareAccentList"/>
    <dgm:cxn modelId="{1E4BF479-EC9C-49DA-A1FB-2F0427EB10D7}" type="presParOf" srcId="{938644AE-20F6-4B7C-82F0-3E096CFCB36E}" destId="{AC9185BB-A96A-4A92-BED0-36A913B68B1E}" srcOrd="1" destOrd="0" presId="urn:microsoft.com/office/officeart/2008/layout/SquareAccentList"/>
    <dgm:cxn modelId="{FE122E3A-673D-4E2D-977F-BF5853778B52}" type="presParOf" srcId="{BD447535-E507-443B-9A6F-8F2D54833404}" destId="{94805138-72CE-4B6A-A2EB-C6504E88ECBE}" srcOrd="2" destOrd="0" presId="urn:microsoft.com/office/officeart/2008/layout/SquareAccentList"/>
    <dgm:cxn modelId="{6DB1BC76-127A-4CFC-83E0-E064F1E8FEC7}" type="presParOf" srcId="{94805138-72CE-4B6A-A2EB-C6504E88ECBE}" destId="{F443DCF4-3115-40EE-9ED9-3FBE5CFAD234}" srcOrd="0" destOrd="0" presId="urn:microsoft.com/office/officeart/2008/layout/SquareAccentList"/>
    <dgm:cxn modelId="{BE9E94D2-EE1E-490E-A936-7B79E272E930}" type="presParOf" srcId="{94805138-72CE-4B6A-A2EB-C6504E88ECBE}" destId="{DB83AEC9-A103-445C-BBEA-07FDD0A84837}" srcOrd="1" destOrd="0" presId="urn:microsoft.com/office/officeart/2008/layout/Square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AE57A3-469F-458E-A9DA-4DB587E6EEE6}" type="doc">
      <dgm:prSet loTypeId="urn:microsoft.com/office/officeart/2005/8/layout/lProcess1" loCatId="process" qsTypeId="urn:microsoft.com/office/officeart/2005/8/quickstyle/3d2" qsCatId="3D" csTypeId="urn:microsoft.com/office/officeart/2005/8/colors/accent6_2" csCatId="accent6" phldr="1"/>
      <dgm:spPr/>
      <dgm:t>
        <a:bodyPr/>
        <a:lstStyle/>
        <a:p>
          <a:endParaRPr lang="es-ES"/>
        </a:p>
      </dgm:t>
    </dgm:pt>
    <dgm:pt modelId="{E320A966-CFDA-4CC9-BA24-60978B280889}">
      <dgm:prSet phldrT="[Texto]"/>
      <dgm:spPr/>
      <dgm:t>
        <a:bodyPr/>
        <a:lstStyle/>
        <a:p>
          <a:r>
            <a:rPr lang="ro-RO" b="1" dirty="0" smtClean="0"/>
            <a:t>CEL NEPRIHĂNIT</a:t>
          </a:r>
          <a:endParaRPr lang="es-ES" b="1" dirty="0"/>
        </a:p>
      </dgm:t>
    </dgm:pt>
    <dgm:pt modelId="{29F6BA9F-E7C3-4469-B50A-23F367EAA3BD}" type="parTrans" cxnId="{489B799F-6E07-41CD-90BA-9C99C8C58A73}">
      <dgm:prSet/>
      <dgm:spPr/>
      <dgm:t>
        <a:bodyPr/>
        <a:lstStyle/>
        <a:p>
          <a:endParaRPr lang="es-ES" b="1"/>
        </a:p>
      </dgm:t>
    </dgm:pt>
    <dgm:pt modelId="{467C2A69-36B9-454D-AA4A-E703BBA89EEB}" type="sibTrans" cxnId="{489B799F-6E07-41CD-90BA-9C99C8C58A73}">
      <dgm:prSet/>
      <dgm:spPr/>
      <dgm:t>
        <a:bodyPr/>
        <a:lstStyle/>
        <a:p>
          <a:endParaRPr lang="es-ES" b="1"/>
        </a:p>
      </dgm:t>
    </dgm:pt>
    <dgm:pt modelId="{99A08BED-E347-415A-A35F-CDFBB657DF79}">
      <dgm:prSet phldrT="[Texto]"/>
      <dgm:spPr/>
      <dgm:t>
        <a:bodyPr/>
        <a:lstStyle/>
        <a:p>
          <a:r>
            <a:rPr lang="es-ES" b="1" dirty="0" smtClean="0"/>
            <a:t>«</a:t>
          </a:r>
          <a:r>
            <a:rPr lang="en-US" b="1" i="0" dirty="0" smtClean="0"/>
            <a:t>a</a:t>
          </a:r>
          <a:r>
            <a:rPr lang="ro-RO" b="1" i="0" dirty="0" smtClean="0"/>
            <a:t>re</a:t>
          </a:r>
          <a:r>
            <a:rPr lang="en-US" b="1" i="0" dirty="0" smtClean="0"/>
            <a:t> parte de bine</a:t>
          </a:r>
          <a:r>
            <a:rPr lang="es-ES" b="1" dirty="0" smtClean="0"/>
            <a:t>»</a:t>
          </a:r>
          <a:br>
            <a:rPr lang="es-ES" b="1" dirty="0" smtClean="0"/>
          </a:br>
          <a:r>
            <a:rPr lang="es-ES" b="1" dirty="0" smtClean="0"/>
            <a:t>(v. 2)</a:t>
          </a:r>
          <a:endParaRPr lang="es-ES" b="1" dirty="0"/>
        </a:p>
      </dgm:t>
    </dgm:pt>
    <dgm:pt modelId="{19DDE5F3-A89E-46F0-BF17-B9CD5FA5E358}" type="parTrans" cxnId="{DD929961-75F8-4BF8-91AB-EF214AC1D81E}">
      <dgm:prSet/>
      <dgm:spPr/>
      <dgm:t>
        <a:bodyPr/>
        <a:lstStyle/>
        <a:p>
          <a:endParaRPr lang="es-ES" b="1"/>
        </a:p>
      </dgm:t>
    </dgm:pt>
    <dgm:pt modelId="{CBA5C156-117D-462C-8C73-23FBB73E027C}" type="sibTrans" cxnId="{DD929961-75F8-4BF8-91AB-EF214AC1D81E}">
      <dgm:prSet/>
      <dgm:spPr/>
      <dgm:t>
        <a:bodyPr/>
        <a:lstStyle/>
        <a:p>
          <a:endParaRPr lang="es-ES" b="1"/>
        </a:p>
      </dgm:t>
    </dgm:pt>
    <dgm:pt modelId="{AD38B220-7810-4626-AEB5-74A58E7B7BF6}">
      <dgm:prSet phldrT="[Texto]"/>
      <dgm:spPr/>
      <dgm:t>
        <a:bodyPr/>
        <a:lstStyle/>
        <a:p>
          <a:r>
            <a:rPr lang="es-ES" b="1" dirty="0" smtClean="0"/>
            <a:t>«</a:t>
          </a:r>
          <a:r>
            <a:rPr lang="ro-RO" b="1" dirty="0" smtClean="0"/>
            <a:t>lumina </a:t>
          </a:r>
          <a:r>
            <a:rPr lang="es-ES" b="1" dirty="0" smtClean="0"/>
            <a:t>[</a:t>
          </a:r>
          <a:r>
            <a:rPr lang="ro-RO" b="1" dirty="0" smtClean="0"/>
            <a:t>lui</a:t>
          </a:r>
          <a:r>
            <a:rPr lang="es-ES" b="1" dirty="0" smtClean="0"/>
            <a:t>]… </a:t>
          </a:r>
          <a:r>
            <a:rPr lang="ro-RO" b="1" dirty="0" smtClean="0"/>
            <a:t>arde voioasă</a:t>
          </a:r>
          <a:r>
            <a:rPr lang="es-ES" b="1" dirty="0" smtClean="0"/>
            <a:t>» (v. 9)</a:t>
          </a:r>
          <a:endParaRPr lang="es-ES" b="1" dirty="0"/>
        </a:p>
      </dgm:t>
    </dgm:pt>
    <dgm:pt modelId="{482B56B4-AB77-4E43-8820-0FACF82381CE}" type="parTrans" cxnId="{D055358E-29A6-4100-8FA6-D5ACED5A2A67}">
      <dgm:prSet/>
      <dgm:spPr/>
      <dgm:t>
        <a:bodyPr/>
        <a:lstStyle/>
        <a:p>
          <a:endParaRPr lang="es-ES" b="1"/>
        </a:p>
      </dgm:t>
    </dgm:pt>
    <dgm:pt modelId="{2CC43406-815F-4F3C-9764-D42333C71032}" type="sibTrans" cxnId="{D055358E-29A6-4100-8FA6-D5ACED5A2A67}">
      <dgm:prSet/>
      <dgm:spPr/>
      <dgm:t>
        <a:bodyPr/>
        <a:lstStyle/>
        <a:p>
          <a:endParaRPr lang="es-ES" b="1"/>
        </a:p>
      </dgm:t>
    </dgm:pt>
    <dgm:pt modelId="{6790981B-7EA6-4336-98E8-D01283178A96}">
      <dgm:prSet phldrT="[Texto]"/>
      <dgm:spPr/>
      <dgm:t>
        <a:bodyPr/>
        <a:lstStyle/>
        <a:p>
          <a:r>
            <a:rPr lang="ro-RO" b="1" dirty="0" smtClean="0"/>
            <a:t>CEL PĂCĂTOS</a:t>
          </a:r>
          <a:endParaRPr lang="es-ES" b="1" dirty="0"/>
        </a:p>
      </dgm:t>
    </dgm:pt>
    <dgm:pt modelId="{D142C4D7-1E18-4704-8731-7DB5FF973F89}" type="parTrans" cxnId="{08B7A0CC-5019-4B87-971B-7CEF76450821}">
      <dgm:prSet/>
      <dgm:spPr/>
      <dgm:t>
        <a:bodyPr/>
        <a:lstStyle/>
        <a:p>
          <a:endParaRPr lang="es-ES" b="1"/>
        </a:p>
      </dgm:t>
    </dgm:pt>
    <dgm:pt modelId="{47A04254-DC2D-4865-A964-95A68F273426}" type="sibTrans" cxnId="{08B7A0CC-5019-4B87-971B-7CEF76450821}">
      <dgm:prSet/>
      <dgm:spPr/>
      <dgm:t>
        <a:bodyPr/>
        <a:lstStyle/>
        <a:p>
          <a:endParaRPr lang="es-ES" b="1"/>
        </a:p>
      </dgm:t>
    </dgm:pt>
    <dgm:pt modelId="{AA74613D-978A-4D8E-97BD-5B16C249B8AC}">
      <dgm:prSet phldrT="[Texto]"/>
      <dgm:spPr/>
      <dgm:t>
        <a:bodyPr/>
        <a:lstStyle/>
        <a:p>
          <a:r>
            <a:rPr lang="es-ES" b="1" dirty="0" smtClean="0"/>
            <a:t>«</a:t>
          </a:r>
          <a:r>
            <a:rPr lang="en-US" b="1" i="0" dirty="0" smtClean="0"/>
            <a:t>a</a:t>
          </a:r>
          <a:r>
            <a:rPr lang="ro-RO" b="1" i="0" dirty="0" smtClean="0"/>
            <a:t>re</a:t>
          </a:r>
          <a:r>
            <a:rPr lang="en-US" b="1" i="0" dirty="0" smtClean="0"/>
            <a:t> parte de </a:t>
          </a:r>
          <a:r>
            <a:rPr lang="en-US" b="1" i="0" dirty="0" err="1" smtClean="0"/>
            <a:t>silnicie</a:t>
          </a:r>
          <a:r>
            <a:rPr lang="es-ES" b="1" dirty="0" smtClean="0"/>
            <a:t>» (v. 2)</a:t>
          </a:r>
          <a:endParaRPr lang="es-ES" b="1" dirty="0"/>
        </a:p>
      </dgm:t>
    </dgm:pt>
    <dgm:pt modelId="{0AFF8342-71AF-4F9C-8205-4FFBC7FC4DBE}" type="parTrans" cxnId="{D2A7BB43-66C9-451B-8391-47CDF59A928E}">
      <dgm:prSet/>
      <dgm:spPr/>
      <dgm:t>
        <a:bodyPr/>
        <a:lstStyle/>
        <a:p>
          <a:endParaRPr lang="es-ES" b="1"/>
        </a:p>
      </dgm:t>
    </dgm:pt>
    <dgm:pt modelId="{5797EE79-8382-4464-A4F3-5509D9DE3EC2}" type="sibTrans" cxnId="{D2A7BB43-66C9-451B-8391-47CDF59A928E}">
      <dgm:prSet/>
      <dgm:spPr/>
      <dgm:t>
        <a:bodyPr/>
        <a:lstStyle/>
        <a:p>
          <a:endParaRPr lang="es-ES" b="1"/>
        </a:p>
      </dgm:t>
    </dgm:pt>
    <dgm:pt modelId="{4AA10F5E-C306-451E-8B89-2E3385ED7DF5}">
      <dgm:prSet phldrT="[Texto]"/>
      <dgm:spPr/>
      <dgm:t>
        <a:bodyPr/>
        <a:lstStyle/>
        <a:p>
          <a:r>
            <a:rPr lang="es-ES" b="1" dirty="0" smtClean="0"/>
            <a:t>«</a:t>
          </a:r>
          <a:r>
            <a:rPr lang="ro-RO" b="1" dirty="0" smtClean="0"/>
            <a:t>candela celui rău se stinge</a:t>
          </a:r>
          <a:r>
            <a:rPr lang="es-ES" b="1" dirty="0" smtClean="0"/>
            <a:t>» (v. 9)</a:t>
          </a:r>
          <a:endParaRPr lang="es-ES" b="1" dirty="0"/>
        </a:p>
      </dgm:t>
    </dgm:pt>
    <dgm:pt modelId="{11E53B35-544C-41AC-813B-222159D77D35}" type="parTrans" cxnId="{2654F788-089F-443C-BC36-3F8882D6D84A}">
      <dgm:prSet/>
      <dgm:spPr/>
      <dgm:t>
        <a:bodyPr/>
        <a:lstStyle/>
        <a:p>
          <a:endParaRPr lang="es-ES" b="1"/>
        </a:p>
      </dgm:t>
    </dgm:pt>
    <dgm:pt modelId="{209391F6-A451-451E-80FD-4EEFD91981EC}" type="sibTrans" cxnId="{2654F788-089F-443C-BC36-3F8882D6D84A}">
      <dgm:prSet/>
      <dgm:spPr/>
      <dgm:t>
        <a:bodyPr/>
        <a:lstStyle/>
        <a:p>
          <a:endParaRPr lang="es-ES" b="1"/>
        </a:p>
      </dgm:t>
    </dgm:pt>
    <dgm:pt modelId="{CA79C22A-1DA9-40AD-B7CD-ADE9A485EA58}">
      <dgm:prSet phldrT="[Texto]"/>
      <dgm:spPr/>
      <dgm:t>
        <a:bodyPr/>
        <a:lstStyle/>
        <a:p>
          <a:r>
            <a:rPr lang="es-ES" b="1" dirty="0" smtClean="0"/>
            <a:t>«</a:t>
          </a:r>
          <a:r>
            <a:rPr lang="ro-RO" b="1" dirty="0" smtClean="0"/>
            <a:t>este răsplătit</a:t>
          </a:r>
          <a:r>
            <a:rPr lang="es-ES" b="1" dirty="0" smtClean="0"/>
            <a:t>» (v. 13)</a:t>
          </a:r>
          <a:endParaRPr lang="es-ES" b="1" dirty="0"/>
        </a:p>
      </dgm:t>
    </dgm:pt>
    <dgm:pt modelId="{3DB12A3C-BC14-4581-B91E-F528F12E4D64}" type="parTrans" cxnId="{94ECB15D-3F32-4796-9EB3-EB1958790BD5}">
      <dgm:prSet/>
      <dgm:spPr/>
      <dgm:t>
        <a:bodyPr/>
        <a:lstStyle/>
        <a:p>
          <a:endParaRPr lang="es-ES" b="1"/>
        </a:p>
      </dgm:t>
    </dgm:pt>
    <dgm:pt modelId="{1754AE06-F9AE-40B1-92DE-72A13F95215F}" type="sibTrans" cxnId="{94ECB15D-3F32-4796-9EB3-EB1958790BD5}">
      <dgm:prSet/>
      <dgm:spPr/>
      <dgm:t>
        <a:bodyPr/>
        <a:lstStyle/>
        <a:p>
          <a:endParaRPr lang="es-ES" b="1"/>
        </a:p>
      </dgm:t>
    </dgm:pt>
    <dgm:pt modelId="{C3E88421-1B0B-4FD4-8C30-AFDB988B5429}">
      <dgm:prSet phldrT="[Texto]"/>
      <dgm:spPr/>
      <dgm:t>
        <a:bodyPr/>
        <a:lstStyle/>
        <a:p>
          <a:r>
            <a:rPr lang="es-ES" b="1" dirty="0" smtClean="0"/>
            <a:t>«</a:t>
          </a:r>
          <a:r>
            <a:rPr lang="ro-RO" b="1" dirty="0" smtClean="0"/>
            <a:t>va pieri</a:t>
          </a:r>
          <a:r>
            <a:rPr lang="es-ES" b="1" dirty="0" smtClean="0"/>
            <a:t>» (v. 13)</a:t>
          </a:r>
          <a:endParaRPr lang="es-ES" b="1" dirty="0"/>
        </a:p>
      </dgm:t>
    </dgm:pt>
    <dgm:pt modelId="{13B6133A-6EF6-4A06-BAD4-E0550C5B8A9B}" type="parTrans" cxnId="{E2C46D7E-AF4F-44BE-B45F-C71C75EC5C41}">
      <dgm:prSet/>
      <dgm:spPr/>
      <dgm:t>
        <a:bodyPr/>
        <a:lstStyle/>
        <a:p>
          <a:endParaRPr lang="es-ES" b="1"/>
        </a:p>
      </dgm:t>
    </dgm:pt>
    <dgm:pt modelId="{265787EA-64A0-4D14-B4C7-175AE47DC861}" type="sibTrans" cxnId="{E2C46D7E-AF4F-44BE-B45F-C71C75EC5C41}">
      <dgm:prSet/>
      <dgm:spPr/>
      <dgm:t>
        <a:bodyPr/>
        <a:lstStyle/>
        <a:p>
          <a:endParaRPr lang="es-ES" b="1"/>
        </a:p>
      </dgm:t>
    </dgm:pt>
    <dgm:pt modelId="{35D7DD51-351F-45D5-8514-BA46BA426F8A}">
      <dgm:prSet phldrT="[Texto]"/>
      <dgm:spPr/>
      <dgm:t>
        <a:bodyPr/>
        <a:lstStyle/>
        <a:p>
          <a:r>
            <a:rPr lang="es-ES" b="1" dirty="0" smtClean="0"/>
            <a:t>«</a:t>
          </a:r>
          <a:r>
            <a:rPr lang="ro-RO" b="1" dirty="0" smtClean="0"/>
            <a:t>este pus în cinste</a:t>
          </a:r>
          <a:r>
            <a:rPr lang="es-ES" b="1" dirty="0" smtClean="0"/>
            <a:t>»</a:t>
          </a:r>
          <a:br>
            <a:rPr lang="es-ES" b="1" dirty="0" smtClean="0"/>
          </a:br>
          <a:r>
            <a:rPr lang="es-ES" b="1" dirty="0" smtClean="0"/>
            <a:t>(v. 18)</a:t>
          </a:r>
          <a:endParaRPr lang="es-ES" b="1" dirty="0"/>
        </a:p>
      </dgm:t>
    </dgm:pt>
    <dgm:pt modelId="{45CBA023-3E72-4CE4-913B-CD0B1517FA9F}" type="parTrans" cxnId="{B5AC2D5B-3A38-4711-B149-BE4C004F0980}">
      <dgm:prSet/>
      <dgm:spPr/>
      <dgm:t>
        <a:bodyPr/>
        <a:lstStyle/>
        <a:p>
          <a:endParaRPr lang="es-ES" b="1"/>
        </a:p>
      </dgm:t>
    </dgm:pt>
    <dgm:pt modelId="{3416F300-5F2E-4C74-8378-2A2AA1DD3022}" type="sibTrans" cxnId="{B5AC2D5B-3A38-4711-B149-BE4C004F0980}">
      <dgm:prSet/>
      <dgm:spPr/>
      <dgm:t>
        <a:bodyPr/>
        <a:lstStyle/>
        <a:p>
          <a:endParaRPr lang="es-ES" b="1"/>
        </a:p>
      </dgm:t>
    </dgm:pt>
    <dgm:pt modelId="{25034F07-99AE-4974-BDAE-1379A98C5914}">
      <dgm:prSet phldrT="[Texto]"/>
      <dgm:spPr/>
      <dgm:t>
        <a:bodyPr/>
        <a:lstStyle/>
        <a:p>
          <a:r>
            <a:rPr lang="es-ES" b="1" dirty="0" smtClean="0"/>
            <a:t>«</a:t>
          </a:r>
          <a:r>
            <a:rPr lang="ro-RO" b="1" dirty="0" smtClean="0"/>
            <a:t>va fi răsplătit cu fericire</a:t>
          </a:r>
          <a:r>
            <a:rPr lang="es-ES" b="1" dirty="0" smtClean="0"/>
            <a:t>» (v. 21)</a:t>
          </a:r>
          <a:endParaRPr lang="es-ES" b="1" dirty="0"/>
        </a:p>
      </dgm:t>
    </dgm:pt>
    <dgm:pt modelId="{17B92642-FEFE-421D-9EFC-90BA8B403859}" type="parTrans" cxnId="{53A2BFA8-55B2-4212-BC91-00CBAF88500E}">
      <dgm:prSet/>
      <dgm:spPr/>
      <dgm:t>
        <a:bodyPr/>
        <a:lstStyle/>
        <a:p>
          <a:endParaRPr lang="es-ES" b="1"/>
        </a:p>
      </dgm:t>
    </dgm:pt>
    <dgm:pt modelId="{17513512-85BA-452A-A4AD-43F2BDFE91FF}" type="sibTrans" cxnId="{53A2BFA8-55B2-4212-BC91-00CBAF88500E}">
      <dgm:prSet/>
      <dgm:spPr/>
      <dgm:t>
        <a:bodyPr/>
        <a:lstStyle/>
        <a:p>
          <a:endParaRPr lang="es-ES" b="1"/>
        </a:p>
      </dgm:t>
    </dgm:pt>
    <dgm:pt modelId="{8697AEF5-29E3-4434-95CA-AEC9AED11194}">
      <dgm:prSet phldrT="[Texto]"/>
      <dgm:spPr/>
      <dgm:t>
        <a:bodyPr/>
        <a:lstStyle/>
        <a:p>
          <a:r>
            <a:rPr lang="es-ES" b="1" dirty="0" smtClean="0"/>
            <a:t>«</a:t>
          </a:r>
          <a:r>
            <a:rPr lang="ro-RO" b="1" dirty="0" smtClean="0"/>
            <a:t>are parte de sărăcie și rușine</a:t>
          </a:r>
          <a:r>
            <a:rPr lang="es-ES" b="1" dirty="0" smtClean="0"/>
            <a:t>» (v. 18)</a:t>
          </a:r>
          <a:endParaRPr lang="es-ES" b="1" baseline="-25000" dirty="0"/>
        </a:p>
      </dgm:t>
    </dgm:pt>
    <dgm:pt modelId="{173B50A1-483D-4054-B227-A3A551BA7C8F}" type="parTrans" cxnId="{6D7A7E79-C847-4EF8-87E5-3D91B8B711BD}">
      <dgm:prSet/>
      <dgm:spPr/>
      <dgm:t>
        <a:bodyPr/>
        <a:lstStyle/>
        <a:p>
          <a:endParaRPr lang="es-ES" b="1"/>
        </a:p>
      </dgm:t>
    </dgm:pt>
    <dgm:pt modelId="{5EBD8AF7-37BB-47B0-9C27-61304CB2D1F2}" type="sibTrans" cxnId="{6D7A7E79-C847-4EF8-87E5-3D91B8B711BD}">
      <dgm:prSet/>
      <dgm:spPr/>
      <dgm:t>
        <a:bodyPr/>
        <a:lstStyle/>
        <a:p>
          <a:endParaRPr lang="es-ES" b="1"/>
        </a:p>
      </dgm:t>
    </dgm:pt>
    <dgm:pt modelId="{18ED04A8-1A6B-48A2-91A6-91B77DCD9374}">
      <dgm:prSet phldrT="[Texto]"/>
      <dgm:spPr/>
      <dgm:t>
        <a:bodyPr/>
        <a:lstStyle/>
        <a:p>
          <a:r>
            <a:rPr lang="es-ES" b="1" dirty="0" smtClean="0"/>
            <a:t>«</a:t>
          </a:r>
          <a:r>
            <a:rPr lang="ro-RO" b="1" dirty="0" smtClean="0"/>
            <a:t>mănâncă până se satură</a:t>
          </a:r>
          <a:r>
            <a:rPr lang="es-ES" b="1" dirty="0" smtClean="0"/>
            <a:t>» (v. 25)</a:t>
          </a:r>
          <a:endParaRPr lang="es-ES" b="1" dirty="0"/>
        </a:p>
      </dgm:t>
    </dgm:pt>
    <dgm:pt modelId="{26FAD346-4EC7-4D67-863F-A2A01E18EE85}" type="parTrans" cxnId="{B9E2B373-2477-47B9-98D8-5FAA702F318B}">
      <dgm:prSet/>
      <dgm:spPr/>
      <dgm:t>
        <a:bodyPr/>
        <a:lstStyle/>
        <a:p>
          <a:endParaRPr lang="es-ES" b="1"/>
        </a:p>
      </dgm:t>
    </dgm:pt>
    <dgm:pt modelId="{0790C87E-DA93-491E-BA40-5BAE679BB8DA}" type="sibTrans" cxnId="{B9E2B373-2477-47B9-98D8-5FAA702F318B}">
      <dgm:prSet/>
      <dgm:spPr/>
      <dgm:t>
        <a:bodyPr/>
        <a:lstStyle/>
        <a:p>
          <a:endParaRPr lang="es-ES" b="1"/>
        </a:p>
      </dgm:t>
    </dgm:pt>
    <dgm:pt modelId="{FCEE7798-1945-49F2-A3F0-6D6DB681F8B2}">
      <dgm:prSet phldrT="[Texto]"/>
      <dgm:spPr/>
      <dgm:t>
        <a:bodyPr/>
        <a:lstStyle/>
        <a:p>
          <a:r>
            <a:rPr lang="es-ES" b="1" dirty="0" smtClean="0"/>
            <a:t>«</a:t>
          </a:r>
          <a:r>
            <a:rPr lang="ro-RO" b="1" dirty="0" smtClean="0"/>
            <a:t>pântecele lui duce lipsă</a:t>
          </a:r>
          <a:r>
            <a:rPr lang="es-ES" b="1" dirty="0" smtClean="0"/>
            <a:t>» (v. 25)</a:t>
          </a:r>
          <a:endParaRPr lang="es-ES" b="1" dirty="0"/>
        </a:p>
      </dgm:t>
    </dgm:pt>
    <dgm:pt modelId="{FCE27558-5DE0-4850-A1DF-7904ECB39C35}" type="parTrans" cxnId="{58426CCF-3612-47E8-920B-F4BF0B1D6970}">
      <dgm:prSet/>
      <dgm:spPr/>
      <dgm:t>
        <a:bodyPr/>
        <a:lstStyle/>
        <a:p>
          <a:endParaRPr lang="es-ES" b="1"/>
        </a:p>
      </dgm:t>
    </dgm:pt>
    <dgm:pt modelId="{6995FA38-68C9-40C9-A324-77FBEEC6818B}" type="sibTrans" cxnId="{58426CCF-3612-47E8-920B-F4BF0B1D6970}">
      <dgm:prSet/>
      <dgm:spPr/>
      <dgm:t>
        <a:bodyPr/>
        <a:lstStyle/>
        <a:p>
          <a:endParaRPr lang="es-ES" b="1"/>
        </a:p>
      </dgm:t>
    </dgm:pt>
    <dgm:pt modelId="{9839E2A6-55E3-4F1B-B284-6ACA94A9282A}">
      <dgm:prSet phldrT="[Texto]"/>
      <dgm:spPr/>
      <dgm:t>
        <a:bodyPr/>
        <a:lstStyle/>
        <a:p>
          <a:r>
            <a:rPr lang="es-ES" b="1" dirty="0" smtClean="0"/>
            <a:t>«</a:t>
          </a:r>
          <a:r>
            <a:rPr lang="ro-RO" b="1" dirty="0" smtClean="0"/>
            <a:t>este urmărit de nenorocire</a:t>
          </a:r>
          <a:r>
            <a:rPr lang="es-ES" b="1" baseline="0" dirty="0" smtClean="0"/>
            <a:t>» (v. 21)</a:t>
          </a:r>
          <a:endParaRPr lang="es-ES" b="1" baseline="0" dirty="0"/>
        </a:p>
      </dgm:t>
    </dgm:pt>
    <dgm:pt modelId="{84F2592D-1646-4206-9D3F-79C8F9580DF2}" type="parTrans" cxnId="{EEA1A0D6-2686-49CC-99D7-B5FF6E750123}">
      <dgm:prSet/>
      <dgm:spPr/>
      <dgm:t>
        <a:bodyPr/>
        <a:lstStyle/>
        <a:p>
          <a:endParaRPr lang="es-ES" b="1"/>
        </a:p>
      </dgm:t>
    </dgm:pt>
    <dgm:pt modelId="{5A06B92D-EB81-4645-83C4-E28BBC9E0D91}" type="sibTrans" cxnId="{EEA1A0D6-2686-49CC-99D7-B5FF6E750123}">
      <dgm:prSet/>
      <dgm:spPr/>
      <dgm:t>
        <a:bodyPr/>
        <a:lstStyle/>
        <a:p>
          <a:endParaRPr lang="es-ES" b="1"/>
        </a:p>
      </dgm:t>
    </dgm:pt>
    <dgm:pt modelId="{87AA878E-20CC-4F12-9CC0-5168520225C3}" type="pres">
      <dgm:prSet presAssocID="{18AE57A3-469F-458E-A9DA-4DB587E6EEE6}" presName="Name0" presStyleCnt="0">
        <dgm:presLayoutVars>
          <dgm:dir/>
          <dgm:animLvl val="lvl"/>
          <dgm:resizeHandles val="exact"/>
        </dgm:presLayoutVars>
      </dgm:prSet>
      <dgm:spPr/>
      <dgm:t>
        <a:bodyPr/>
        <a:lstStyle/>
        <a:p>
          <a:endParaRPr lang="es-ES"/>
        </a:p>
      </dgm:t>
    </dgm:pt>
    <dgm:pt modelId="{066218D0-5B18-44CA-89FC-EE352DC46CD8}" type="pres">
      <dgm:prSet presAssocID="{E320A966-CFDA-4CC9-BA24-60978B280889}" presName="vertFlow" presStyleCnt="0"/>
      <dgm:spPr/>
      <dgm:t>
        <a:bodyPr/>
        <a:lstStyle/>
        <a:p>
          <a:endParaRPr lang="es-ES"/>
        </a:p>
      </dgm:t>
    </dgm:pt>
    <dgm:pt modelId="{4E74FFF5-22BB-48D9-8928-B1448D64EDB4}" type="pres">
      <dgm:prSet presAssocID="{E320A966-CFDA-4CC9-BA24-60978B280889}" presName="header" presStyleLbl="node1" presStyleIdx="0" presStyleCnt="2" custScaleY="69607"/>
      <dgm:spPr/>
      <dgm:t>
        <a:bodyPr/>
        <a:lstStyle/>
        <a:p>
          <a:endParaRPr lang="es-ES"/>
        </a:p>
      </dgm:t>
    </dgm:pt>
    <dgm:pt modelId="{E5822425-D34F-4246-A281-10A0A280C47A}" type="pres">
      <dgm:prSet presAssocID="{19DDE5F3-A89E-46F0-BF17-B9CD5FA5E358}" presName="parTrans" presStyleLbl="sibTrans2D1" presStyleIdx="0" presStyleCnt="12"/>
      <dgm:spPr/>
      <dgm:t>
        <a:bodyPr/>
        <a:lstStyle/>
        <a:p>
          <a:endParaRPr lang="es-ES"/>
        </a:p>
      </dgm:t>
    </dgm:pt>
    <dgm:pt modelId="{E9AEEDB0-08F0-4F56-87AF-027E0BF45523}" type="pres">
      <dgm:prSet presAssocID="{99A08BED-E347-415A-A35F-CDFBB657DF79}" presName="child" presStyleLbl="alignAccFollowNode1" presStyleIdx="0" presStyleCnt="12">
        <dgm:presLayoutVars>
          <dgm:chMax val="0"/>
          <dgm:bulletEnabled val="1"/>
        </dgm:presLayoutVars>
      </dgm:prSet>
      <dgm:spPr/>
      <dgm:t>
        <a:bodyPr/>
        <a:lstStyle/>
        <a:p>
          <a:endParaRPr lang="es-ES"/>
        </a:p>
      </dgm:t>
    </dgm:pt>
    <dgm:pt modelId="{1C952AE5-A79A-408F-B21C-A686DCE8433E}" type="pres">
      <dgm:prSet presAssocID="{CBA5C156-117D-462C-8C73-23FBB73E027C}" presName="sibTrans" presStyleLbl="sibTrans2D1" presStyleIdx="1" presStyleCnt="12"/>
      <dgm:spPr/>
      <dgm:t>
        <a:bodyPr/>
        <a:lstStyle/>
        <a:p>
          <a:endParaRPr lang="es-ES"/>
        </a:p>
      </dgm:t>
    </dgm:pt>
    <dgm:pt modelId="{AB504E0B-DD63-4758-B71A-5EBC62800B95}" type="pres">
      <dgm:prSet presAssocID="{AD38B220-7810-4626-AEB5-74A58E7B7BF6}" presName="child" presStyleLbl="alignAccFollowNode1" presStyleIdx="1" presStyleCnt="12">
        <dgm:presLayoutVars>
          <dgm:chMax val="0"/>
          <dgm:bulletEnabled val="1"/>
        </dgm:presLayoutVars>
      </dgm:prSet>
      <dgm:spPr/>
      <dgm:t>
        <a:bodyPr/>
        <a:lstStyle/>
        <a:p>
          <a:endParaRPr lang="es-ES"/>
        </a:p>
      </dgm:t>
    </dgm:pt>
    <dgm:pt modelId="{6D255BD7-4565-4D03-AA10-7E5EE409E7CC}" type="pres">
      <dgm:prSet presAssocID="{2CC43406-815F-4F3C-9764-D42333C71032}" presName="sibTrans" presStyleLbl="sibTrans2D1" presStyleIdx="2" presStyleCnt="12"/>
      <dgm:spPr/>
      <dgm:t>
        <a:bodyPr/>
        <a:lstStyle/>
        <a:p>
          <a:endParaRPr lang="es-ES"/>
        </a:p>
      </dgm:t>
    </dgm:pt>
    <dgm:pt modelId="{AF0969E8-7DDD-4423-9ABD-36208E30F4F3}" type="pres">
      <dgm:prSet presAssocID="{CA79C22A-1DA9-40AD-B7CD-ADE9A485EA58}" presName="child" presStyleLbl="alignAccFollowNode1" presStyleIdx="2" presStyleCnt="12">
        <dgm:presLayoutVars>
          <dgm:chMax val="0"/>
          <dgm:bulletEnabled val="1"/>
        </dgm:presLayoutVars>
      </dgm:prSet>
      <dgm:spPr/>
      <dgm:t>
        <a:bodyPr/>
        <a:lstStyle/>
        <a:p>
          <a:endParaRPr lang="es-ES"/>
        </a:p>
      </dgm:t>
    </dgm:pt>
    <dgm:pt modelId="{F2208C22-3ED3-4C71-BE5C-332788DCF07A}" type="pres">
      <dgm:prSet presAssocID="{1754AE06-F9AE-40B1-92DE-72A13F95215F}" presName="sibTrans" presStyleLbl="sibTrans2D1" presStyleIdx="3" presStyleCnt="12"/>
      <dgm:spPr/>
      <dgm:t>
        <a:bodyPr/>
        <a:lstStyle/>
        <a:p>
          <a:endParaRPr lang="es-ES"/>
        </a:p>
      </dgm:t>
    </dgm:pt>
    <dgm:pt modelId="{3BEFC5D3-0565-4115-9F55-C3F1B95781A5}" type="pres">
      <dgm:prSet presAssocID="{35D7DD51-351F-45D5-8514-BA46BA426F8A}" presName="child" presStyleLbl="alignAccFollowNode1" presStyleIdx="3" presStyleCnt="12">
        <dgm:presLayoutVars>
          <dgm:chMax val="0"/>
          <dgm:bulletEnabled val="1"/>
        </dgm:presLayoutVars>
      </dgm:prSet>
      <dgm:spPr/>
      <dgm:t>
        <a:bodyPr/>
        <a:lstStyle/>
        <a:p>
          <a:endParaRPr lang="es-ES"/>
        </a:p>
      </dgm:t>
    </dgm:pt>
    <dgm:pt modelId="{48441DF1-42BF-4F45-9E1D-9CE5B7677B4B}" type="pres">
      <dgm:prSet presAssocID="{3416F300-5F2E-4C74-8378-2A2AA1DD3022}" presName="sibTrans" presStyleLbl="sibTrans2D1" presStyleIdx="4" presStyleCnt="12"/>
      <dgm:spPr/>
      <dgm:t>
        <a:bodyPr/>
        <a:lstStyle/>
        <a:p>
          <a:endParaRPr lang="es-ES"/>
        </a:p>
      </dgm:t>
    </dgm:pt>
    <dgm:pt modelId="{F2F91A33-8667-40C1-A786-EAF966E07FD0}" type="pres">
      <dgm:prSet presAssocID="{25034F07-99AE-4974-BDAE-1379A98C5914}" presName="child" presStyleLbl="alignAccFollowNode1" presStyleIdx="4" presStyleCnt="12">
        <dgm:presLayoutVars>
          <dgm:chMax val="0"/>
          <dgm:bulletEnabled val="1"/>
        </dgm:presLayoutVars>
      </dgm:prSet>
      <dgm:spPr/>
      <dgm:t>
        <a:bodyPr/>
        <a:lstStyle/>
        <a:p>
          <a:endParaRPr lang="es-ES"/>
        </a:p>
      </dgm:t>
    </dgm:pt>
    <dgm:pt modelId="{920E5226-06F9-4833-9B91-717B6863A742}" type="pres">
      <dgm:prSet presAssocID="{17513512-85BA-452A-A4AD-43F2BDFE91FF}" presName="sibTrans" presStyleLbl="sibTrans2D1" presStyleIdx="5" presStyleCnt="12"/>
      <dgm:spPr/>
      <dgm:t>
        <a:bodyPr/>
        <a:lstStyle/>
        <a:p>
          <a:endParaRPr lang="es-ES"/>
        </a:p>
      </dgm:t>
    </dgm:pt>
    <dgm:pt modelId="{20A1882B-CC51-4C92-8627-5F2268AAA60C}" type="pres">
      <dgm:prSet presAssocID="{18ED04A8-1A6B-48A2-91A6-91B77DCD9374}" presName="child" presStyleLbl="alignAccFollowNode1" presStyleIdx="5" presStyleCnt="12">
        <dgm:presLayoutVars>
          <dgm:chMax val="0"/>
          <dgm:bulletEnabled val="1"/>
        </dgm:presLayoutVars>
      </dgm:prSet>
      <dgm:spPr/>
      <dgm:t>
        <a:bodyPr/>
        <a:lstStyle/>
        <a:p>
          <a:endParaRPr lang="es-ES"/>
        </a:p>
      </dgm:t>
    </dgm:pt>
    <dgm:pt modelId="{531167F3-198D-404C-B2FA-EF49EC950929}" type="pres">
      <dgm:prSet presAssocID="{E320A966-CFDA-4CC9-BA24-60978B280889}" presName="hSp" presStyleCnt="0"/>
      <dgm:spPr/>
      <dgm:t>
        <a:bodyPr/>
        <a:lstStyle/>
        <a:p>
          <a:endParaRPr lang="es-ES"/>
        </a:p>
      </dgm:t>
    </dgm:pt>
    <dgm:pt modelId="{A2032A38-6C11-419E-AA23-0BCD3E667508}" type="pres">
      <dgm:prSet presAssocID="{6790981B-7EA6-4336-98E8-D01283178A96}" presName="vertFlow" presStyleCnt="0"/>
      <dgm:spPr/>
      <dgm:t>
        <a:bodyPr/>
        <a:lstStyle/>
        <a:p>
          <a:endParaRPr lang="es-ES"/>
        </a:p>
      </dgm:t>
    </dgm:pt>
    <dgm:pt modelId="{D47BC9C7-D6F3-47D5-B2B9-70D30F1D4B88}" type="pres">
      <dgm:prSet presAssocID="{6790981B-7EA6-4336-98E8-D01283178A96}" presName="header" presStyleLbl="node1" presStyleIdx="1" presStyleCnt="2" custScaleY="69607"/>
      <dgm:spPr/>
      <dgm:t>
        <a:bodyPr/>
        <a:lstStyle/>
        <a:p>
          <a:endParaRPr lang="es-ES"/>
        </a:p>
      </dgm:t>
    </dgm:pt>
    <dgm:pt modelId="{74D643B6-4999-4F2A-AEDA-BBA5F836E6BA}" type="pres">
      <dgm:prSet presAssocID="{0AFF8342-71AF-4F9C-8205-4FFBC7FC4DBE}" presName="parTrans" presStyleLbl="sibTrans2D1" presStyleIdx="6" presStyleCnt="12"/>
      <dgm:spPr/>
      <dgm:t>
        <a:bodyPr/>
        <a:lstStyle/>
        <a:p>
          <a:endParaRPr lang="es-ES"/>
        </a:p>
      </dgm:t>
    </dgm:pt>
    <dgm:pt modelId="{9C136321-4EDE-46FE-B309-ADF3295261A7}" type="pres">
      <dgm:prSet presAssocID="{AA74613D-978A-4D8E-97BD-5B16C249B8AC}" presName="child" presStyleLbl="alignAccFollowNode1" presStyleIdx="6" presStyleCnt="12">
        <dgm:presLayoutVars>
          <dgm:chMax val="0"/>
          <dgm:bulletEnabled val="1"/>
        </dgm:presLayoutVars>
      </dgm:prSet>
      <dgm:spPr/>
      <dgm:t>
        <a:bodyPr/>
        <a:lstStyle/>
        <a:p>
          <a:endParaRPr lang="es-ES"/>
        </a:p>
      </dgm:t>
    </dgm:pt>
    <dgm:pt modelId="{96409E02-FCCC-4019-A787-009E325CF46A}" type="pres">
      <dgm:prSet presAssocID="{5797EE79-8382-4464-A4F3-5509D9DE3EC2}" presName="sibTrans" presStyleLbl="sibTrans2D1" presStyleIdx="7" presStyleCnt="12"/>
      <dgm:spPr/>
      <dgm:t>
        <a:bodyPr/>
        <a:lstStyle/>
        <a:p>
          <a:endParaRPr lang="es-ES"/>
        </a:p>
      </dgm:t>
    </dgm:pt>
    <dgm:pt modelId="{AA484394-F0A8-4685-9E64-2ECB4F227180}" type="pres">
      <dgm:prSet presAssocID="{4AA10F5E-C306-451E-8B89-2E3385ED7DF5}" presName="child" presStyleLbl="alignAccFollowNode1" presStyleIdx="7" presStyleCnt="12">
        <dgm:presLayoutVars>
          <dgm:chMax val="0"/>
          <dgm:bulletEnabled val="1"/>
        </dgm:presLayoutVars>
      </dgm:prSet>
      <dgm:spPr/>
      <dgm:t>
        <a:bodyPr/>
        <a:lstStyle/>
        <a:p>
          <a:endParaRPr lang="es-ES"/>
        </a:p>
      </dgm:t>
    </dgm:pt>
    <dgm:pt modelId="{7E511FFA-B665-4259-95BE-564569AAF618}" type="pres">
      <dgm:prSet presAssocID="{209391F6-A451-451E-80FD-4EEFD91981EC}" presName="sibTrans" presStyleLbl="sibTrans2D1" presStyleIdx="8" presStyleCnt="12"/>
      <dgm:spPr/>
      <dgm:t>
        <a:bodyPr/>
        <a:lstStyle/>
        <a:p>
          <a:endParaRPr lang="es-ES"/>
        </a:p>
      </dgm:t>
    </dgm:pt>
    <dgm:pt modelId="{AF3DFEDB-8C0C-4E27-8508-055C0E6D37BF}" type="pres">
      <dgm:prSet presAssocID="{C3E88421-1B0B-4FD4-8C30-AFDB988B5429}" presName="child" presStyleLbl="alignAccFollowNode1" presStyleIdx="8" presStyleCnt="12">
        <dgm:presLayoutVars>
          <dgm:chMax val="0"/>
          <dgm:bulletEnabled val="1"/>
        </dgm:presLayoutVars>
      </dgm:prSet>
      <dgm:spPr/>
      <dgm:t>
        <a:bodyPr/>
        <a:lstStyle/>
        <a:p>
          <a:endParaRPr lang="es-ES"/>
        </a:p>
      </dgm:t>
    </dgm:pt>
    <dgm:pt modelId="{65036411-49E1-403C-9698-4E55CC148E92}" type="pres">
      <dgm:prSet presAssocID="{265787EA-64A0-4D14-B4C7-175AE47DC861}" presName="sibTrans" presStyleLbl="sibTrans2D1" presStyleIdx="9" presStyleCnt="12"/>
      <dgm:spPr/>
      <dgm:t>
        <a:bodyPr/>
        <a:lstStyle/>
        <a:p>
          <a:endParaRPr lang="es-ES"/>
        </a:p>
      </dgm:t>
    </dgm:pt>
    <dgm:pt modelId="{BBD61AA6-F556-447B-8484-29D9FE6C2698}" type="pres">
      <dgm:prSet presAssocID="{8697AEF5-29E3-4434-95CA-AEC9AED11194}" presName="child" presStyleLbl="alignAccFollowNode1" presStyleIdx="9" presStyleCnt="12">
        <dgm:presLayoutVars>
          <dgm:chMax val="0"/>
          <dgm:bulletEnabled val="1"/>
        </dgm:presLayoutVars>
      </dgm:prSet>
      <dgm:spPr/>
      <dgm:t>
        <a:bodyPr/>
        <a:lstStyle/>
        <a:p>
          <a:endParaRPr lang="es-ES"/>
        </a:p>
      </dgm:t>
    </dgm:pt>
    <dgm:pt modelId="{7497B465-B7BD-46FD-A770-F160AEB8C3AA}" type="pres">
      <dgm:prSet presAssocID="{5EBD8AF7-37BB-47B0-9C27-61304CB2D1F2}" presName="sibTrans" presStyleLbl="sibTrans2D1" presStyleIdx="10" presStyleCnt="12"/>
      <dgm:spPr/>
      <dgm:t>
        <a:bodyPr/>
        <a:lstStyle/>
        <a:p>
          <a:endParaRPr lang="es-ES"/>
        </a:p>
      </dgm:t>
    </dgm:pt>
    <dgm:pt modelId="{9406E9FA-A642-46FB-BB68-2F2B763635D4}" type="pres">
      <dgm:prSet presAssocID="{9839E2A6-55E3-4F1B-B284-6ACA94A9282A}" presName="child" presStyleLbl="alignAccFollowNode1" presStyleIdx="10" presStyleCnt="12">
        <dgm:presLayoutVars>
          <dgm:chMax val="0"/>
          <dgm:bulletEnabled val="1"/>
        </dgm:presLayoutVars>
      </dgm:prSet>
      <dgm:spPr/>
      <dgm:t>
        <a:bodyPr/>
        <a:lstStyle/>
        <a:p>
          <a:endParaRPr lang="es-ES"/>
        </a:p>
      </dgm:t>
    </dgm:pt>
    <dgm:pt modelId="{8D6590C8-D6CB-40BF-8904-5FAD5E2AA6BF}" type="pres">
      <dgm:prSet presAssocID="{5A06B92D-EB81-4645-83C4-E28BBC9E0D91}" presName="sibTrans" presStyleLbl="sibTrans2D1" presStyleIdx="11" presStyleCnt="12"/>
      <dgm:spPr/>
      <dgm:t>
        <a:bodyPr/>
        <a:lstStyle/>
        <a:p>
          <a:endParaRPr lang="es-ES"/>
        </a:p>
      </dgm:t>
    </dgm:pt>
    <dgm:pt modelId="{A3AB5BB2-4933-4ADD-9C21-7BE1E63E94F7}" type="pres">
      <dgm:prSet presAssocID="{FCEE7798-1945-49F2-A3F0-6D6DB681F8B2}" presName="child" presStyleLbl="alignAccFollowNode1" presStyleIdx="11" presStyleCnt="12">
        <dgm:presLayoutVars>
          <dgm:chMax val="0"/>
          <dgm:bulletEnabled val="1"/>
        </dgm:presLayoutVars>
      </dgm:prSet>
      <dgm:spPr/>
      <dgm:t>
        <a:bodyPr/>
        <a:lstStyle/>
        <a:p>
          <a:endParaRPr lang="es-ES"/>
        </a:p>
      </dgm:t>
    </dgm:pt>
  </dgm:ptLst>
  <dgm:cxnLst>
    <dgm:cxn modelId="{DD929961-75F8-4BF8-91AB-EF214AC1D81E}" srcId="{E320A966-CFDA-4CC9-BA24-60978B280889}" destId="{99A08BED-E347-415A-A35F-CDFBB657DF79}" srcOrd="0" destOrd="0" parTransId="{19DDE5F3-A89E-46F0-BF17-B9CD5FA5E358}" sibTransId="{CBA5C156-117D-462C-8C73-23FBB73E027C}"/>
    <dgm:cxn modelId="{214669A7-EEE9-4856-9449-E0440A5A6E9D}" type="presOf" srcId="{AA74613D-978A-4D8E-97BD-5B16C249B8AC}" destId="{9C136321-4EDE-46FE-B309-ADF3295261A7}" srcOrd="0" destOrd="0" presId="urn:microsoft.com/office/officeart/2005/8/layout/lProcess1"/>
    <dgm:cxn modelId="{B9E2B373-2477-47B9-98D8-5FAA702F318B}" srcId="{E320A966-CFDA-4CC9-BA24-60978B280889}" destId="{18ED04A8-1A6B-48A2-91A6-91B77DCD9374}" srcOrd="5" destOrd="0" parTransId="{26FAD346-4EC7-4D67-863F-A2A01E18EE85}" sibTransId="{0790C87E-DA93-491E-BA40-5BAE679BB8DA}"/>
    <dgm:cxn modelId="{3BF61149-A55D-4607-9D00-2C3445DABC76}" type="presOf" srcId="{CA79C22A-1DA9-40AD-B7CD-ADE9A485EA58}" destId="{AF0969E8-7DDD-4423-9ABD-36208E30F4F3}" srcOrd="0" destOrd="0" presId="urn:microsoft.com/office/officeart/2005/8/layout/lProcess1"/>
    <dgm:cxn modelId="{FFC956D7-C5C1-400C-BD90-6D69AC66FA6F}" type="presOf" srcId="{18AE57A3-469F-458E-A9DA-4DB587E6EEE6}" destId="{87AA878E-20CC-4F12-9CC0-5168520225C3}" srcOrd="0" destOrd="0" presId="urn:microsoft.com/office/officeart/2005/8/layout/lProcess1"/>
    <dgm:cxn modelId="{2D6CBB8C-2166-4B33-A4C6-4A033D86E584}" type="presOf" srcId="{209391F6-A451-451E-80FD-4EEFD91981EC}" destId="{7E511FFA-B665-4259-95BE-564569AAF618}" srcOrd="0" destOrd="0" presId="urn:microsoft.com/office/officeart/2005/8/layout/lProcess1"/>
    <dgm:cxn modelId="{9CF7FDC7-C284-4FC8-B7F1-364A925D6677}" type="presOf" srcId="{18ED04A8-1A6B-48A2-91A6-91B77DCD9374}" destId="{20A1882B-CC51-4C92-8627-5F2268AAA60C}" srcOrd="0" destOrd="0" presId="urn:microsoft.com/office/officeart/2005/8/layout/lProcess1"/>
    <dgm:cxn modelId="{4A43C9B2-EF4B-4E11-8553-7FA8BFE86801}" type="presOf" srcId="{6790981B-7EA6-4336-98E8-D01283178A96}" destId="{D47BC9C7-D6F3-47D5-B2B9-70D30F1D4B88}" srcOrd="0" destOrd="0" presId="urn:microsoft.com/office/officeart/2005/8/layout/lProcess1"/>
    <dgm:cxn modelId="{025079A4-D4D0-4936-8D86-6DBA212B456D}" type="presOf" srcId="{0AFF8342-71AF-4F9C-8205-4FFBC7FC4DBE}" destId="{74D643B6-4999-4F2A-AEDA-BBA5F836E6BA}" srcOrd="0" destOrd="0" presId="urn:microsoft.com/office/officeart/2005/8/layout/lProcess1"/>
    <dgm:cxn modelId="{1041ED6D-2C7B-4D95-80E3-CD47302AC9FE}" type="presOf" srcId="{1754AE06-F9AE-40B1-92DE-72A13F95215F}" destId="{F2208C22-3ED3-4C71-BE5C-332788DCF07A}" srcOrd="0" destOrd="0" presId="urn:microsoft.com/office/officeart/2005/8/layout/lProcess1"/>
    <dgm:cxn modelId="{6D7A7E79-C847-4EF8-87E5-3D91B8B711BD}" srcId="{6790981B-7EA6-4336-98E8-D01283178A96}" destId="{8697AEF5-29E3-4434-95CA-AEC9AED11194}" srcOrd="3" destOrd="0" parTransId="{173B50A1-483D-4054-B227-A3A551BA7C8F}" sibTransId="{5EBD8AF7-37BB-47B0-9C27-61304CB2D1F2}"/>
    <dgm:cxn modelId="{2654F788-089F-443C-BC36-3F8882D6D84A}" srcId="{6790981B-7EA6-4336-98E8-D01283178A96}" destId="{4AA10F5E-C306-451E-8B89-2E3385ED7DF5}" srcOrd="1" destOrd="0" parTransId="{11E53B35-544C-41AC-813B-222159D77D35}" sibTransId="{209391F6-A451-451E-80FD-4EEFD91981EC}"/>
    <dgm:cxn modelId="{EEA1A0D6-2686-49CC-99D7-B5FF6E750123}" srcId="{6790981B-7EA6-4336-98E8-D01283178A96}" destId="{9839E2A6-55E3-4F1B-B284-6ACA94A9282A}" srcOrd="4" destOrd="0" parTransId="{84F2592D-1646-4206-9D3F-79C8F9580DF2}" sibTransId="{5A06B92D-EB81-4645-83C4-E28BBC9E0D91}"/>
    <dgm:cxn modelId="{ABC962D1-7D29-4C20-96AB-7DC39606F03C}" type="presOf" srcId="{8697AEF5-29E3-4434-95CA-AEC9AED11194}" destId="{BBD61AA6-F556-447B-8484-29D9FE6C2698}" srcOrd="0" destOrd="0" presId="urn:microsoft.com/office/officeart/2005/8/layout/lProcess1"/>
    <dgm:cxn modelId="{D2A7BB43-66C9-451B-8391-47CDF59A928E}" srcId="{6790981B-7EA6-4336-98E8-D01283178A96}" destId="{AA74613D-978A-4D8E-97BD-5B16C249B8AC}" srcOrd="0" destOrd="0" parTransId="{0AFF8342-71AF-4F9C-8205-4FFBC7FC4DBE}" sibTransId="{5797EE79-8382-4464-A4F3-5509D9DE3EC2}"/>
    <dgm:cxn modelId="{C8696B8A-5695-47E3-B941-83BCB70262E6}" type="presOf" srcId="{CBA5C156-117D-462C-8C73-23FBB73E027C}" destId="{1C952AE5-A79A-408F-B21C-A686DCE8433E}" srcOrd="0" destOrd="0" presId="urn:microsoft.com/office/officeart/2005/8/layout/lProcess1"/>
    <dgm:cxn modelId="{883A65E3-6953-4C92-902B-4CC2F4D6EF4D}" type="presOf" srcId="{99A08BED-E347-415A-A35F-CDFBB657DF79}" destId="{E9AEEDB0-08F0-4F56-87AF-027E0BF45523}" srcOrd="0" destOrd="0" presId="urn:microsoft.com/office/officeart/2005/8/layout/lProcess1"/>
    <dgm:cxn modelId="{08B7A0CC-5019-4B87-971B-7CEF76450821}" srcId="{18AE57A3-469F-458E-A9DA-4DB587E6EEE6}" destId="{6790981B-7EA6-4336-98E8-D01283178A96}" srcOrd="1" destOrd="0" parTransId="{D142C4D7-1E18-4704-8731-7DB5FF973F89}" sibTransId="{47A04254-DC2D-4865-A964-95A68F273426}"/>
    <dgm:cxn modelId="{FC9B80EC-CE1C-4D8B-82B6-E9C81978DC89}" type="presOf" srcId="{9839E2A6-55E3-4F1B-B284-6ACA94A9282A}" destId="{9406E9FA-A642-46FB-BB68-2F2B763635D4}" srcOrd="0" destOrd="0" presId="urn:microsoft.com/office/officeart/2005/8/layout/lProcess1"/>
    <dgm:cxn modelId="{7169A423-4430-45D4-AC47-D021658A70AB}" type="presOf" srcId="{265787EA-64A0-4D14-B4C7-175AE47DC861}" destId="{65036411-49E1-403C-9698-4E55CC148E92}" srcOrd="0" destOrd="0" presId="urn:microsoft.com/office/officeart/2005/8/layout/lProcess1"/>
    <dgm:cxn modelId="{98F44F1C-A735-480D-8D9D-2946C54EEC19}" type="presOf" srcId="{5A06B92D-EB81-4645-83C4-E28BBC9E0D91}" destId="{8D6590C8-D6CB-40BF-8904-5FAD5E2AA6BF}" srcOrd="0" destOrd="0" presId="urn:microsoft.com/office/officeart/2005/8/layout/lProcess1"/>
    <dgm:cxn modelId="{DB4E1A34-3C17-4863-BF8F-94F6F32FD228}" type="presOf" srcId="{35D7DD51-351F-45D5-8514-BA46BA426F8A}" destId="{3BEFC5D3-0565-4115-9F55-C3F1B95781A5}" srcOrd="0" destOrd="0" presId="urn:microsoft.com/office/officeart/2005/8/layout/lProcess1"/>
    <dgm:cxn modelId="{1DC90CAF-022F-43CA-A2D9-033ECFCF955A}" type="presOf" srcId="{5EBD8AF7-37BB-47B0-9C27-61304CB2D1F2}" destId="{7497B465-B7BD-46FD-A770-F160AEB8C3AA}" srcOrd="0" destOrd="0" presId="urn:microsoft.com/office/officeart/2005/8/layout/lProcess1"/>
    <dgm:cxn modelId="{147B1AB2-C61D-42F2-A3D1-2EC46ADC7F36}" type="presOf" srcId="{3416F300-5F2E-4C74-8378-2A2AA1DD3022}" destId="{48441DF1-42BF-4F45-9E1D-9CE5B7677B4B}" srcOrd="0" destOrd="0" presId="urn:microsoft.com/office/officeart/2005/8/layout/lProcess1"/>
    <dgm:cxn modelId="{C48497C8-37FE-4990-AB68-0E57375B75EA}" type="presOf" srcId="{4AA10F5E-C306-451E-8B89-2E3385ED7DF5}" destId="{AA484394-F0A8-4685-9E64-2ECB4F227180}" srcOrd="0" destOrd="0" presId="urn:microsoft.com/office/officeart/2005/8/layout/lProcess1"/>
    <dgm:cxn modelId="{49B4D52E-44F3-4DD5-A451-A3B61B1F4FBA}" type="presOf" srcId="{19DDE5F3-A89E-46F0-BF17-B9CD5FA5E358}" destId="{E5822425-D34F-4246-A281-10A0A280C47A}" srcOrd="0" destOrd="0" presId="urn:microsoft.com/office/officeart/2005/8/layout/lProcess1"/>
    <dgm:cxn modelId="{4EF33E13-FBE6-4C29-96E1-1971DE2F5412}" type="presOf" srcId="{25034F07-99AE-4974-BDAE-1379A98C5914}" destId="{F2F91A33-8667-40C1-A786-EAF966E07FD0}" srcOrd="0" destOrd="0" presId="urn:microsoft.com/office/officeart/2005/8/layout/lProcess1"/>
    <dgm:cxn modelId="{E3340F11-4272-4A36-885C-ACD0D6273A7C}" type="presOf" srcId="{E320A966-CFDA-4CC9-BA24-60978B280889}" destId="{4E74FFF5-22BB-48D9-8928-B1448D64EDB4}" srcOrd="0" destOrd="0" presId="urn:microsoft.com/office/officeart/2005/8/layout/lProcess1"/>
    <dgm:cxn modelId="{D9F2882C-7F91-454A-A000-B9A5742459CE}" type="presOf" srcId="{5797EE79-8382-4464-A4F3-5509D9DE3EC2}" destId="{96409E02-FCCC-4019-A787-009E325CF46A}" srcOrd="0" destOrd="0" presId="urn:microsoft.com/office/officeart/2005/8/layout/lProcess1"/>
    <dgm:cxn modelId="{D055358E-29A6-4100-8FA6-D5ACED5A2A67}" srcId="{E320A966-CFDA-4CC9-BA24-60978B280889}" destId="{AD38B220-7810-4626-AEB5-74A58E7B7BF6}" srcOrd="1" destOrd="0" parTransId="{482B56B4-AB77-4E43-8820-0FACF82381CE}" sibTransId="{2CC43406-815F-4F3C-9764-D42333C71032}"/>
    <dgm:cxn modelId="{1FC64720-CC5F-4DA2-AEAC-DC4BFB555477}" type="presOf" srcId="{AD38B220-7810-4626-AEB5-74A58E7B7BF6}" destId="{AB504E0B-DD63-4758-B71A-5EBC62800B95}" srcOrd="0" destOrd="0" presId="urn:microsoft.com/office/officeart/2005/8/layout/lProcess1"/>
    <dgm:cxn modelId="{B5AC2D5B-3A38-4711-B149-BE4C004F0980}" srcId="{E320A966-CFDA-4CC9-BA24-60978B280889}" destId="{35D7DD51-351F-45D5-8514-BA46BA426F8A}" srcOrd="3" destOrd="0" parTransId="{45CBA023-3E72-4CE4-913B-CD0B1517FA9F}" sibTransId="{3416F300-5F2E-4C74-8378-2A2AA1DD3022}"/>
    <dgm:cxn modelId="{77860FAF-0D04-4B9D-83BB-ADB5BE43EE64}" type="presOf" srcId="{C3E88421-1B0B-4FD4-8C30-AFDB988B5429}" destId="{AF3DFEDB-8C0C-4E27-8508-055C0E6D37BF}" srcOrd="0" destOrd="0" presId="urn:microsoft.com/office/officeart/2005/8/layout/lProcess1"/>
    <dgm:cxn modelId="{15832CB8-D823-4246-88E0-101E7E9B4BF7}" type="presOf" srcId="{FCEE7798-1945-49F2-A3F0-6D6DB681F8B2}" destId="{A3AB5BB2-4933-4ADD-9C21-7BE1E63E94F7}" srcOrd="0" destOrd="0" presId="urn:microsoft.com/office/officeart/2005/8/layout/lProcess1"/>
    <dgm:cxn modelId="{53A2BFA8-55B2-4212-BC91-00CBAF88500E}" srcId="{E320A966-CFDA-4CC9-BA24-60978B280889}" destId="{25034F07-99AE-4974-BDAE-1379A98C5914}" srcOrd="4" destOrd="0" parTransId="{17B92642-FEFE-421D-9EFC-90BA8B403859}" sibTransId="{17513512-85BA-452A-A4AD-43F2BDFE91FF}"/>
    <dgm:cxn modelId="{3EE43989-820B-4EA9-82FB-2C8E8A11215D}" type="presOf" srcId="{17513512-85BA-452A-A4AD-43F2BDFE91FF}" destId="{920E5226-06F9-4833-9B91-717B6863A742}" srcOrd="0" destOrd="0" presId="urn:microsoft.com/office/officeart/2005/8/layout/lProcess1"/>
    <dgm:cxn modelId="{94ECB15D-3F32-4796-9EB3-EB1958790BD5}" srcId="{E320A966-CFDA-4CC9-BA24-60978B280889}" destId="{CA79C22A-1DA9-40AD-B7CD-ADE9A485EA58}" srcOrd="2" destOrd="0" parTransId="{3DB12A3C-BC14-4581-B91E-F528F12E4D64}" sibTransId="{1754AE06-F9AE-40B1-92DE-72A13F95215F}"/>
    <dgm:cxn modelId="{E2C46D7E-AF4F-44BE-B45F-C71C75EC5C41}" srcId="{6790981B-7EA6-4336-98E8-D01283178A96}" destId="{C3E88421-1B0B-4FD4-8C30-AFDB988B5429}" srcOrd="2" destOrd="0" parTransId="{13B6133A-6EF6-4A06-BAD4-E0550C5B8A9B}" sibTransId="{265787EA-64A0-4D14-B4C7-175AE47DC861}"/>
    <dgm:cxn modelId="{489B799F-6E07-41CD-90BA-9C99C8C58A73}" srcId="{18AE57A3-469F-458E-A9DA-4DB587E6EEE6}" destId="{E320A966-CFDA-4CC9-BA24-60978B280889}" srcOrd="0" destOrd="0" parTransId="{29F6BA9F-E7C3-4469-B50A-23F367EAA3BD}" sibTransId="{467C2A69-36B9-454D-AA4A-E703BBA89EEB}"/>
    <dgm:cxn modelId="{F3592A5E-7A9F-41FA-B6EF-D4D9C7F87545}" type="presOf" srcId="{2CC43406-815F-4F3C-9764-D42333C71032}" destId="{6D255BD7-4565-4D03-AA10-7E5EE409E7CC}" srcOrd="0" destOrd="0" presId="urn:microsoft.com/office/officeart/2005/8/layout/lProcess1"/>
    <dgm:cxn modelId="{58426CCF-3612-47E8-920B-F4BF0B1D6970}" srcId="{6790981B-7EA6-4336-98E8-D01283178A96}" destId="{FCEE7798-1945-49F2-A3F0-6D6DB681F8B2}" srcOrd="5" destOrd="0" parTransId="{FCE27558-5DE0-4850-A1DF-7904ECB39C35}" sibTransId="{6995FA38-68C9-40C9-A324-77FBEEC6818B}"/>
    <dgm:cxn modelId="{68ACB2FA-5B80-4C36-AB8C-BC7D68C225E4}" type="presParOf" srcId="{87AA878E-20CC-4F12-9CC0-5168520225C3}" destId="{066218D0-5B18-44CA-89FC-EE352DC46CD8}" srcOrd="0" destOrd="0" presId="urn:microsoft.com/office/officeart/2005/8/layout/lProcess1"/>
    <dgm:cxn modelId="{EA0D469B-A33A-4BBE-B453-72644E3F590B}" type="presParOf" srcId="{066218D0-5B18-44CA-89FC-EE352DC46CD8}" destId="{4E74FFF5-22BB-48D9-8928-B1448D64EDB4}" srcOrd="0" destOrd="0" presId="urn:microsoft.com/office/officeart/2005/8/layout/lProcess1"/>
    <dgm:cxn modelId="{F513F1CB-B8F6-4A14-A330-C78769DB4470}" type="presParOf" srcId="{066218D0-5B18-44CA-89FC-EE352DC46CD8}" destId="{E5822425-D34F-4246-A281-10A0A280C47A}" srcOrd="1" destOrd="0" presId="urn:microsoft.com/office/officeart/2005/8/layout/lProcess1"/>
    <dgm:cxn modelId="{3EDF35AD-B8EA-426C-9C80-652FCFBEFAFB}" type="presParOf" srcId="{066218D0-5B18-44CA-89FC-EE352DC46CD8}" destId="{E9AEEDB0-08F0-4F56-87AF-027E0BF45523}" srcOrd="2" destOrd="0" presId="urn:microsoft.com/office/officeart/2005/8/layout/lProcess1"/>
    <dgm:cxn modelId="{490C7D01-C9B4-491B-85B8-F96EEB0100F0}" type="presParOf" srcId="{066218D0-5B18-44CA-89FC-EE352DC46CD8}" destId="{1C952AE5-A79A-408F-B21C-A686DCE8433E}" srcOrd="3" destOrd="0" presId="urn:microsoft.com/office/officeart/2005/8/layout/lProcess1"/>
    <dgm:cxn modelId="{3E19BCAC-337A-48A3-9C7A-401E98B33DDA}" type="presParOf" srcId="{066218D0-5B18-44CA-89FC-EE352DC46CD8}" destId="{AB504E0B-DD63-4758-B71A-5EBC62800B95}" srcOrd="4" destOrd="0" presId="urn:microsoft.com/office/officeart/2005/8/layout/lProcess1"/>
    <dgm:cxn modelId="{63CD29E6-93F7-417E-9A56-E682C7977788}" type="presParOf" srcId="{066218D0-5B18-44CA-89FC-EE352DC46CD8}" destId="{6D255BD7-4565-4D03-AA10-7E5EE409E7CC}" srcOrd="5" destOrd="0" presId="urn:microsoft.com/office/officeart/2005/8/layout/lProcess1"/>
    <dgm:cxn modelId="{D7C2EE49-983C-4ACE-8931-90AFE567B576}" type="presParOf" srcId="{066218D0-5B18-44CA-89FC-EE352DC46CD8}" destId="{AF0969E8-7DDD-4423-9ABD-36208E30F4F3}" srcOrd="6" destOrd="0" presId="urn:microsoft.com/office/officeart/2005/8/layout/lProcess1"/>
    <dgm:cxn modelId="{C8748076-810C-4C88-9952-1C67C065E84F}" type="presParOf" srcId="{066218D0-5B18-44CA-89FC-EE352DC46CD8}" destId="{F2208C22-3ED3-4C71-BE5C-332788DCF07A}" srcOrd="7" destOrd="0" presId="urn:microsoft.com/office/officeart/2005/8/layout/lProcess1"/>
    <dgm:cxn modelId="{1440E371-9603-4252-9050-CE0B71C777A5}" type="presParOf" srcId="{066218D0-5B18-44CA-89FC-EE352DC46CD8}" destId="{3BEFC5D3-0565-4115-9F55-C3F1B95781A5}" srcOrd="8" destOrd="0" presId="urn:microsoft.com/office/officeart/2005/8/layout/lProcess1"/>
    <dgm:cxn modelId="{9AE81A0B-D27E-4AE3-9E1E-C5B2D51BBE66}" type="presParOf" srcId="{066218D0-5B18-44CA-89FC-EE352DC46CD8}" destId="{48441DF1-42BF-4F45-9E1D-9CE5B7677B4B}" srcOrd="9" destOrd="0" presId="urn:microsoft.com/office/officeart/2005/8/layout/lProcess1"/>
    <dgm:cxn modelId="{8E371D96-4E9E-48D3-A2E4-97DF9E7F3F83}" type="presParOf" srcId="{066218D0-5B18-44CA-89FC-EE352DC46CD8}" destId="{F2F91A33-8667-40C1-A786-EAF966E07FD0}" srcOrd="10" destOrd="0" presId="urn:microsoft.com/office/officeart/2005/8/layout/lProcess1"/>
    <dgm:cxn modelId="{3899AD6E-1465-40D0-8EE4-EB821DCC80EF}" type="presParOf" srcId="{066218D0-5B18-44CA-89FC-EE352DC46CD8}" destId="{920E5226-06F9-4833-9B91-717B6863A742}" srcOrd="11" destOrd="0" presId="urn:microsoft.com/office/officeart/2005/8/layout/lProcess1"/>
    <dgm:cxn modelId="{30C467FE-6E27-4089-B2B2-87224CD2D598}" type="presParOf" srcId="{066218D0-5B18-44CA-89FC-EE352DC46CD8}" destId="{20A1882B-CC51-4C92-8627-5F2268AAA60C}" srcOrd="12" destOrd="0" presId="urn:microsoft.com/office/officeart/2005/8/layout/lProcess1"/>
    <dgm:cxn modelId="{BD0A2E64-C6F6-45A8-83D1-124535A821FD}" type="presParOf" srcId="{87AA878E-20CC-4F12-9CC0-5168520225C3}" destId="{531167F3-198D-404C-B2FA-EF49EC950929}" srcOrd="1" destOrd="0" presId="urn:microsoft.com/office/officeart/2005/8/layout/lProcess1"/>
    <dgm:cxn modelId="{6D8F39CA-2135-4CF0-A06E-0E78C30096EA}" type="presParOf" srcId="{87AA878E-20CC-4F12-9CC0-5168520225C3}" destId="{A2032A38-6C11-419E-AA23-0BCD3E667508}" srcOrd="2" destOrd="0" presId="urn:microsoft.com/office/officeart/2005/8/layout/lProcess1"/>
    <dgm:cxn modelId="{7FDA508B-46A5-4816-A1D1-0AA0F5EFC0D7}" type="presParOf" srcId="{A2032A38-6C11-419E-AA23-0BCD3E667508}" destId="{D47BC9C7-D6F3-47D5-B2B9-70D30F1D4B88}" srcOrd="0" destOrd="0" presId="urn:microsoft.com/office/officeart/2005/8/layout/lProcess1"/>
    <dgm:cxn modelId="{A6AD9FB7-9460-4496-A131-BF26C5B9E5EF}" type="presParOf" srcId="{A2032A38-6C11-419E-AA23-0BCD3E667508}" destId="{74D643B6-4999-4F2A-AEDA-BBA5F836E6BA}" srcOrd="1" destOrd="0" presId="urn:microsoft.com/office/officeart/2005/8/layout/lProcess1"/>
    <dgm:cxn modelId="{2E9A9B66-2893-4CCD-9166-A0C12A70CBDB}" type="presParOf" srcId="{A2032A38-6C11-419E-AA23-0BCD3E667508}" destId="{9C136321-4EDE-46FE-B309-ADF3295261A7}" srcOrd="2" destOrd="0" presId="urn:microsoft.com/office/officeart/2005/8/layout/lProcess1"/>
    <dgm:cxn modelId="{BB884B27-921C-48E6-990E-F2FA177AF415}" type="presParOf" srcId="{A2032A38-6C11-419E-AA23-0BCD3E667508}" destId="{96409E02-FCCC-4019-A787-009E325CF46A}" srcOrd="3" destOrd="0" presId="urn:microsoft.com/office/officeart/2005/8/layout/lProcess1"/>
    <dgm:cxn modelId="{B41B6CDD-440E-488F-9F05-68C926997DCD}" type="presParOf" srcId="{A2032A38-6C11-419E-AA23-0BCD3E667508}" destId="{AA484394-F0A8-4685-9E64-2ECB4F227180}" srcOrd="4" destOrd="0" presId="urn:microsoft.com/office/officeart/2005/8/layout/lProcess1"/>
    <dgm:cxn modelId="{9F210E2E-E358-4C67-AF8A-84B6D13674E0}" type="presParOf" srcId="{A2032A38-6C11-419E-AA23-0BCD3E667508}" destId="{7E511FFA-B665-4259-95BE-564569AAF618}" srcOrd="5" destOrd="0" presId="urn:microsoft.com/office/officeart/2005/8/layout/lProcess1"/>
    <dgm:cxn modelId="{9F09090A-9276-4B57-A75B-01C88304E12D}" type="presParOf" srcId="{A2032A38-6C11-419E-AA23-0BCD3E667508}" destId="{AF3DFEDB-8C0C-4E27-8508-055C0E6D37BF}" srcOrd="6" destOrd="0" presId="urn:microsoft.com/office/officeart/2005/8/layout/lProcess1"/>
    <dgm:cxn modelId="{3E2A84C8-24EB-4041-B526-812ACC3501E4}" type="presParOf" srcId="{A2032A38-6C11-419E-AA23-0BCD3E667508}" destId="{65036411-49E1-403C-9698-4E55CC148E92}" srcOrd="7" destOrd="0" presId="urn:microsoft.com/office/officeart/2005/8/layout/lProcess1"/>
    <dgm:cxn modelId="{1CE457F8-16D9-45FE-A700-FF7ED106AFBF}" type="presParOf" srcId="{A2032A38-6C11-419E-AA23-0BCD3E667508}" destId="{BBD61AA6-F556-447B-8484-29D9FE6C2698}" srcOrd="8" destOrd="0" presId="urn:microsoft.com/office/officeart/2005/8/layout/lProcess1"/>
    <dgm:cxn modelId="{1711D17C-FD85-44A0-89CB-6EBA48902759}" type="presParOf" srcId="{A2032A38-6C11-419E-AA23-0BCD3E667508}" destId="{7497B465-B7BD-46FD-A770-F160AEB8C3AA}" srcOrd="9" destOrd="0" presId="urn:microsoft.com/office/officeart/2005/8/layout/lProcess1"/>
    <dgm:cxn modelId="{C5463025-C239-472E-883B-8022C1E26F8F}" type="presParOf" srcId="{A2032A38-6C11-419E-AA23-0BCD3E667508}" destId="{9406E9FA-A642-46FB-BB68-2F2B763635D4}" srcOrd="10" destOrd="0" presId="urn:microsoft.com/office/officeart/2005/8/layout/lProcess1"/>
    <dgm:cxn modelId="{420FB6C8-4B49-485B-A19C-03288FA251E3}" type="presParOf" srcId="{A2032A38-6C11-419E-AA23-0BCD3E667508}" destId="{8D6590C8-D6CB-40BF-8904-5FAD5E2AA6BF}" srcOrd="11" destOrd="0" presId="urn:microsoft.com/office/officeart/2005/8/layout/lProcess1"/>
    <dgm:cxn modelId="{59B10A5B-CCD9-41BC-9BA3-0147A3EF1E31}" type="presParOf" srcId="{A2032A38-6C11-419E-AA23-0BCD3E667508}" destId="{A3AB5BB2-4933-4ADD-9C21-7BE1E63E94F7}" srcOrd="12"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8A57A-B73F-455A-9774-64E4FE881B4E}">
      <dsp:nvSpPr>
        <dsp:cNvPr id="0" name=""/>
        <dsp:cNvSpPr/>
      </dsp:nvSpPr>
      <dsp:spPr>
        <a:xfrm>
          <a:off x="248" y="504055"/>
          <a:ext cx="3161084" cy="37189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696AB2-BF09-4D9F-9AAC-B257F2DA6D5E}">
      <dsp:nvSpPr>
        <dsp:cNvPr id="0" name=""/>
        <dsp:cNvSpPr/>
      </dsp:nvSpPr>
      <dsp:spPr>
        <a:xfrm>
          <a:off x="248" y="643722"/>
          <a:ext cx="232224" cy="2322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E104F1-C678-4836-AEF1-C9F3974E7D78}">
      <dsp:nvSpPr>
        <dsp:cNvPr id="0" name=""/>
        <dsp:cNvSpPr/>
      </dsp:nvSpPr>
      <dsp:spPr>
        <a:xfrm>
          <a:off x="248" y="0"/>
          <a:ext cx="3161084" cy="6680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l" defTabSz="1066800">
            <a:lnSpc>
              <a:spcPct val="90000"/>
            </a:lnSpc>
            <a:spcBef>
              <a:spcPct val="0"/>
            </a:spcBef>
            <a:spcAft>
              <a:spcPct val="35000"/>
            </a:spcAft>
          </a:pPr>
          <a:r>
            <a:rPr lang="ro-RO" sz="24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 NEPRIHĂNIT</a:t>
          </a:r>
          <a:endParaRPr lang="es-ES" sz="24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248" y="0"/>
        <a:ext cx="3161084" cy="668074"/>
      </dsp:txXfrm>
    </dsp:sp>
    <dsp:sp modelId="{8D439613-262A-48F1-8192-881E92F21E5D}">
      <dsp:nvSpPr>
        <dsp:cNvPr id="0" name=""/>
        <dsp:cNvSpPr/>
      </dsp:nvSpPr>
      <dsp:spPr>
        <a:xfrm>
          <a:off x="248" y="1060114"/>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AFB6CAE-5DDC-47C9-B185-CCAC390B8DB8}">
      <dsp:nvSpPr>
        <dsp:cNvPr id="0" name=""/>
        <dsp:cNvSpPr/>
      </dsp:nvSpPr>
      <dsp:spPr>
        <a:xfrm>
          <a:off x="221524" y="1030488"/>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4">
                  <a:lumMod val="40000"/>
                  <a:lumOff val="60000"/>
                </a:schemeClr>
              </a:solidFill>
              <a:effectLst>
                <a:outerShdw blurRad="50800" dist="50800" dir="5400000" algn="ctr" rotWithShape="0">
                  <a:schemeClr val="tx1"/>
                </a:outerShdw>
              </a:effectLst>
            </a:rPr>
            <a:t>Gura lui este un izvor de viață</a:t>
          </a:r>
          <a:r>
            <a:rPr lang="es-ES" sz="2000" b="1" kern="1200" dirty="0" smtClean="0">
              <a:solidFill>
                <a:schemeClr val="accent4">
                  <a:lumMod val="40000"/>
                  <a:lumOff val="60000"/>
                </a:schemeClr>
              </a:solidFill>
              <a:effectLst>
                <a:outerShdw blurRad="50800" dist="50800" dir="5400000" algn="ctr" rotWithShape="0">
                  <a:schemeClr val="tx1"/>
                </a:outerShdw>
              </a:effectLst>
            </a:rPr>
            <a:t>(v. 11)</a:t>
          </a:r>
          <a:endParaRPr lang="es-ES" sz="2000" b="1" kern="1200" dirty="0">
            <a:solidFill>
              <a:schemeClr val="accent4">
                <a:lumMod val="40000"/>
                <a:lumOff val="60000"/>
              </a:schemeClr>
            </a:solidFill>
            <a:effectLst>
              <a:outerShdw blurRad="50800" dist="50800" dir="5400000" algn="ctr" rotWithShape="0">
                <a:schemeClr val="tx1"/>
              </a:outerShdw>
            </a:effectLst>
          </a:endParaRPr>
        </a:p>
      </dsp:txBody>
      <dsp:txXfrm>
        <a:off x="221524" y="1030488"/>
        <a:ext cx="2939808" cy="541302"/>
      </dsp:txXfrm>
    </dsp:sp>
    <dsp:sp modelId="{BB169F2C-25D4-4887-B264-1DE6FC046175}">
      <dsp:nvSpPr>
        <dsp:cNvPr id="0" name=""/>
        <dsp:cNvSpPr/>
      </dsp:nvSpPr>
      <dsp:spPr>
        <a:xfrm>
          <a:off x="248" y="1924211"/>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E6D80E4-9D3F-42E4-9EB9-F0A07AB9531C}">
      <dsp:nvSpPr>
        <dsp:cNvPr id="0" name=""/>
        <dsp:cNvSpPr/>
      </dsp:nvSpPr>
      <dsp:spPr>
        <a:xfrm>
          <a:off x="221524" y="1914127"/>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4">
                  <a:lumMod val="40000"/>
                  <a:lumOff val="60000"/>
                </a:schemeClr>
              </a:solidFill>
              <a:effectLst>
                <a:outerShdw blurRad="50800" dist="50800" dir="5400000" algn="ctr" rotWithShape="0">
                  <a:schemeClr val="tx1"/>
                </a:outerShdw>
              </a:effectLst>
            </a:rPr>
            <a:t>Acoperă greșelile cu dragoste </a:t>
          </a:r>
          <a:r>
            <a:rPr lang="es-ES" sz="2000" b="1" kern="1200" dirty="0" smtClean="0">
              <a:solidFill>
                <a:schemeClr val="accent4">
                  <a:lumMod val="40000"/>
                  <a:lumOff val="60000"/>
                </a:schemeClr>
              </a:solidFill>
              <a:effectLst>
                <a:outerShdw blurRad="50800" dist="50800" dir="5400000" algn="ctr" rotWithShape="0">
                  <a:schemeClr val="tx1"/>
                </a:outerShdw>
              </a:effectLst>
            </a:rPr>
            <a:t>(v. 12)</a:t>
          </a:r>
          <a:endParaRPr lang="es-ES" sz="2000" b="1" kern="1200" dirty="0">
            <a:solidFill>
              <a:schemeClr val="accent4">
                <a:lumMod val="40000"/>
                <a:lumOff val="60000"/>
              </a:schemeClr>
            </a:solidFill>
            <a:effectLst>
              <a:outerShdw blurRad="50800" dist="50800" dir="5400000" algn="ctr" rotWithShape="0">
                <a:schemeClr val="tx1"/>
              </a:outerShdw>
            </a:effectLst>
          </a:endParaRPr>
        </a:p>
      </dsp:txBody>
      <dsp:txXfrm>
        <a:off x="221524" y="1914127"/>
        <a:ext cx="2939808" cy="541302"/>
      </dsp:txXfrm>
    </dsp:sp>
    <dsp:sp modelId="{6C5BA8ED-00AE-46BF-A710-E4B660E8D30A}">
      <dsp:nvSpPr>
        <dsp:cNvPr id="0" name=""/>
        <dsp:cNvSpPr/>
      </dsp:nvSpPr>
      <dsp:spPr>
        <a:xfrm>
          <a:off x="248" y="2644290"/>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9382BF-F3D1-4EA8-A559-2B5DDD68C721}">
      <dsp:nvSpPr>
        <dsp:cNvPr id="0" name=""/>
        <dsp:cNvSpPr/>
      </dsp:nvSpPr>
      <dsp:spPr>
        <a:xfrm>
          <a:off x="221524" y="2607044"/>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4">
                  <a:lumMod val="40000"/>
                  <a:lumOff val="60000"/>
                </a:schemeClr>
              </a:solidFill>
              <a:effectLst>
                <a:outerShdw blurRad="50800" dist="50800" dir="5400000" algn="ctr" rotWithShape="0">
                  <a:schemeClr val="tx1"/>
                </a:outerShdw>
              </a:effectLst>
            </a:rPr>
            <a:t>Pe buzele lui se află înțelepciunea</a:t>
          </a:r>
          <a:r>
            <a:rPr lang="es-ES" sz="2000" b="1" kern="1200" dirty="0" smtClean="0">
              <a:solidFill>
                <a:schemeClr val="accent4">
                  <a:lumMod val="40000"/>
                  <a:lumOff val="60000"/>
                </a:schemeClr>
              </a:solidFill>
              <a:effectLst>
                <a:outerShdw blurRad="50800" dist="50800" dir="5400000" algn="ctr" rotWithShape="0">
                  <a:schemeClr val="tx1"/>
                </a:outerShdw>
              </a:effectLst>
            </a:rPr>
            <a:t>(v. 13)</a:t>
          </a:r>
          <a:endParaRPr lang="es-ES" sz="2000" b="1" kern="1200" dirty="0">
            <a:solidFill>
              <a:schemeClr val="accent4">
                <a:lumMod val="40000"/>
                <a:lumOff val="60000"/>
              </a:schemeClr>
            </a:solidFill>
            <a:effectLst>
              <a:outerShdw blurRad="50800" dist="50800" dir="5400000" algn="ctr" rotWithShape="0">
                <a:schemeClr val="tx1"/>
              </a:outerShdw>
            </a:effectLst>
          </a:endParaRPr>
        </a:p>
      </dsp:txBody>
      <dsp:txXfrm>
        <a:off x="221524" y="2607044"/>
        <a:ext cx="2939808" cy="541302"/>
      </dsp:txXfrm>
    </dsp:sp>
    <dsp:sp modelId="{81AA58D2-AADE-488B-8807-70039859F539}">
      <dsp:nvSpPr>
        <dsp:cNvPr id="0" name=""/>
        <dsp:cNvSpPr/>
      </dsp:nvSpPr>
      <dsp:spPr>
        <a:xfrm>
          <a:off x="3319387" y="504055"/>
          <a:ext cx="3161084" cy="371892"/>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96B575-93E4-49D9-9D01-E4B22C95D12F}">
      <dsp:nvSpPr>
        <dsp:cNvPr id="0" name=""/>
        <dsp:cNvSpPr/>
      </dsp:nvSpPr>
      <dsp:spPr>
        <a:xfrm>
          <a:off x="3319387" y="643722"/>
          <a:ext cx="232224" cy="2322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AD89A9-4252-42C3-B9DF-210021363298}">
      <dsp:nvSpPr>
        <dsp:cNvPr id="0" name=""/>
        <dsp:cNvSpPr/>
      </dsp:nvSpPr>
      <dsp:spPr>
        <a:xfrm>
          <a:off x="3319387" y="0"/>
          <a:ext cx="3161084" cy="6680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l" defTabSz="1066800">
            <a:lnSpc>
              <a:spcPct val="90000"/>
            </a:lnSpc>
            <a:spcBef>
              <a:spcPct val="0"/>
            </a:spcBef>
            <a:spcAft>
              <a:spcPct val="35000"/>
            </a:spcAft>
          </a:pPr>
          <a:r>
            <a:rPr lang="ro-RO" sz="24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 FĂRĂ MINTE</a:t>
          </a:r>
          <a:endParaRPr lang="es-ES" sz="24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3319387" y="0"/>
        <a:ext cx="3161084" cy="668074"/>
      </dsp:txXfrm>
    </dsp:sp>
    <dsp:sp modelId="{73F653E2-AB46-4257-B910-F7B51706FC7C}">
      <dsp:nvSpPr>
        <dsp:cNvPr id="0" name=""/>
        <dsp:cNvSpPr/>
      </dsp:nvSpPr>
      <dsp:spPr>
        <a:xfrm>
          <a:off x="3319387" y="1060114"/>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CDE75A-8767-44EB-8B49-A7A3E272FFBF}">
      <dsp:nvSpPr>
        <dsp:cNvPr id="0" name=""/>
        <dsp:cNvSpPr/>
      </dsp:nvSpPr>
      <dsp:spPr>
        <a:xfrm>
          <a:off x="3540662" y="1030488"/>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2">
                  <a:lumMod val="40000"/>
                  <a:lumOff val="60000"/>
                </a:schemeClr>
              </a:solidFill>
              <a:effectLst>
                <a:outerShdw blurRad="50800" dist="50800" dir="5400000" algn="ctr" rotWithShape="0">
                  <a:schemeClr val="tx1"/>
                </a:outerShdw>
              </a:effectLst>
            </a:rPr>
            <a:t>Gura lui ascunde silnicie </a:t>
          </a:r>
          <a:r>
            <a:rPr lang="es-ES" sz="2000" b="1" kern="1200" dirty="0" smtClean="0">
              <a:solidFill>
                <a:schemeClr val="accent2">
                  <a:lumMod val="40000"/>
                  <a:lumOff val="60000"/>
                </a:schemeClr>
              </a:solidFill>
              <a:effectLst>
                <a:outerShdw blurRad="50800" dist="50800" dir="5400000" algn="ctr" rotWithShape="0">
                  <a:schemeClr val="tx1"/>
                </a:outerShdw>
              </a:effectLst>
            </a:rPr>
            <a:t>(v. 11)</a:t>
          </a:r>
          <a:endParaRPr lang="es-ES" sz="2000" b="1" kern="1200" dirty="0">
            <a:solidFill>
              <a:schemeClr val="accent2">
                <a:lumMod val="40000"/>
                <a:lumOff val="60000"/>
              </a:schemeClr>
            </a:solidFill>
            <a:effectLst>
              <a:outerShdw blurRad="50800" dist="50800" dir="5400000" algn="ctr" rotWithShape="0">
                <a:schemeClr val="tx1"/>
              </a:outerShdw>
            </a:effectLst>
          </a:endParaRPr>
        </a:p>
      </dsp:txBody>
      <dsp:txXfrm>
        <a:off x="3540662" y="1030488"/>
        <a:ext cx="2939808" cy="541302"/>
      </dsp:txXfrm>
    </dsp:sp>
    <dsp:sp modelId="{C2E92575-2F14-4343-8688-7B0D5EE31293}">
      <dsp:nvSpPr>
        <dsp:cNvPr id="0" name=""/>
        <dsp:cNvSpPr/>
      </dsp:nvSpPr>
      <dsp:spPr>
        <a:xfrm>
          <a:off x="3319387" y="1934749"/>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C9185BB-A96A-4A92-BED0-36A913B68B1E}">
      <dsp:nvSpPr>
        <dsp:cNvPr id="0" name=""/>
        <dsp:cNvSpPr/>
      </dsp:nvSpPr>
      <dsp:spPr>
        <a:xfrm>
          <a:off x="3540662" y="1780193"/>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2">
                  <a:lumMod val="40000"/>
                  <a:lumOff val="60000"/>
                </a:schemeClr>
              </a:solidFill>
              <a:effectLst>
                <a:outerShdw blurRad="50800" dist="50800" dir="5400000" algn="ctr" rotWithShape="0">
                  <a:schemeClr val="tx1"/>
                </a:outerShdw>
              </a:effectLst>
            </a:rPr>
            <a:t>Stârnește certuri </a:t>
          </a:r>
          <a:r>
            <a:rPr lang="es-ES" sz="2000" b="1" kern="1200" dirty="0" smtClean="0">
              <a:solidFill>
                <a:schemeClr val="accent2">
                  <a:lumMod val="40000"/>
                  <a:lumOff val="60000"/>
                </a:schemeClr>
              </a:solidFill>
              <a:effectLst>
                <a:outerShdw blurRad="50800" dist="50800" dir="5400000" algn="ctr" rotWithShape="0">
                  <a:schemeClr val="tx1"/>
                </a:outerShdw>
              </a:effectLst>
            </a:rPr>
            <a:t>(v. 12)</a:t>
          </a:r>
          <a:endParaRPr lang="es-ES" sz="2000" b="1" kern="1200" dirty="0">
            <a:solidFill>
              <a:schemeClr val="accent2">
                <a:lumMod val="40000"/>
                <a:lumOff val="60000"/>
              </a:schemeClr>
            </a:solidFill>
            <a:effectLst>
              <a:outerShdw blurRad="50800" dist="50800" dir="5400000" algn="ctr" rotWithShape="0">
                <a:schemeClr val="tx1"/>
              </a:outerShdw>
            </a:effectLst>
          </a:endParaRPr>
        </a:p>
      </dsp:txBody>
      <dsp:txXfrm>
        <a:off x="3540662" y="1780193"/>
        <a:ext cx="2939808" cy="541302"/>
      </dsp:txXfrm>
    </dsp:sp>
    <dsp:sp modelId="{F443DCF4-3115-40EE-9ED9-3FBE5CFAD234}">
      <dsp:nvSpPr>
        <dsp:cNvPr id="0" name=""/>
        <dsp:cNvSpPr/>
      </dsp:nvSpPr>
      <dsp:spPr>
        <a:xfrm>
          <a:off x="3319387" y="2644290"/>
          <a:ext cx="232218" cy="23221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B83AEC9-A103-445C-BBEA-07FDD0A84837}">
      <dsp:nvSpPr>
        <dsp:cNvPr id="0" name=""/>
        <dsp:cNvSpPr/>
      </dsp:nvSpPr>
      <dsp:spPr>
        <a:xfrm>
          <a:off x="3540662" y="2607044"/>
          <a:ext cx="2939808" cy="5413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accent2">
                  <a:lumMod val="40000"/>
                  <a:lumOff val="60000"/>
                </a:schemeClr>
              </a:solidFill>
              <a:effectLst>
                <a:outerShdw blurRad="50800" dist="50800" dir="5400000" algn="ctr" rotWithShape="0">
                  <a:schemeClr val="tx1"/>
                </a:outerShdw>
              </a:effectLst>
            </a:rPr>
            <a:t>Nuiaua este pentru spatele lui </a:t>
          </a:r>
          <a:r>
            <a:rPr lang="es-ES" sz="2000" b="1" kern="1200" dirty="0" smtClean="0">
              <a:solidFill>
                <a:schemeClr val="accent2">
                  <a:lumMod val="40000"/>
                  <a:lumOff val="60000"/>
                </a:schemeClr>
              </a:solidFill>
              <a:effectLst>
                <a:outerShdw blurRad="50800" dist="50800" dir="5400000" algn="ctr" rotWithShape="0">
                  <a:schemeClr val="tx1"/>
                </a:outerShdw>
              </a:effectLst>
            </a:rPr>
            <a:t>(v. 14)</a:t>
          </a:r>
          <a:endParaRPr lang="es-ES" sz="2000" b="1" kern="1200" dirty="0">
            <a:solidFill>
              <a:schemeClr val="accent2">
                <a:lumMod val="40000"/>
                <a:lumOff val="60000"/>
              </a:schemeClr>
            </a:solidFill>
            <a:effectLst>
              <a:outerShdw blurRad="50800" dist="50800" dir="5400000" algn="ctr" rotWithShape="0">
                <a:schemeClr val="tx1"/>
              </a:outerShdw>
            </a:effectLst>
          </a:endParaRPr>
        </a:p>
      </dsp:txBody>
      <dsp:txXfrm>
        <a:off x="3540662" y="2607044"/>
        <a:ext cx="2939808" cy="54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4FFF5-22BB-48D9-8928-B1448D64EDB4}">
      <dsp:nvSpPr>
        <dsp:cNvPr id="0" name=""/>
        <dsp:cNvSpPr/>
      </dsp:nvSpPr>
      <dsp:spPr>
        <a:xfrm>
          <a:off x="340021" y="971"/>
          <a:ext cx="2530820" cy="44040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ro-RO" sz="2500" b="1" kern="1200" dirty="0" smtClean="0"/>
            <a:t>CEL NEPRIHĂNIT</a:t>
          </a:r>
          <a:endParaRPr lang="es-ES" sz="2500" b="1" kern="1200" dirty="0"/>
        </a:p>
      </dsp:txBody>
      <dsp:txXfrm>
        <a:off x="352920" y="13870"/>
        <a:ext cx="2505022" cy="414609"/>
      </dsp:txXfrm>
    </dsp:sp>
    <dsp:sp modelId="{E5822425-D34F-4246-A281-10A0A280C47A}">
      <dsp:nvSpPr>
        <dsp:cNvPr id="0" name=""/>
        <dsp:cNvSpPr/>
      </dsp:nvSpPr>
      <dsp:spPr>
        <a:xfrm rot="5400000">
          <a:off x="1550070" y="496740"/>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9AEEDB0-08F0-4F56-87AF-027E0BF45523}">
      <dsp:nvSpPr>
        <dsp:cNvPr id="0" name=""/>
        <dsp:cNvSpPr/>
      </dsp:nvSpPr>
      <dsp:spPr>
        <a:xfrm>
          <a:off x="340021" y="662825"/>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en-US" sz="1900" b="1" i="0" kern="1200" dirty="0" smtClean="0"/>
            <a:t>a</a:t>
          </a:r>
          <a:r>
            <a:rPr lang="ro-RO" sz="1900" b="1" i="0" kern="1200" dirty="0" smtClean="0"/>
            <a:t>re</a:t>
          </a:r>
          <a:r>
            <a:rPr lang="en-US" sz="1900" b="1" i="0" kern="1200" dirty="0" smtClean="0"/>
            <a:t> parte de bine</a:t>
          </a:r>
          <a:r>
            <a:rPr lang="es-ES" sz="1900" b="1" kern="1200" dirty="0" smtClean="0"/>
            <a:t>»</a:t>
          </a:r>
          <a:br>
            <a:rPr lang="es-ES" sz="1900" b="1" kern="1200" dirty="0" smtClean="0"/>
          </a:br>
          <a:r>
            <a:rPr lang="es-ES" sz="1900" b="1" kern="1200" dirty="0" smtClean="0"/>
            <a:t>(</a:t>
          </a:r>
          <a:r>
            <a:rPr lang="es-ES" sz="1900" b="1" kern="1200" dirty="0" smtClean="0"/>
            <a:t>v. 2)</a:t>
          </a:r>
          <a:endParaRPr lang="es-ES" sz="1900" b="1" kern="1200" dirty="0"/>
        </a:p>
      </dsp:txBody>
      <dsp:txXfrm>
        <a:off x="358552" y="681356"/>
        <a:ext cx="2493758" cy="595643"/>
      </dsp:txXfrm>
    </dsp:sp>
    <dsp:sp modelId="{1C952AE5-A79A-408F-B21C-A686DCE8433E}">
      <dsp:nvSpPr>
        <dsp:cNvPr id="0" name=""/>
        <dsp:cNvSpPr/>
      </dsp:nvSpPr>
      <dsp:spPr>
        <a:xfrm rot="5400000">
          <a:off x="1550070" y="1350892"/>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504E0B-DD63-4758-B71A-5EBC62800B95}">
      <dsp:nvSpPr>
        <dsp:cNvPr id="0" name=""/>
        <dsp:cNvSpPr/>
      </dsp:nvSpPr>
      <dsp:spPr>
        <a:xfrm>
          <a:off x="340021" y="1516977"/>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lumina</a:t>
          </a:r>
          <a:r>
            <a:rPr lang="es-ES" sz="1900" b="1" kern="1200" dirty="0" smtClean="0"/>
            <a:t>[</a:t>
          </a:r>
          <a:r>
            <a:rPr lang="ro-RO" sz="1900" b="1" kern="1200" dirty="0" smtClean="0"/>
            <a:t>lui</a:t>
          </a:r>
          <a:r>
            <a:rPr lang="es-ES" sz="1900" b="1" kern="1200" dirty="0" smtClean="0"/>
            <a:t>]… </a:t>
          </a:r>
          <a:r>
            <a:rPr lang="ro-RO" sz="1900" b="1" kern="1200" dirty="0" smtClean="0"/>
            <a:t>arde voioasă</a:t>
          </a:r>
          <a:r>
            <a:rPr lang="es-ES" sz="1900" b="1" kern="1200" dirty="0" smtClean="0"/>
            <a:t>» (v. 9)</a:t>
          </a:r>
          <a:endParaRPr lang="es-ES" sz="1900" b="1" kern="1200" dirty="0"/>
        </a:p>
      </dsp:txBody>
      <dsp:txXfrm>
        <a:off x="358552" y="1535508"/>
        <a:ext cx="2493758" cy="595643"/>
      </dsp:txXfrm>
    </dsp:sp>
    <dsp:sp modelId="{6D255BD7-4565-4D03-AA10-7E5EE409E7CC}">
      <dsp:nvSpPr>
        <dsp:cNvPr id="0" name=""/>
        <dsp:cNvSpPr/>
      </dsp:nvSpPr>
      <dsp:spPr>
        <a:xfrm rot="5400000">
          <a:off x="1550070" y="2205044"/>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0969E8-7DDD-4423-9ABD-36208E30F4F3}">
      <dsp:nvSpPr>
        <dsp:cNvPr id="0" name=""/>
        <dsp:cNvSpPr/>
      </dsp:nvSpPr>
      <dsp:spPr>
        <a:xfrm>
          <a:off x="340021" y="2371129"/>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este răsplătit</a:t>
          </a:r>
          <a:r>
            <a:rPr lang="es-ES" sz="1900" b="1" kern="1200" dirty="0" smtClean="0"/>
            <a:t>» (v. 13)</a:t>
          </a:r>
          <a:endParaRPr lang="es-ES" sz="1900" b="1" kern="1200" dirty="0"/>
        </a:p>
      </dsp:txBody>
      <dsp:txXfrm>
        <a:off x="358552" y="2389660"/>
        <a:ext cx="2493758" cy="595643"/>
      </dsp:txXfrm>
    </dsp:sp>
    <dsp:sp modelId="{F2208C22-3ED3-4C71-BE5C-332788DCF07A}">
      <dsp:nvSpPr>
        <dsp:cNvPr id="0" name=""/>
        <dsp:cNvSpPr/>
      </dsp:nvSpPr>
      <dsp:spPr>
        <a:xfrm rot="5400000">
          <a:off x="1550070" y="3059196"/>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EFC5D3-0565-4115-9F55-C3F1B95781A5}">
      <dsp:nvSpPr>
        <dsp:cNvPr id="0" name=""/>
        <dsp:cNvSpPr/>
      </dsp:nvSpPr>
      <dsp:spPr>
        <a:xfrm>
          <a:off x="340021" y="3225281"/>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este pus în cinste</a:t>
          </a:r>
          <a:r>
            <a:rPr lang="es-ES" sz="1900" b="1" kern="1200" smtClean="0"/>
            <a:t>»</a:t>
          </a:r>
          <a:br>
            <a:rPr lang="es-ES" sz="1900" b="1" kern="1200" smtClean="0"/>
          </a:br>
          <a:r>
            <a:rPr lang="es-ES" sz="1900" b="1" kern="1200" smtClean="0"/>
            <a:t>(</a:t>
          </a:r>
          <a:r>
            <a:rPr lang="es-ES" sz="1900" b="1" kern="1200" dirty="0" smtClean="0"/>
            <a:t>v. 18)</a:t>
          </a:r>
          <a:endParaRPr lang="es-ES" sz="1900" b="1" kern="1200" dirty="0"/>
        </a:p>
      </dsp:txBody>
      <dsp:txXfrm>
        <a:off x="358552" y="3243812"/>
        <a:ext cx="2493758" cy="595643"/>
      </dsp:txXfrm>
    </dsp:sp>
    <dsp:sp modelId="{48441DF1-42BF-4F45-9E1D-9CE5B7677B4B}">
      <dsp:nvSpPr>
        <dsp:cNvPr id="0" name=""/>
        <dsp:cNvSpPr/>
      </dsp:nvSpPr>
      <dsp:spPr>
        <a:xfrm rot="5400000">
          <a:off x="1550070" y="3913348"/>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2F91A33-8667-40C1-A786-EAF966E07FD0}">
      <dsp:nvSpPr>
        <dsp:cNvPr id="0" name=""/>
        <dsp:cNvSpPr/>
      </dsp:nvSpPr>
      <dsp:spPr>
        <a:xfrm>
          <a:off x="340021" y="4079433"/>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va fi răsplătit cu fericire</a:t>
          </a:r>
          <a:r>
            <a:rPr lang="es-ES" sz="1900" b="1" kern="1200" dirty="0" smtClean="0"/>
            <a:t>» (v. 21)</a:t>
          </a:r>
          <a:endParaRPr lang="es-ES" sz="1900" b="1" kern="1200" dirty="0"/>
        </a:p>
      </dsp:txBody>
      <dsp:txXfrm>
        <a:off x="358552" y="4097964"/>
        <a:ext cx="2493758" cy="595643"/>
      </dsp:txXfrm>
    </dsp:sp>
    <dsp:sp modelId="{920E5226-06F9-4833-9B91-717B6863A742}">
      <dsp:nvSpPr>
        <dsp:cNvPr id="0" name=""/>
        <dsp:cNvSpPr/>
      </dsp:nvSpPr>
      <dsp:spPr>
        <a:xfrm rot="5400000">
          <a:off x="1550070" y="4767500"/>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0A1882B-CC51-4C92-8627-5F2268AAA60C}">
      <dsp:nvSpPr>
        <dsp:cNvPr id="0" name=""/>
        <dsp:cNvSpPr/>
      </dsp:nvSpPr>
      <dsp:spPr>
        <a:xfrm>
          <a:off x="340021" y="4933585"/>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mănâncă până se satură</a:t>
          </a:r>
          <a:r>
            <a:rPr lang="es-ES" sz="1900" b="1" kern="1200" dirty="0" smtClean="0"/>
            <a:t>» (v. 25)</a:t>
          </a:r>
          <a:endParaRPr lang="es-ES" sz="1900" b="1" kern="1200" dirty="0"/>
        </a:p>
      </dsp:txBody>
      <dsp:txXfrm>
        <a:off x="358552" y="4952116"/>
        <a:ext cx="2493758" cy="595643"/>
      </dsp:txXfrm>
    </dsp:sp>
    <dsp:sp modelId="{D47BC9C7-D6F3-47D5-B2B9-70D30F1D4B88}">
      <dsp:nvSpPr>
        <dsp:cNvPr id="0" name=""/>
        <dsp:cNvSpPr/>
      </dsp:nvSpPr>
      <dsp:spPr>
        <a:xfrm>
          <a:off x="3225157" y="971"/>
          <a:ext cx="2530820" cy="44040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ro-RO" sz="2500" b="1" kern="1200" dirty="0" smtClean="0"/>
            <a:t>CEL PĂCĂTOS</a:t>
          </a:r>
          <a:endParaRPr lang="es-ES" sz="2500" b="1" kern="1200" dirty="0"/>
        </a:p>
      </dsp:txBody>
      <dsp:txXfrm>
        <a:off x="3238056" y="13870"/>
        <a:ext cx="2505022" cy="414609"/>
      </dsp:txXfrm>
    </dsp:sp>
    <dsp:sp modelId="{74D643B6-4999-4F2A-AEDA-BBA5F836E6BA}">
      <dsp:nvSpPr>
        <dsp:cNvPr id="0" name=""/>
        <dsp:cNvSpPr/>
      </dsp:nvSpPr>
      <dsp:spPr>
        <a:xfrm rot="5400000">
          <a:off x="4435206" y="496740"/>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136321-4EDE-46FE-B309-ADF3295261A7}">
      <dsp:nvSpPr>
        <dsp:cNvPr id="0" name=""/>
        <dsp:cNvSpPr/>
      </dsp:nvSpPr>
      <dsp:spPr>
        <a:xfrm>
          <a:off x="3225157" y="662825"/>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en-US" sz="1900" b="1" i="0" kern="1200" dirty="0" smtClean="0"/>
            <a:t>a</a:t>
          </a:r>
          <a:r>
            <a:rPr lang="ro-RO" sz="1900" b="1" i="0" kern="1200" dirty="0" smtClean="0"/>
            <a:t>re</a:t>
          </a:r>
          <a:r>
            <a:rPr lang="en-US" sz="1900" b="1" i="0" kern="1200" dirty="0" smtClean="0"/>
            <a:t> parte de </a:t>
          </a:r>
          <a:r>
            <a:rPr lang="en-US" sz="1900" b="1" i="0" kern="1200" dirty="0" err="1" smtClean="0"/>
            <a:t>silnicie</a:t>
          </a:r>
          <a:r>
            <a:rPr lang="es-ES" sz="1900" b="1" kern="1200" dirty="0" smtClean="0"/>
            <a:t>» (v. 2)</a:t>
          </a:r>
          <a:endParaRPr lang="es-ES" sz="1900" b="1" kern="1200" dirty="0"/>
        </a:p>
      </dsp:txBody>
      <dsp:txXfrm>
        <a:off x="3243688" y="681356"/>
        <a:ext cx="2493758" cy="595643"/>
      </dsp:txXfrm>
    </dsp:sp>
    <dsp:sp modelId="{96409E02-FCCC-4019-A787-009E325CF46A}">
      <dsp:nvSpPr>
        <dsp:cNvPr id="0" name=""/>
        <dsp:cNvSpPr/>
      </dsp:nvSpPr>
      <dsp:spPr>
        <a:xfrm rot="5400000">
          <a:off x="4435206" y="1350892"/>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484394-F0A8-4685-9E64-2ECB4F227180}">
      <dsp:nvSpPr>
        <dsp:cNvPr id="0" name=""/>
        <dsp:cNvSpPr/>
      </dsp:nvSpPr>
      <dsp:spPr>
        <a:xfrm>
          <a:off x="3225157" y="1516977"/>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candela celui rău se stinge</a:t>
          </a:r>
          <a:r>
            <a:rPr lang="es-ES" sz="1900" b="1" kern="1200" dirty="0" smtClean="0"/>
            <a:t>» (v. 9)</a:t>
          </a:r>
          <a:endParaRPr lang="es-ES" sz="1900" b="1" kern="1200" dirty="0"/>
        </a:p>
      </dsp:txBody>
      <dsp:txXfrm>
        <a:off x="3243688" y="1535508"/>
        <a:ext cx="2493758" cy="595643"/>
      </dsp:txXfrm>
    </dsp:sp>
    <dsp:sp modelId="{7E511FFA-B665-4259-95BE-564569AAF618}">
      <dsp:nvSpPr>
        <dsp:cNvPr id="0" name=""/>
        <dsp:cNvSpPr/>
      </dsp:nvSpPr>
      <dsp:spPr>
        <a:xfrm rot="5400000">
          <a:off x="4435206" y="2205044"/>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3DFEDB-8C0C-4E27-8508-055C0E6D37BF}">
      <dsp:nvSpPr>
        <dsp:cNvPr id="0" name=""/>
        <dsp:cNvSpPr/>
      </dsp:nvSpPr>
      <dsp:spPr>
        <a:xfrm>
          <a:off x="3225157" y="2371129"/>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va pieri</a:t>
          </a:r>
          <a:r>
            <a:rPr lang="es-ES" sz="1900" b="1" kern="1200" dirty="0" smtClean="0"/>
            <a:t>» (v. 13)</a:t>
          </a:r>
          <a:endParaRPr lang="es-ES" sz="1900" b="1" kern="1200" dirty="0"/>
        </a:p>
      </dsp:txBody>
      <dsp:txXfrm>
        <a:off x="3243688" y="2389660"/>
        <a:ext cx="2493758" cy="595643"/>
      </dsp:txXfrm>
    </dsp:sp>
    <dsp:sp modelId="{65036411-49E1-403C-9698-4E55CC148E92}">
      <dsp:nvSpPr>
        <dsp:cNvPr id="0" name=""/>
        <dsp:cNvSpPr/>
      </dsp:nvSpPr>
      <dsp:spPr>
        <a:xfrm rot="5400000">
          <a:off x="4435206" y="3059196"/>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BD61AA6-F556-447B-8484-29D9FE6C2698}">
      <dsp:nvSpPr>
        <dsp:cNvPr id="0" name=""/>
        <dsp:cNvSpPr/>
      </dsp:nvSpPr>
      <dsp:spPr>
        <a:xfrm>
          <a:off x="3225157" y="3225281"/>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are parte de sărăcie și rușine</a:t>
          </a:r>
          <a:r>
            <a:rPr lang="es-ES" sz="1900" b="1" kern="1200" dirty="0" smtClean="0"/>
            <a:t>» (v. 18)</a:t>
          </a:r>
          <a:endParaRPr lang="es-ES" sz="1900" b="1" kern="1200" baseline="-25000" dirty="0"/>
        </a:p>
      </dsp:txBody>
      <dsp:txXfrm>
        <a:off x="3243688" y="3243812"/>
        <a:ext cx="2493758" cy="595643"/>
      </dsp:txXfrm>
    </dsp:sp>
    <dsp:sp modelId="{7497B465-B7BD-46FD-A770-F160AEB8C3AA}">
      <dsp:nvSpPr>
        <dsp:cNvPr id="0" name=""/>
        <dsp:cNvSpPr/>
      </dsp:nvSpPr>
      <dsp:spPr>
        <a:xfrm rot="5400000">
          <a:off x="4435206" y="3913348"/>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406E9FA-A642-46FB-BB68-2F2B763635D4}">
      <dsp:nvSpPr>
        <dsp:cNvPr id="0" name=""/>
        <dsp:cNvSpPr/>
      </dsp:nvSpPr>
      <dsp:spPr>
        <a:xfrm>
          <a:off x="3225157" y="4079433"/>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este urmărit de nenorocire</a:t>
          </a:r>
          <a:r>
            <a:rPr lang="es-ES" sz="1900" b="1" kern="1200" baseline="0" dirty="0" smtClean="0"/>
            <a:t>» (v. 21)</a:t>
          </a:r>
          <a:endParaRPr lang="es-ES" sz="1900" b="1" kern="1200" baseline="0" dirty="0"/>
        </a:p>
      </dsp:txBody>
      <dsp:txXfrm>
        <a:off x="3243688" y="4097964"/>
        <a:ext cx="2493758" cy="595643"/>
      </dsp:txXfrm>
    </dsp:sp>
    <dsp:sp modelId="{8D6590C8-D6CB-40BF-8904-5FAD5E2AA6BF}">
      <dsp:nvSpPr>
        <dsp:cNvPr id="0" name=""/>
        <dsp:cNvSpPr/>
      </dsp:nvSpPr>
      <dsp:spPr>
        <a:xfrm rot="5400000">
          <a:off x="4435206" y="4767500"/>
          <a:ext cx="110723" cy="110723"/>
        </a:xfrm>
        <a:prstGeom prst="rightArrow">
          <a:avLst>
            <a:gd name="adj1" fmla="val 667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3AB5BB2-4933-4ADD-9C21-7BE1E63E94F7}">
      <dsp:nvSpPr>
        <dsp:cNvPr id="0" name=""/>
        <dsp:cNvSpPr/>
      </dsp:nvSpPr>
      <dsp:spPr>
        <a:xfrm>
          <a:off x="3225157" y="4933585"/>
          <a:ext cx="2530820" cy="632705"/>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a:t>
          </a:r>
          <a:r>
            <a:rPr lang="ro-RO" sz="1900" b="1" kern="1200" dirty="0" smtClean="0"/>
            <a:t>pântecele lui duce lipsă</a:t>
          </a:r>
          <a:r>
            <a:rPr lang="es-ES" sz="1900" b="1" kern="1200" dirty="0" smtClean="0"/>
            <a:t>» (v. 25)</a:t>
          </a:r>
          <a:endParaRPr lang="es-ES" sz="1900" b="1" kern="1200" dirty="0"/>
        </a:p>
      </dsp:txBody>
      <dsp:txXfrm>
        <a:off x="3243688" y="4952116"/>
        <a:ext cx="2493758" cy="59564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15261410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2312360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23149507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27862211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36939137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1075487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1854303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35517040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31764615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61175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CA4510-430C-4AC8-889D-9F214B2AE7C1}" type="datetimeFigureOut">
              <a:rPr lang="es-ES" smtClean="0"/>
              <a:pPr/>
              <a:t>29/01/2015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2206886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A4510-430C-4AC8-889D-9F214B2AE7C1}" type="datetimeFigureOut">
              <a:rPr lang="es-ES" smtClean="0"/>
              <a:pPr/>
              <a:t>29/01/2015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4FDE-D36B-49F2-994D-A5B2B0748A6B}" type="slidenum">
              <a:rPr lang="es-ES" smtClean="0"/>
              <a:pPr/>
              <a:t>‹#›</a:t>
            </a:fld>
            <a:endParaRPr lang="es-ES"/>
          </a:p>
        </p:txBody>
      </p:sp>
    </p:spTree>
    <p:extLst>
      <p:ext uri="{BB962C8B-B14F-4D97-AF65-F5344CB8AC3E}">
        <p14:creationId xmlns="" xmlns:p14="http://schemas.microsoft.com/office/powerpoint/2010/main" val="115906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03648" y="1104126"/>
            <a:ext cx="6336704" cy="1938992"/>
          </a:xfrm>
          <a:prstGeom prst="rect">
            <a:avLst/>
          </a:prstGeom>
          <a:noFill/>
        </p:spPr>
        <p:txBody>
          <a:bodyPr wrap="square" rtlCol="0">
            <a:spAutoFit/>
            <a:scene3d>
              <a:camera prst="orthographicFront"/>
              <a:lightRig rig="harsh" dir="tl">
                <a:rot lat="0" lon="0" rev="2400000"/>
              </a:lightRig>
            </a:scene3d>
            <a:sp3d extrusionH="25400" contourW="8890">
              <a:bevelT w="38100" h="31750"/>
              <a:contourClr>
                <a:srgbClr val="473FE9"/>
              </a:contourClr>
            </a:sp3d>
          </a:bodyPr>
          <a:lstStyle/>
          <a:p>
            <a:pPr algn="ctr"/>
            <a:r>
              <a:rPr lang="ro-RO" sz="6000" b="1" smtClean="0">
                <a:ln w="11430"/>
                <a:gradFill>
                  <a:gsLst>
                    <a:gs pos="0">
                      <a:srgbClr val="BAB7F7"/>
                    </a:gs>
                    <a:gs pos="75000">
                      <a:srgbClr val="6861ED"/>
                    </a:gs>
                    <a:gs pos="100000">
                      <a:srgbClr val="473FE9"/>
                    </a:gs>
                  </a:gsLst>
                  <a:lin ang="5400000"/>
                </a:gradFill>
                <a:effectLst>
                  <a:outerShdw blurRad="50800" dist="39000" dir="5460000" algn="tl">
                    <a:srgbClr val="000000">
                      <a:alpha val="38000"/>
                    </a:srgbClr>
                  </a:outerShdw>
                </a:effectLst>
              </a:rPr>
              <a:t>BINECUVÂNTĂRILE CELUI NEPRIHĂNIT</a:t>
            </a:r>
            <a:endParaRPr lang="ro-RO" sz="6000" b="1">
              <a:ln w="11430"/>
              <a:gradFill>
                <a:gsLst>
                  <a:gs pos="0">
                    <a:srgbClr val="BAB7F7"/>
                  </a:gs>
                  <a:gs pos="75000">
                    <a:srgbClr val="6861ED"/>
                  </a:gs>
                  <a:gs pos="100000">
                    <a:srgbClr val="473FE9"/>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35496" y="6167045"/>
            <a:ext cx="2088232" cy="646331"/>
          </a:xfrm>
          <a:prstGeom prst="rect">
            <a:avLst/>
          </a:prstGeom>
          <a:noFill/>
        </p:spPr>
        <p:txBody>
          <a:bodyPr wrap="square" rtlCol="0">
            <a:spAutoFit/>
          </a:bodyPr>
          <a:lstStyle/>
          <a:p>
            <a:pPr algn="ctr"/>
            <a:r>
              <a:rPr lang="ro-RO" b="1" smtClean="0"/>
              <a:t>Studiul 5 pentru 31 ianuarie 2015</a:t>
            </a:r>
            <a:endParaRPr lang="ro-RO" b="1"/>
          </a:p>
        </p:txBody>
      </p:sp>
    </p:spTree>
    <p:extLst>
      <p:ext uri="{BB962C8B-B14F-4D97-AF65-F5344CB8AC3E}">
        <p14:creationId xmlns="" xmlns:p14="http://schemas.microsoft.com/office/powerpoint/2010/main" val="41403686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6000"/>
          </a:stretch>
        </a:blipFill>
        <a:effectLst/>
      </p:bgPr>
    </p:bg>
    <p:spTree>
      <p:nvGrpSpPr>
        <p:cNvPr id="1" name=""/>
        <p:cNvGrpSpPr/>
        <p:nvPr/>
      </p:nvGrpSpPr>
      <p:grpSpPr>
        <a:xfrm>
          <a:off x="0" y="0"/>
          <a:ext cx="0" cy="0"/>
          <a:chOff x="0" y="0"/>
          <a:chExt cx="0" cy="0"/>
        </a:xfrm>
      </p:grpSpPr>
      <p:pic>
        <p:nvPicPr>
          <p:cNvPr id="1028" name="Picture 4" descr="R:\Dibujos\Juicio\Juicio (23).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07504" y="954107"/>
            <a:ext cx="2021292" cy="1515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0"/>
            <a:ext cx="6216112" cy="954107"/>
          </a:xfrm>
          <a:prstGeom prst="rect">
            <a:avLst/>
          </a:prstGeom>
          <a:noFill/>
        </p:spPr>
        <p:txBody>
          <a:bodyPr wrap="square" rtlCol="0">
            <a:spAutoFit/>
          </a:bodyPr>
          <a:lstStyle/>
          <a:p>
            <a:pPr algn="ctr"/>
            <a:r>
              <a:rPr lang="ro-RO" sz="3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INTEGRITATEA CELUI NEPRIHĂNIT </a:t>
            </a:r>
            <a:r>
              <a:rPr lang="ro-RO" sz="2400" b="1" smtClean="0">
                <a:ln w="158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(Proverbe 10:1-7)</a:t>
            </a:r>
            <a:endParaRPr lang="ro-RO" sz="2400" b="1">
              <a:ln w="158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2411761" y="1220559"/>
            <a:ext cx="3528391" cy="1323439"/>
          </a:xfrm>
          <a:prstGeom prst="rect">
            <a:avLst/>
          </a:prstGeom>
        </p:spPr>
        <p:txBody>
          <a:bodyPr wrap="square">
            <a:spAutoFit/>
          </a:bodyPr>
          <a:lstStyle/>
          <a:p>
            <a:pPr algn="ctr"/>
            <a:r>
              <a:rPr lang="ro-RO" sz="2000" b="1" smtClean="0">
                <a:solidFill>
                  <a:srgbClr val="564020"/>
                </a:solidFill>
                <a:latin typeface="Comic Sans MS" pitchFamily="66" charset="0"/>
              </a:rPr>
              <a:t>«Comorile câştigate pe nedrept nu folosesc, dar neprihănirea izbăveşte de la moarte.» </a:t>
            </a:r>
            <a:r>
              <a:rPr lang="ro-RO" sz="1200" b="1" smtClean="0">
                <a:solidFill>
                  <a:srgbClr val="564020"/>
                </a:solidFill>
                <a:latin typeface="Comic Sans MS" pitchFamily="66" charset="0"/>
              </a:rPr>
              <a:t>(Proverbe 10:2)</a:t>
            </a:r>
            <a:endParaRPr lang="ro-RO" sz="2000" b="1">
              <a:solidFill>
                <a:srgbClr val="564020"/>
              </a:solidFill>
              <a:latin typeface="Comic Sans MS" pitchFamily="66" charset="0"/>
            </a:endParaRPr>
          </a:p>
        </p:txBody>
      </p:sp>
      <p:sp>
        <p:nvSpPr>
          <p:cNvPr id="4" name="3 CuadroTexto"/>
          <p:cNvSpPr txBox="1"/>
          <p:nvPr/>
        </p:nvSpPr>
        <p:spPr>
          <a:xfrm>
            <a:off x="35496" y="4071942"/>
            <a:ext cx="9108504" cy="2785378"/>
          </a:xfrm>
          <a:prstGeom prst="rect">
            <a:avLst/>
          </a:prstGeom>
          <a:noFill/>
        </p:spPr>
        <p:txBody>
          <a:bodyPr wrap="square" rtlCol="0">
            <a:spAutoFit/>
          </a:bodyPr>
          <a:lstStyle/>
          <a:p>
            <a:pPr>
              <a:spcBef>
                <a:spcPts val="600"/>
              </a:spcBef>
            </a:pPr>
            <a:r>
              <a:rPr lang="ro-RO" sz="2000" b="1" dirty="0" smtClean="0"/>
              <a:t>Aceste comori nu ne folosesc deoarece singurul beneficiu demn de obținut este viața veșnică, iar aceasta nu se poate cumpăra cu </a:t>
            </a:r>
            <a:r>
              <a:rPr lang="ro-RO" sz="2000" b="1" dirty="0" err="1" smtClean="0"/>
              <a:t>nicio</a:t>
            </a:r>
            <a:r>
              <a:rPr lang="ro-RO" sz="2000" b="1" dirty="0" smtClean="0"/>
              <a:t> cantitate de aur, oricât de mare (Matei 16: 26).</a:t>
            </a:r>
          </a:p>
          <a:p>
            <a:pPr>
              <a:spcBef>
                <a:spcPts val="600"/>
              </a:spcBef>
            </a:pPr>
            <a:r>
              <a:rPr lang="ro-RO" sz="2000" b="1" dirty="0" smtClean="0">
                <a:solidFill>
                  <a:srgbClr val="FFFF99"/>
                </a:solidFill>
                <a:effectLst>
                  <a:glow rad="38100">
                    <a:schemeClr val="tx1"/>
                  </a:glow>
                  <a:outerShdw blurRad="50800" dist="50800" dir="5400000" algn="ctr" rotWithShape="0">
                    <a:schemeClr val="tx1"/>
                  </a:outerShdw>
                </a:effectLst>
              </a:rPr>
              <a:t>Ce fel de neprihănire ne poate izbăvi de la moarte?</a:t>
            </a:r>
            <a:endParaRPr lang="ro-RO" sz="2000" b="1" dirty="0">
              <a:solidFill>
                <a:srgbClr val="FFFF99"/>
              </a:solidFill>
              <a:effectLst>
                <a:glow rad="38100">
                  <a:schemeClr val="tx1"/>
                </a:glow>
                <a:outerShdw blurRad="50800" dist="50800" dir="5400000" algn="ctr" rotWithShape="0">
                  <a:schemeClr val="tx1"/>
                </a:outerShdw>
              </a:effectLst>
            </a:endParaRPr>
          </a:p>
          <a:p>
            <a:pPr>
              <a:spcBef>
                <a:spcPts val="600"/>
              </a:spcBef>
            </a:pPr>
            <a:r>
              <a:rPr lang="ro-RO" sz="2000" b="1" dirty="0" smtClean="0"/>
              <a:t>Bunătatea morală, nu se preocupă doar cu evitarea păcatului, ci și cu tratarea în mod egal a celor din jur prin acțiuni de bunătate și ajutor în nevoie (Mat. 25: 40-46).</a:t>
            </a:r>
          </a:p>
          <a:p>
            <a:pPr>
              <a:spcBef>
                <a:spcPts val="600"/>
              </a:spcBef>
            </a:pPr>
            <a:r>
              <a:rPr lang="ro-RO" sz="2000" b="1" dirty="0" smtClean="0"/>
              <a:t>În ambele cazuri, sunt evaluate gândurile, cuvintele și faptele. Astfel, integritatea celui neprihănit se vede în toate fațetele vieții sale.</a:t>
            </a:r>
            <a:endParaRPr lang="ro-RO" sz="2000" b="1" dirty="0"/>
          </a:p>
        </p:txBody>
      </p:sp>
      <p:sp>
        <p:nvSpPr>
          <p:cNvPr id="6" name="5 Rectángulo"/>
          <p:cNvSpPr/>
          <p:nvPr/>
        </p:nvSpPr>
        <p:spPr>
          <a:xfrm>
            <a:off x="35496" y="2440920"/>
            <a:ext cx="6180616" cy="1015663"/>
          </a:xfrm>
          <a:prstGeom prst="rect">
            <a:avLst/>
          </a:prstGeom>
        </p:spPr>
        <p:txBody>
          <a:bodyPr wrap="square">
            <a:spAutoFit/>
          </a:bodyPr>
          <a:lstStyle/>
          <a:p>
            <a:pPr lvl="0">
              <a:spcBef>
                <a:spcPts val="600"/>
              </a:spcBef>
            </a:pPr>
            <a:r>
              <a:rPr lang="ro-RO" sz="2000" b="1" smtClean="0">
                <a:solidFill>
                  <a:prstClr val="black"/>
                </a:solidFill>
              </a:rPr>
              <a:t>Această secțiune nouă din Proverbe ne invită să medităm la contrastul dintre viața unui înțelept și cea a unui nebun. De exemplu, asupra versetului 2:</a:t>
            </a:r>
          </a:p>
        </p:txBody>
      </p:sp>
      <p:pic>
        <p:nvPicPr>
          <p:cNvPr id="1026"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38752" y="55521"/>
            <a:ext cx="2897744" cy="203566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l="21775" r="10212"/>
          <a:stretch/>
        </p:blipFill>
        <p:spPr bwMode="auto">
          <a:xfrm>
            <a:off x="6125832" y="1988841"/>
            <a:ext cx="2925224" cy="214632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67544" y="3427281"/>
            <a:ext cx="4572000" cy="707886"/>
          </a:xfrm>
          <a:prstGeom prst="rect">
            <a:avLst/>
          </a:prstGeom>
        </p:spPr>
        <p:txBody>
          <a:bodyPr>
            <a:spAutoFit/>
          </a:bodyPr>
          <a:lstStyle/>
          <a:p>
            <a:pPr lvl="0" algn="ctr">
              <a:spcBef>
                <a:spcPts val="600"/>
              </a:spcBef>
            </a:pPr>
            <a:r>
              <a:rPr lang="ro-RO" sz="2000" b="1" smtClean="0">
                <a:solidFill>
                  <a:srgbClr val="FFFF99"/>
                </a:solidFill>
                <a:effectLst>
                  <a:glow rad="38100">
                    <a:prstClr val="black"/>
                  </a:glow>
                  <a:outerShdw blurRad="50800" dist="50800" dir="5400000" algn="ctr" rotWithShape="0">
                    <a:prstClr val="black"/>
                  </a:outerShdw>
                </a:effectLst>
              </a:rPr>
              <a:t>De ce nu avem câștig din comorile obținute pe nedrept?</a:t>
            </a:r>
            <a:endParaRPr lang="ro-RO" sz="2000" b="1">
              <a:solidFill>
                <a:srgbClr val="FFFF99"/>
              </a:solidFill>
              <a:effectLst>
                <a:glow rad="38100">
                  <a:prstClr val="black"/>
                </a:glow>
                <a:outerShdw blurRad="50800" dist="50800" dir="5400000" algn="ctr" rotWithShape="0">
                  <a:prstClr val="black"/>
                </a:outerShdw>
              </a:effectLst>
            </a:endParaRPr>
          </a:p>
        </p:txBody>
      </p:sp>
    </p:spTree>
    <p:extLst>
      <p:ext uri="{BB962C8B-B14F-4D97-AF65-F5344CB8AC3E}">
        <p14:creationId xmlns="" xmlns:p14="http://schemas.microsoft.com/office/powerpoint/2010/main" val="3552593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right)">
                                      <p:cBhvr>
                                        <p:cTn id="16" dur="500"/>
                                        <p:tgtEl>
                                          <p:spTgt spid="10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par>
                                <p:cTn id="40" presetID="25"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5" dur="1000" fill="hold"/>
                                        <p:tgtEl>
                                          <p:spTgt spid="102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wipe(left)">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left)">
                                      <p:cBhvr>
                                        <p:cTn id="59" dur="500"/>
                                        <p:tgtEl>
                                          <p:spTgt spid="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 calcmode="lin" valueType="num">
                                      <p:cBhvr>
                                        <p:cTn id="64"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67"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
                                            <p:txEl>
                                              <p:pRg st="2" end="2"/>
                                            </p:txEl>
                                          </p:spTgt>
                                        </p:tgtEl>
                                      </p:cBhvr>
                                    </p:animEffect>
                                  </p:childTnLst>
                                </p:cTn>
                              </p:par>
                              <p:par>
                                <p:cTn id="72" presetID="25" presetClass="entr" presetSubtype="0" fill="hold" nodeType="withEffect">
                                  <p:stCondLst>
                                    <p:cond delay="0"/>
                                  </p:stCondLst>
                                  <p:childTnLst>
                                    <p:set>
                                      <p:cBhvr>
                                        <p:cTn id="73" dur="1" fill="hold">
                                          <p:stCondLst>
                                            <p:cond delay="0"/>
                                          </p:stCondLst>
                                        </p:cTn>
                                        <p:tgtEl>
                                          <p:spTgt spid="1027"/>
                                        </p:tgtEl>
                                        <p:attrNameLst>
                                          <p:attrName>style.visibility</p:attrName>
                                        </p:attrNameLst>
                                      </p:cBhvr>
                                      <p:to>
                                        <p:strVal val="visible"/>
                                      </p:to>
                                    </p:set>
                                    <p:anim calcmode="lin" valueType="num">
                                      <p:cBhvr>
                                        <p:cTn id="74"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77" dur="1000" fill="hold"/>
                                        <p:tgtEl>
                                          <p:spTgt spid="102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0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
                                            <p:txEl>
                                              <p:pRg st="3" end="3"/>
                                            </p:txEl>
                                          </p:spTgt>
                                        </p:tgtEl>
                                        <p:attrNameLst>
                                          <p:attrName>style.visibility</p:attrName>
                                        </p:attrNameLst>
                                      </p:cBhvr>
                                      <p:to>
                                        <p:strVal val="visible"/>
                                      </p:to>
                                    </p:set>
                                    <p:animEffect transition="in" filter="wipe(left)">
                                      <p:cBhvr>
                                        <p:cTn id="8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2000" r="-2000" b="-10000"/>
          </a:stretch>
        </a:blipFill>
        <a:effectLst/>
      </p:bgPr>
    </p:bg>
    <p:spTree>
      <p:nvGrpSpPr>
        <p:cNvPr id="1" name=""/>
        <p:cNvGrpSpPr/>
        <p:nvPr/>
      </p:nvGrpSpPr>
      <p:grpSpPr>
        <a:xfrm>
          <a:off x="0" y="0"/>
          <a:ext cx="0" cy="0"/>
          <a:chOff x="0" y="0"/>
          <a:chExt cx="0" cy="0"/>
        </a:xfrm>
      </p:grpSpPr>
      <p:sp>
        <p:nvSpPr>
          <p:cNvPr id="2" name="1 Rectángulo"/>
          <p:cNvSpPr/>
          <p:nvPr/>
        </p:nvSpPr>
        <p:spPr>
          <a:xfrm>
            <a:off x="252430" y="657844"/>
            <a:ext cx="8677287" cy="5539978"/>
          </a:xfrm>
          <a:prstGeom prst="rect">
            <a:avLst/>
          </a:prstGeom>
        </p:spPr>
        <p:txBody>
          <a:bodyPr wrap="square">
            <a:spAutoFit/>
          </a:bodyPr>
          <a:lstStyle/>
          <a:p>
            <a:pPr algn="just">
              <a:spcBef>
                <a:spcPts val="600"/>
              </a:spcBef>
            </a:pPr>
            <a:r>
              <a:rPr lang="ro-RO" sz="2200" dirty="0" smtClean="0">
                <a:latin typeface="Cooper Black" pitchFamily="18" charset="0"/>
              </a:rPr>
              <a:t>«</a:t>
            </a:r>
            <a:r>
              <a:rPr lang="ro-RO" sz="2000" b="1" dirty="0" smtClean="0">
                <a:effectLst>
                  <a:outerShdw blurRad="38100" dist="38100" dir="2700000" algn="tl">
                    <a:srgbClr val="000000">
                      <a:alpha val="43137"/>
                    </a:srgbClr>
                  </a:outerShdw>
                </a:effectLst>
                <a:latin typeface="Arial Black" pitchFamily="34" charset="0"/>
              </a:rPr>
              <a:t>Cei care merg pe calea îngustă, vorbesc despre fericirea pe care o vor avea la sfârșitul călătoriei... Nu se îmbracă asemenea celor de pe calea cea largă, nici nu vorbesc ca și ei, nici nu se poartă ca ei. Au primit un model, un Om al durerii, obișnuit cu suferința, care a deschis acel drum pentru ei și a pășit pe el. Urmașii Lui văd urmele Sale și se consolează și se bucură. El L-a străbătut în siguranță, așa că, și ei se pot simți în siguranță dacă merg pe urmele Sale. </a:t>
            </a:r>
          </a:p>
          <a:p>
            <a:pPr algn="just">
              <a:spcBef>
                <a:spcPts val="600"/>
              </a:spcBef>
            </a:pPr>
            <a:r>
              <a:rPr lang="ro-RO" sz="2000" b="1" dirty="0" smtClean="0">
                <a:effectLst>
                  <a:outerShdw blurRad="38100" dist="38100" dir="2700000" algn="tl">
                    <a:srgbClr val="000000">
                      <a:alpha val="43137"/>
                    </a:srgbClr>
                  </a:outerShdw>
                </a:effectLst>
                <a:latin typeface="Arial Black" pitchFamily="34" charset="0"/>
              </a:rPr>
              <a:t>Pe calea cea largă, toți sunt ocupați cu ei înșiși, cu hainele și plăcerile lor. Împărtășesc din belșug plăcere și festivități și nu se gândesc la finalul drumului, la ruina care-i așteaptă la sfârșit de tot. Cu fiecare zi se apropie mai mult de distrugerea lor și, cu toate acestea, se grăbesc nebunește mai tare și mai tare…</a:t>
            </a:r>
          </a:p>
          <a:p>
            <a:pPr algn="just">
              <a:spcBef>
                <a:spcPts val="600"/>
              </a:spcBef>
            </a:pPr>
            <a:r>
              <a:rPr lang="ro-RO" sz="2000" b="1" dirty="0" smtClean="0">
                <a:effectLst>
                  <a:outerShdw blurRad="38100" dist="38100" dir="2700000" algn="tl">
                    <a:srgbClr val="000000">
                      <a:alpha val="43137"/>
                    </a:srgbClr>
                  </a:outerShdw>
                </a:effectLst>
                <a:latin typeface="Arial Black" pitchFamily="34" charset="0"/>
              </a:rPr>
              <a:t>Cei care doresc să facă orice sacrificiu pentru viața veșnică, o vor câștiga. Și se merită să suferim pentru ea, merită să ne răstignim eul și să ne sacrificăm idolii </a:t>
            </a:r>
            <a:r>
              <a:rPr lang="ro-RO" sz="2000" b="1" smtClean="0">
                <a:effectLst>
                  <a:outerShdw blurRad="38100" dist="38100" dir="2700000" algn="tl">
                    <a:srgbClr val="000000">
                      <a:alpha val="43137"/>
                    </a:srgbClr>
                  </a:outerShdw>
                </a:effectLst>
                <a:latin typeface="Arial Black" pitchFamily="34" charset="0"/>
              </a:rPr>
              <a:t>pentru </a:t>
            </a:r>
            <a:r>
              <a:rPr lang="ro-RO" sz="2000" b="1" smtClean="0">
                <a:effectLst>
                  <a:outerShdw blurRad="38100" dist="38100" dir="2700000" algn="tl">
                    <a:srgbClr val="000000">
                      <a:alpha val="43137"/>
                    </a:srgbClr>
                  </a:outerShdw>
                </a:effectLst>
                <a:latin typeface="Arial Black" pitchFamily="34" charset="0"/>
              </a:rPr>
              <a:t>ea.</a:t>
            </a:r>
            <a:r>
              <a:rPr lang="ro-RO" sz="2200" smtClean="0">
                <a:latin typeface="Cooper Black" pitchFamily="18" charset="0"/>
              </a:rPr>
              <a:t>»</a:t>
            </a:r>
            <a:endParaRPr lang="ro-RO" sz="2200" dirty="0">
              <a:latin typeface="Cooper Black" pitchFamily="18" charset="0"/>
            </a:endParaRPr>
          </a:p>
        </p:txBody>
      </p:sp>
      <p:sp>
        <p:nvSpPr>
          <p:cNvPr id="3" name="2 CuadroTexto"/>
          <p:cNvSpPr txBox="1"/>
          <p:nvPr/>
        </p:nvSpPr>
        <p:spPr>
          <a:xfrm>
            <a:off x="2235413" y="6505599"/>
            <a:ext cx="5031890" cy="307777"/>
          </a:xfrm>
          <a:prstGeom prst="rect">
            <a:avLst/>
          </a:prstGeom>
          <a:noFill/>
        </p:spPr>
        <p:txBody>
          <a:bodyPr wrap="none" rtlCol="0">
            <a:spAutoFit/>
          </a:bodyPr>
          <a:lstStyle/>
          <a:p>
            <a:r>
              <a:rPr lang="ro-RO" sz="1400" b="1" dirty="0" smtClean="0"/>
              <a:t>E.G.W. (A fin de </a:t>
            </a:r>
            <a:r>
              <a:rPr lang="ro-RO" sz="1400" b="1" dirty="0" err="1" smtClean="0"/>
              <a:t>conocerle</a:t>
            </a:r>
            <a:r>
              <a:rPr lang="ro-RO" sz="1400" b="1" dirty="0" smtClean="0"/>
              <a:t>, </a:t>
            </a:r>
            <a:r>
              <a:rPr lang="ro-RO" sz="1400" b="1" dirty="0" err="1" smtClean="0"/>
              <a:t>n.t</a:t>
            </a:r>
            <a:r>
              <a:rPr lang="ro-RO" sz="1400" b="1" dirty="0" smtClean="0"/>
              <a:t>. Ca să-L cunosc pe El, 24 octombrie)</a:t>
            </a:r>
            <a:endParaRPr lang="ro-RO" sz="1400" b="1" dirty="0"/>
          </a:p>
        </p:txBody>
      </p:sp>
    </p:spTree>
    <p:extLst>
      <p:ext uri="{BB962C8B-B14F-4D97-AF65-F5344CB8AC3E}">
        <p14:creationId xmlns="" xmlns:p14="http://schemas.microsoft.com/office/powerpoint/2010/main" val="23611872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97468"/>
            <a:ext cx="7164288"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GURA CELUI NEPRIHĂNIT </a:t>
            </a:r>
            <a:r>
              <a:rPr lang="ro-RO"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(Proverbe 10:11-14)</a:t>
            </a:r>
            <a:endParaRPr lang="ro-RO"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CuadroTexto"/>
          <p:cNvSpPr txBox="1"/>
          <p:nvPr/>
        </p:nvSpPr>
        <p:spPr>
          <a:xfrm>
            <a:off x="144016" y="620688"/>
            <a:ext cx="6876256" cy="707886"/>
          </a:xfrm>
          <a:prstGeom prst="rect">
            <a:avLst/>
          </a:prstGeom>
          <a:noFill/>
        </p:spPr>
        <p:txBody>
          <a:bodyPr wrap="square" rtlCol="0">
            <a:spAutoFit/>
          </a:bodyPr>
          <a:lstStyle/>
          <a:p>
            <a:pPr algn="ctr"/>
            <a:r>
              <a:rPr lang="ro-RO" sz="2000" b="1" smtClean="0">
                <a:solidFill>
                  <a:schemeClr val="bg1"/>
                </a:solidFill>
                <a:effectLst>
                  <a:outerShdw blurRad="50800" dist="50800" dir="5400000" algn="ctr" rotWithShape="0">
                    <a:schemeClr val="tx1"/>
                  </a:outerShdw>
                </a:effectLst>
              </a:rPr>
              <a:t>Care este contrastul dintre vorbirea unui neprihănit și cea a unui om fără minte?</a:t>
            </a:r>
            <a:endParaRPr lang="ro-RO" sz="2000" b="1">
              <a:solidFill>
                <a:schemeClr val="bg1"/>
              </a:solidFill>
              <a:effectLst>
                <a:outerShdw blurRad="50800" dist="50800" dir="5400000" algn="ctr" rotWithShape="0">
                  <a:schemeClr val="tx1"/>
                </a:outerShdw>
              </a:effectLst>
            </a:endParaRPr>
          </a:p>
        </p:txBody>
      </p:sp>
      <p:graphicFrame>
        <p:nvGraphicFramePr>
          <p:cNvPr id="4" name="3 Diagrama"/>
          <p:cNvGraphicFramePr/>
          <p:nvPr>
            <p:extLst>
              <p:ext uri="{D42A27DB-BD31-4B8C-83A1-F6EECF244321}">
                <p14:modId xmlns="" xmlns:p14="http://schemas.microsoft.com/office/powerpoint/2010/main" val="2180473413"/>
              </p:ext>
            </p:extLst>
          </p:nvPr>
        </p:nvGraphicFramePr>
        <p:xfrm>
          <a:off x="179512" y="1124744"/>
          <a:ext cx="648072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7164288" y="81103"/>
            <a:ext cx="1872208" cy="4211994"/>
            <a:chOff x="7164288" y="81103"/>
            <a:chExt cx="1872208" cy="4211994"/>
          </a:xfrm>
        </p:grpSpPr>
        <p:pic>
          <p:nvPicPr>
            <p:cNvPr id="2050" name="Picture 2" descr="\\EUNICE\FondosTematicos\David\Abigail\nabal.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7164288" y="81103"/>
              <a:ext cx="1872208" cy="4211994"/>
            </a:xfrm>
            <a:prstGeom prst="rect">
              <a:avLst/>
            </a:prstGeom>
            <a:noFill/>
            <a:ln w="19050">
              <a:solidFill>
                <a:schemeClr val="accent5">
                  <a:lumMod val="50000"/>
                </a:schemeClr>
              </a:solidFill>
            </a:ln>
            <a:effectLst>
              <a:glow rad="63500">
                <a:schemeClr val="accent2">
                  <a:satMod val="175000"/>
                  <a:alpha val="40000"/>
                </a:schemeClr>
              </a:glow>
            </a:effectLst>
            <a:extLst>
              <a:ext uri="{909E8E84-426E-40DD-AFC4-6F175D3DCCD1}">
                <a14:hiddenFill xmlns="" xmlns:a14="http://schemas.microsoft.com/office/drawing/2010/main">
                  <a:solidFill>
                    <a:srgbClr val="FFFFFF"/>
                  </a:solidFill>
                </a14:hiddenFill>
              </a:ext>
            </a:extLst>
          </p:spPr>
        </p:pic>
        <p:sp>
          <p:nvSpPr>
            <p:cNvPr id="6" name="5 CuadroTexto"/>
            <p:cNvSpPr txBox="1"/>
            <p:nvPr/>
          </p:nvSpPr>
          <p:spPr>
            <a:xfrm>
              <a:off x="7977742" y="3789040"/>
              <a:ext cx="914738"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ro-RO" sz="2000" b="1" smtClean="0"/>
                <a:t>NABAL</a:t>
              </a:r>
              <a:endParaRPr lang="ro-RO" sz="2000" b="1"/>
            </a:p>
          </p:txBody>
        </p:sp>
      </p:grpSp>
      <p:grpSp>
        <p:nvGrpSpPr>
          <p:cNvPr id="8" name="7 Grupo"/>
          <p:cNvGrpSpPr/>
          <p:nvPr/>
        </p:nvGrpSpPr>
        <p:grpSpPr>
          <a:xfrm>
            <a:off x="5553729" y="4365104"/>
            <a:ext cx="3482768" cy="2376264"/>
            <a:chOff x="5553729" y="4365104"/>
            <a:chExt cx="3482768" cy="2376264"/>
          </a:xfrm>
        </p:grpSpPr>
        <p:pic>
          <p:nvPicPr>
            <p:cNvPr id="2051" name="Picture 3" descr="\\EUNICE\FondosTematicos\David\Abigail\110_05_0099_BiblePaintings.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5553729" y="4365104"/>
              <a:ext cx="3482768" cy="2376264"/>
            </a:xfrm>
            <a:prstGeom prst="rect">
              <a:avLst/>
            </a:prstGeom>
            <a:noFill/>
            <a:ln w="19050">
              <a:solidFill>
                <a:schemeClr val="accent5">
                  <a:lumMod val="50000"/>
                </a:schemeClr>
              </a:solidFill>
            </a:ln>
            <a:effectLst>
              <a:glow rad="63500">
                <a:schemeClr val="accent4">
                  <a:satMod val="175000"/>
                  <a:alpha val="40000"/>
                </a:schemeClr>
              </a:glow>
            </a:effectLst>
            <a:extLst>
              <a:ext uri="{909E8E84-426E-40DD-AFC4-6F175D3DCCD1}">
                <a14:hiddenFill xmlns="" xmlns:a14="http://schemas.microsoft.com/office/drawing/2010/main">
                  <a:solidFill>
                    <a:srgbClr val="FFFFFF"/>
                  </a:solidFill>
                </a14:hiddenFill>
              </a:ext>
            </a:extLst>
          </p:spPr>
        </p:pic>
        <p:sp>
          <p:nvSpPr>
            <p:cNvPr id="9" name="8 CuadroTexto"/>
            <p:cNvSpPr txBox="1"/>
            <p:nvPr/>
          </p:nvSpPr>
          <p:spPr>
            <a:xfrm>
              <a:off x="5940152" y="6269250"/>
              <a:ext cx="1050289" cy="40011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ro-RO" sz="2000" b="1" smtClean="0"/>
                <a:t>ABIGAIL</a:t>
              </a:r>
              <a:endParaRPr lang="ro-RO" sz="2000" b="1"/>
            </a:p>
          </p:txBody>
        </p:sp>
      </p:grpSp>
      <p:sp>
        <p:nvSpPr>
          <p:cNvPr id="5" name="4 CuadroTexto"/>
          <p:cNvSpPr txBox="1"/>
          <p:nvPr/>
        </p:nvSpPr>
        <p:spPr>
          <a:xfrm>
            <a:off x="107504" y="4437112"/>
            <a:ext cx="5472608" cy="2246769"/>
          </a:xfrm>
          <a:prstGeom prst="rect">
            <a:avLst/>
          </a:prstGeom>
          <a:noFill/>
        </p:spPr>
        <p:txBody>
          <a:bodyPr wrap="square" rtlCol="0">
            <a:spAutoFit/>
          </a:bodyPr>
          <a:lstStyle/>
          <a:p>
            <a:r>
              <a:rPr lang="ro-RO" sz="2000" b="1" smtClean="0">
                <a:solidFill>
                  <a:schemeClr val="bg1"/>
                </a:solidFill>
                <a:effectLst>
                  <a:outerShdw blurRad="50800" dist="50800" dir="5400000" algn="ctr" rotWithShape="0">
                    <a:schemeClr val="tx1"/>
                  </a:outerShdw>
                </a:effectLst>
              </a:rPr>
              <a:t>Cuvintele de înțelepciune, sprijin și îndrumare curg din gura celui înțelept. Primite și ascultate de alții, sunt ca un râu de apă proaspătă; aduc viață nouă și binecuvântare. Cei drepți transmit ceea ce primesc de la Dumnezeu, pentru că Dumnezeu este sursa de apă vie (Ps. 36: 9; Ier. 2: 13; Ioan 4: 14; 7: 38). </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 xmlns:p14="http://schemas.microsoft.com/office/powerpoint/2010/main" val="101242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
                                            <p:graphicEl>
                                              <a:dgm id="{9D48A57A-B73F-455A-9774-64E4FE881B4E}"/>
                                            </p:graphicEl>
                                          </p:spTgt>
                                        </p:tgtEl>
                                        <p:attrNameLst>
                                          <p:attrName>style.visibility</p:attrName>
                                        </p:attrNameLst>
                                      </p:cBhvr>
                                      <p:to>
                                        <p:strVal val="visible"/>
                                      </p:to>
                                    </p:set>
                                    <p:animEffect transition="in" filter="wipe(up)">
                                      <p:cBhvr>
                                        <p:cTn id="39" dur="500"/>
                                        <p:tgtEl>
                                          <p:spTgt spid="4">
                                            <p:graphicEl>
                                              <a:dgm id="{9D48A57A-B73F-455A-9774-64E4FE881B4E}"/>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
                                            <p:graphicEl>
                                              <a:dgm id="{FD696AB2-BF09-4D9F-9AAC-B257F2DA6D5E}"/>
                                            </p:graphicEl>
                                          </p:spTgt>
                                        </p:tgtEl>
                                        <p:attrNameLst>
                                          <p:attrName>style.visibility</p:attrName>
                                        </p:attrNameLst>
                                      </p:cBhvr>
                                      <p:to>
                                        <p:strVal val="visible"/>
                                      </p:to>
                                    </p:set>
                                    <p:animEffect transition="in" filter="wipe(up)">
                                      <p:cBhvr>
                                        <p:cTn id="42" dur="500"/>
                                        <p:tgtEl>
                                          <p:spTgt spid="4">
                                            <p:graphicEl>
                                              <a:dgm id="{FD696AB2-BF09-4D9F-9AAC-B257F2DA6D5E}"/>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
                                            <p:graphicEl>
                                              <a:dgm id="{02E104F1-C678-4836-AEF1-C9F3974E7D78}"/>
                                            </p:graphicEl>
                                          </p:spTgt>
                                        </p:tgtEl>
                                        <p:attrNameLst>
                                          <p:attrName>style.visibility</p:attrName>
                                        </p:attrNameLst>
                                      </p:cBhvr>
                                      <p:to>
                                        <p:strVal val="visible"/>
                                      </p:to>
                                    </p:set>
                                    <p:animEffect transition="in" filter="wipe(up)">
                                      <p:cBhvr>
                                        <p:cTn id="45" dur="500"/>
                                        <p:tgtEl>
                                          <p:spTgt spid="4">
                                            <p:graphicEl>
                                              <a:dgm id="{02E104F1-C678-4836-AEF1-C9F3974E7D78}"/>
                                            </p:graphicEl>
                                          </p:spTgt>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4">
                                            <p:graphicEl>
                                              <a:dgm id="{8D439613-262A-48F1-8192-881E92F21E5D}"/>
                                            </p:graphicEl>
                                          </p:spTgt>
                                        </p:tgtEl>
                                        <p:attrNameLst>
                                          <p:attrName>style.visibility</p:attrName>
                                        </p:attrNameLst>
                                      </p:cBhvr>
                                      <p:to>
                                        <p:strVal val="visible"/>
                                      </p:to>
                                    </p:set>
                                    <p:animEffect transition="in" filter="wipe(up)">
                                      <p:cBhvr>
                                        <p:cTn id="49" dur="500"/>
                                        <p:tgtEl>
                                          <p:spTgt spid="4">
                                            <p:graphicEl>
                                              <a:dgm id="{8D439613-262A-48F1-8192-881E92F21E5D}"/>
                                            </p:graphic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
                                            <p:graphicEl>
                                              <a:dgm id="{9AFB6CAE-5DDC-47C9-B185-CCAC390B8DB8}"/>
                                            </p:graphicEl>
                                          </p:spTgt>
                                        </p:tgtEl>
                                        <p:attrNameLst>
                                          <p:attrName>style.visibility</p:attrName>
                                        </p:attrNameLst>
                                      </p:cBhvr>
                                      <p:to>
                                        <p:strVal val="visible"/>
                                      </p:to>
                                    </p:set>
                                    <p:animEffect transition="in" filter="wipe(up)">
                                      <p:cBhvr>
                                        <p:cTn id="52" dur="500"/>
                                        <p:tgtEl>
                                          <p:spTgt spid="4">
                                            <p:graphicEl>
                                              <a:dgm id="{9AFB6CAE-5DDC-47C9-B185-CCAC390B8DB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graphicEl>
                                              <a:dgm id="{BB169F2C-25D4-4887-B264-1DE6FC046175}"/>
                                            </p:graphicEl>
                                          </p:spTgt>
                                        </p:tgtEl>
                                        <p:attrNameLst>
                                          <p:attrName>style.visibility</p:attrName>
                                        </p:attrNameLst>
                                      </p:cBhvr>
                                      <p:to>
                                        <p:strVal val="visible"/>
                                      </p:to>
                                    </p:set>
                                    <p:animEffect transition="in" filter="wipe(up)">
                                      <p:cBhvr>
                                        <p:cTn id="57" dur="500"/>
                                        <p:tgtEl>
                                          <p:spTgt spid="4">
                                            <p:graphicEl>
                                              <a:dgm id="{BB169F2C-25D4-4887-B264-1DE6FC046175}"/>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
                                            <p:graphicEl>
                                              <a:dgm id="{DE6D80E4-9D3F-42E4-9EB9-F0A07AB9531C}"/>
                                            </p:graphicEl>
                                          </p:spTgt>
                                        </p:tgtEl>
                                        <p:attrNameLst>
                                          <p:attrName>style.visibility</p:attrName>
                                        </p:attrNameLst>
                                      </p:cBhvr>
                                      <p:to>
                                        <p:strVal val="visible"/>
                                      </p:to>
                                    </p:set>
                                    <p:animEffect transition="in" filter="wipe(up)">
                                      <p:cBhvr>
                                        <p:cTn id="60" dur="500"/>
                                        <p:tgtEl>
                                          <p:spTgt spid="4">
                                            <p:graphicEl>
                                              <a:dgm id="{DE6D80E4-9D3F-42E4-9EB9-F0A07AB9531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
                                            <p:graphicEl>
                                              <a:dgm id="{6C5BA8ED-00AE-46BF-A710-E4B660E8D30A}"/>
                                            </p:graphicEl>
                                          </p:spTgt>
                                        </p:tgtEl>
                                        <p:attrNameLst>
                                          <p:attrName>style.visibility</p:attrName>
                                        </p:attrNameLst>
                                      </p:cBhvr>
                                      <p:to>
                                        <p:strVal val="visible"/>
                                      </p:to>
                                    </p:set>
                                    <p:animEffect transition="in" filter="wipe(up)">
                                      <p:cBhvr>
                                        <p:cTn id="65" dur="500"/>
                                        <p:tgtEl>
                                          <p:spTgt spid="4">
                                            <p:graphicEl>
                                              <a:dgm id="{6C5BA8ED-00AE-46BF-A710-E4B660E8D30A}"/>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
                                            <p:graphicEl>
                                              <a:dgm id="{599382BF-F3D1-4EA8-A559-2B5DDD68C721}"/>
                                            </p:graphicEl>
                                          </p:spTgt>
                                        </p:tgtEl>
                                        <p:attrNameLst>
                                          <p:attrName>style.visibility</p:attrName>
                                        </p:attrNameLst>
                                      </p:cBhvr>
                                      <p:to>
                                        <p:strVal val="visible"/>
                                      </p:to>
                                    </p:set>
                                    <p:animEffect transition="in" filter="wipe(up)">
                                      <p:cBhvr>
                                        <p:cTn id="68" dur="500"/>
                                        <p:tgtEl>
                                          <p:spTgt spid="4">
                                            <p:graphicEl>
                                              <a:dgm id="{599382BF-F3D1-4EA8-A559-2B5DDD68C72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
                                            <p:graphicEl>
                                              <a:dgm id="{6C96B575-93E4-49D9-9D01-E4B22C95D12F}"/>
                                            </p:graphicEl>
                                          </p:spTgt>
                                        </p:tgtEl>
                                        <p:attrNameLst>
                                          <p:attrName>style.visibility</p:attrName>
                                        </p:attrNameLst>
                                      </p:cBhvr>
                                      <p:to>
                                        <p:strVal val="visible"/>
                                      </p:to>
                                    </p:set>
                                    <p:animEffect transition="in" filter="wipe(up)">
                                      <p:cBhvr>
                                        <p:cTn id="73" dur="500"/>
                                        <p:tgtEl>
                                          <p:spTgt spid="4">
                                            <p:graphicEl>
                                              <a:dgm id="{6C96B575-93E4-49D9-9D01-E4B22C95D12F}"/>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81AA58D2-AADE-488B-8807-70039859F539}"/>
                                            </p:graphicEl>
                                          </p:spTgt>
                                        </p:tgtEl>
                                        <p:attrNameLst>
                                          <p:attrName>style.visibility</p:attrName>
                                        </p:attrNameLst>
                                      </p:cBhvr>
                                      <p:to>
                                        <p:strVal val="visible"/>
                                      </p:to>
                                    </p:set>
                                    <p:animEffect transition="in" filter="wipe(up)">
                                      <p:cBhvr>
                                        <p:cTn id="76" dur="500"/>
                                        <p:tgtEl>
                                          <p:spTgt spid="4">
                                            <p:graphicEl>
                                              <a:dgm id="{81AA58D2-AADE-488B-8807-70039859F539}"/>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
                                            <p:graphicEl>
                                              <a:dgm id="{33AD89A9-4252-42C3-B9DF-210021363298}"/>
                                            </p:graphicEl>
                                          </p:spTgt>
                                        </p:tgtEl>
                                        <p:attrNameLst>
                                          <p:attrName>style.visibility</p:attrName>
                                        </p:attrNameLst>
                                      </p:cBhvr>
                                      <p:to>
                                        <p:strVal val="visible"/>
                                      </p:to>
                                    </p:set>
                                    <p:animEffect transition="in" filter="wipe(up)">
                                      <p:cBhvr>
                                        <p:cTn id="79" dur="500"/>
                                        <p:tgtEl>
                                          <p:spTgt spid="4">
                                            <p:graphicEl>
                                              <a:dgm id="{33AD89A9-4252-42C3-B9DF-210021363298}"/>
                                            </p:graphicEl>
                                          </p:spTgt>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4">
                                            <p:graphicEl>
                                              <a:dgm id="{73F653E2-AB46-4257-B910-F7B51706FC7C}"/>
                                            </p:graphicEl>
                                          </p:spTgt>
                                        </p:tgtEl>
                                        <p:attrNameLst>
                                          <p:attrName>style.visibility</p:attrName>
                                        </p:attrNameLst>
                                      </p:cBhvr>
                                      <p:to>
                                        <p:strVal val="visible"/>
                                      </p:to>
                                    </p:set>
                                    <p:animEffect transition="in" filter="wipe(up)">
                                      <p:cBhvr>
                                        <p:cTn id="83" dur="500"/>
                                        <p:tgtEl>
                                          <p:spTgt spid="4">
                                            <p:graphicEl>
                                              <a:dgm id="{73F653E2-AB46-4257-B910-F7B51706FC7C}"/>
                                            </p:graphicEl>
                                          </p:spTgt>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
                                            <p:graphicEl>
                                              <a:dgm id="{54CDE75A-8767-44EB-8B49-A7A3E272FFBF}"/>
                                            </p:graphicEl>
                                          </p:spTgt>
                                        </p:tgtEl>
                                        <p:attrNameLst>
                                          <p:attrName>style.visibility</p:attrName>
                                        </p:attrNameLst>
                                      </p:cBhvr>
                                      <p:to>
                                        <p:strVal val="visible"/>
                                      </p:to>
                                    </p:set>
                                    <p:animEffect transition="in" filter="wipe(up)">
                                      <p:cBhvr>
                                        <p:cTn id="86" dur="500"/>
                                        <p:tgtEl>
                                          <p:spTgt spid="4">
                                            <p:graphicEl>
                                              <a:dgm id="{54CDE75A-8767-44EB-8B49-A7A3E272FFBF}"/>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4">
                                            <p:graphicEl>
                                              <a:dgm id="{C2E92575-2F14-4343-8688-7B0D5EE31293}"/>
                                            </p:graphicEl>
                                          </p:spTgt>
                                        </p:tgtEl>
                                        <p:attrNameLst>
                                          <p:attrName>style.visibility</p:attrName>
                                        </p:attrNameLst>
                                      </p:cBhvr>
                                      <p:to>
                                        <p:strVal val="visible"/>
                                      </p:to>
                                    </p:set>
                                    <p:animEffect transition="in" filter="wipe(up)">
                                      <p:cBhvr>
                                        <p:cTn id="91" dur="500"/>
                                        <p:tgtEl>
                                          <p:spTgt spid="4">
                                            <p:graphicEl>
                                              <a:dgm id="{C2E92575-2F14-4343-8688-7B0D5EE31293}"/>
                                            </p:graphicEl>
                                          </p:spTgt>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4">
                                            <p:graphicEl>
                                              <a:dgm id="{AC9185BB-A96A-4A92-BED0-36A913B68B1E}"/>
                                            </p:graphicEl>
                                          </p:spTgt>
                                        </p:tgtEl>
                                        <p:attrNameLst>
                                          <p:attrName>style.visibility</p:attrName>
                                        </p:attrNameLst>
                                      </p:cBhvr>
                                      <p:to>
                                        <p:strVal val="visible"/>
                                      </p:to>
                                    </p:set>
                                    <p:animEffect transition="in" filter="wipe(up)">
                                      <p:cBhvr>
                                        <p:cTn id="94" dur="500"/>
                                        <p:tgtEl>
                                          <p:spTgt spid="4">
                                            <p:graphicEl>
                                              <a:dgm id="{AC9185BB-A96A-4A92-BED0-36A913B68B1E}"/>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4">
                                            <p:graphicEl>
                                              <a:dgm id="{F443DCF4-3115-40EE-9ED9-3FBE5CFAD234}"/>
                                            </p:graphicEl>
                                          </p:spTgt>
                                        </p:tgtEl>
                                        <p:attrNameLst>
                                          <p:attrName>style.visibility</p:attrName>
                                        </p:attrNameLst>
                                      </p:cBhvr>
                                      <p:to>
                                        <p:strVal val="visible"/>
                                      </p:to>
                                    </p:set>
                                    <p:animEffect transition="in" filter="wipe(up)">
                                      <p:cBhvr>
                                        <p:cTn id="99" dur="500"/>
                                        <p:tgtEl>
                                          <p:spTgt spid="4">
                                            <p:graphicEl>
                                              <a:dgm id="{F443DCF4-3115-40EE-9ED9-3FBE5CFAD234}"/>
                                            </p:graphicEl>
                                          </p:spTgt>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4">
                                            <p:graphicEl>
                                              <a:dgm id="{DB83AEC9-A103-445C-BBEA-07FDD0A84837}"/>
                                            </p:graphicEl>
                                          </p:spTgt>
                                        </p:tgtEl>
                                        <p:attrNameLst>
                                          <p:attrName>style.visibility</p:attrName>
                                        </p:attrNameLst>
                                      </p:cBhvr>
                                      <p:to>
                                        <p:strVal val="visible"/>
                                      </p:to>
                                    </p:set>
                                    <p:animEffect transition="in" filter="wipe(up)">
                                      <p:cBhvr>
                                        <p:cTn id="102" dur="500"/>
                                        <p:tgtEl>
                                          <p:spTgt spid="4">
                                            <p:graphicEl>
                                              <a:dgm id="{DB83AEC9-A103-445C-BBEA-07FDD0A84837}"/>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p:cTn id="107" dur="1000" fill="hold"/>
                                        <p:tgtEl>
                                          <p:spTgt spid="5"/>
                                        </p:tgtEl>
                                        <p:attrNameLst>
                                          <p:attrName>ppt_w</p:attrName>
                                        </p:attrNameLst>
                                      </p:cBhvr>
                                      <p:tavLst>
                                        <p:tav tm="0">
                                          <p:val>
                                            <p:fltVal val="0"/>
                                          </p:val>
                                        </p:tav>
                                        <p:tav tm="100000">
                                          <p:val>
                                            <p:strVal val="#ppt_w"/>
                                          </p:val>
                                        </p:tav>
                                      </p:tavLst>
                                    </p:anim>
                                    <p:anim calcmode="lin" valueType="num">
                                      <p:cBhvr>
                                        <p:cTn id="108" dur="1000" fill="hold"/>
                                        <p:tgtEl>
                                          <p:spTgt spid="5"/>
                                        </p:tgtEl>
                                        <p:attrNameLst>
                                          <p:attrName>ppt_h</p:attrName>
                                        </p:attrNameLst>
                                      </p:cBhvr>
                                      <p:tavLst>
                                        <p:tav tm="0">
                                          <p:val>
                                            <p:fltVal val="0"/>
                                          </p:val>
                                        </p:tav>
                                        <p:tav tm="100000">
                                          <p:val>
                                            <p:strVal val="#ppt_h"/>
                                          </p:val>
                                        </p:tav>
                                      </p:tavLst>
                                    </p:anim>
                                    <p:anim calcmode="lin" valueType="num">
                                      <p:cBhvr>
                                        <p:cTn id="10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 xmlns:a14="http://schemas.microsoft.com/office/drawing/2010/main">
                  <a14:imgLayer r:embed="rId3">
                    <a14:imgEffect>
                      <a14:brightnessContrast bright="17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5" name="Picture 3" descr="R:\Dibujos\Oxygen\07\Artwork\OpenEyes\OpenEyes_Soft_Edge.pn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flipH="1">
            <a:off x="5240450" y="4077072"/>
            <a:ext cx="4228094" cy="281597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4230"/>
            <a:ext cx="9144000" cy="646331"/>
          </a:xfrm>
          <a:prstGeom prst="rect">
            <a:avLst/>
          </a:prstGeom>
          <a:noFill/>
        </p:spPr>
        <p:txBody>
          <a:bodyPr wrap="square" rtlCol="0">
            <a:spAutoFit/>
          </a:bodyPr>
          <a:lstStyle/>
          <a:p>
            <a:pPr algn="ctr"/>
            <a:r>
              <a:rPr lang="ro-RO" sz="3600" b="1" smtClean="0">
                <a:ln w="19050">
                  <a:solidFill>
                    <a:schemeClr val="tx2">
                      <a:tint val="1000"/>
                    </a:schemeClr>
                  </a:solidFill>
                  <a:prstDash val="solid"/>
                </a:ln>
                <a:noFill/>
                <a:effectLst>
                  <a:outerShdw blurRad="50000" dist="50800" dir="7500000" algn="tl">
                    <a:srgbClr val="000000">
                      <a:shade val="5000"/>
                      <a:alpha val="35000"/>
                    </a:srgbClr>
                  </a:outerShdw>
                </a:effectLst>
              </a:rPr>
              <a:t>SPERANȚA CELOR NEPRIHĂNIȚI </a:t>
            </a:r>
            <a:r>
              <a:rPr lang="ro-RO" sz="2800" b="1" smtClean="0">
                <a:ln w="19050">
                  <a:solidFill>
                    <a:schemeClr val="tx2">
                      <a:tint val="1000"/>
                    </a:schemeClr>
                  </a:solidFill>
                  <a:prstDash val="solid"/>
                </a:ln>
                <a:noFill/>
                <a:effectLst>
                  <a:outerShdw blurRad="50000" dist="50800" dir="7500000" algn="tl">
                    <a:srgbClr val="000000">
                      <a:shade val="5000"/>
                      <a:alpha val="35000"/>
                    </a:srgbClr>
                  </a:outerShdw>
                </a:effectLst>
              </a:rPr>
              <a:t>(Proverbe 11)</a:t>
            </a:r>
            <a:endParaRPr lang="ro-RO" sz="2800" b="1">
              <a:ln w="19050">
                <a:solidFill>
                  <a:schemeClr val="tx2">
                    <a:tint val="1000"/>
                  </a:schemeClr>
                </a:solidFill>
                <a:prstDash val="solid"/>
              </a:ln>
              <a:noFill/>
              <a:effectLst>
                <a:outerShdw blurRad="50000" dist="50800" dir="7500000" algn="tl">
                  <a:srgbClr val="000000">
                    <a:shade val="5000"/>
                    <a:alpha val="35000"/>
                  </a:srgbClr>
                </a:outerShdw>
              </a:effectLst>
            </a:endParaRPr>
          </a:p>
        </p:txBody>
      </p:sp>
      <p:sp>
        <p:nvSpPr>
          <p:cNvPr id="3" name="2 CuadroTexto"/>
          <p:cNvSpPr txBox="1"/>
          <p:nvPr/>
        </p:nvSpPr>
        <p:spPr>
          <a:xfrm>
            <a:off x="7000892" y="1281926"/>
            <a:ext cx="2143108" cy="1615827"/>
          </a:xfrm>
          <a:prstGeom prst="rect">
            <a:avLst/>
          </a:prstGeom>
          <a:noFill/>
        </p:spPr>
        <p:txBody>
          <a:bodyPr wrap="square" lIns="36000" tIns="0" rIns="36000" bIns="0" rtlCol="0">
            <a:spAutoFit/>
          </a:bodyPr>
          <a:lstStyle/>
          <a:p>
            <a:r>
              <a:rPr lang="ro-RO" sz="2100" b="1" dirty="0" smtClean="0">
                <a:solidFill>
                  <a:schemeClr val="bg1"/>
                </a:solidFill>
                <a:effectLst>
                  <a:glow rad="63500">
                    <a:schemeClr val="tx1"/>
                  </a:glow>
                  <a:outerShdw blurRad="50800" dist="50800" dir="5400000" algn="ctr" rotWithShape="0">
                    <a:schemeClr val="tx1"/>
                  </a:outerShdw>
                </a:effectLst>
              </a:rPr>
              <a:t>Care este speranța celor neprihăniți?</a:t>
            </a:r>
          </a:p>
          <a:p>
            <a:r>
              <a:rPr lang="ro-RO" sz="2100" b="1" dirty="0" smtClean="0">
                <a:solidFill>
                  <a:schemeClr val="bg1"/>
                </a:solidFill>
                <a:effectLst>
                  <a:glow rad="63500">
                    <a:schemeClr val="tx1"/>
                  </a:glow>
                  <a:outerShdw blurRad="50800" dist="50800" dir="5400000" algn="ctr" rotWithShape="0">
                    <a:schemeClr val="tx1"/>
                  </a:outerShdw>
                </a:effectLst>
              </a:rPr>
              <a:t>Ce binecuvântări actuale și viitoare primesc?</a:t>
            </a:r>
            <a:endParaRPr lang="ro-RO" sz="2100" b="1" dirty="0">
              <a:solidFill>
                <a:schemeClr val="bg1"/>
              </a:solidFill>
              <a:effectLst>
                <a:glow rad="63500">
                  <a:schemeClr val="tx1"/>
                </a:glow>
                <a:outerShdw blurRad="50800" dist="50800" dir="5400000" algn="ctr" rotWithShape="0">
                  <a:schemeClr val="tx1"/>
                </a:outerShdw>
              </a:effectLst>
            </a:endParaRPr>
          </a:p>
        </p:txBody>
      </p:sp>
      <p:sp>
        <p:nvSpPr>
          <p:cNvPr id="4" name="3 CuadroTexto"/>
          <p:cNvSpPr txBox="1"/>
          <p:nvPr/>
        </p:nvSpPr>
        <p:spPr>
          <a:xfrm>
            <a:off x="35496" y="930336"/>
            <a:ext cx="8064896" cy="5262979"/>
          </a:xfrm>
          <a:prstGeom prst="rect">
            <a:avLst/>
          </a:prstGeom>
          <a:noFill/>
        </p:spPr>
        <p:txBody>
          <a:bodyPr wrap="square" rtlCol="0">
            <a:spAutoFit/>
          </a:bodyPr>
          <a:lstStyle/>
          <a:p>
            <a:pPr>
              <a:tabLst>
                <a:tab pos="806450" algn="l"/>
              </a:tabLst>
            </a:pP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rPr>
              <a:t>(v. 3)	«</a:t>
            </a: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latin typeface="Calibri" pitchFamily="34" charset="0"/>
              </a:rPr>
              <a:t>Neprihănirea oamenilor cinstiţi îi cârmuieşte fără teamă</a:t>
            </a: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rPr>
              <a:t>»</a:t>
            </a:r>
          </a:p>
          <a:p>
            <a:pPr>
              <a:tabLst>
                <a:tab pos="806450" algn="l"/>
              </a:tabLst>
            </a:pPr>
            <a:r>
              <a:rPr lang="ro-RO" sz="2100" b="1" dirty="0" smtClean="0">
                <a:solidFill>
                  <a:srgbClr val="FFFF99"/>
                </a:solidFill>
                <a:effectLst>
                  <a:glow rad="63500">
                    <a:schemeClr val="tx1"/>
                  </a:glow>
                  <a:outerShdw blurRad="50800" dist="50800" dir="5400000" algn="ctr" rotWithShape="0">
                    <a:schemeClr val="tx1"/>
                  </a:outerShdw>
                </a:effectLst>
              </a:rPr>
              <a:t>(v. 4)	«</a:t>
            </a:r>
            <a:r>
              <a:rPr lang="ro-RO" sz="2100" b="1" dirty="0" smtClean="0">
                <a:solidFill>
                  <a:srgbClr val="FFFF99"/>
                </a:solidFill>
                <a:effectLst>
                  <a:glow rad="63500">
                    <a:schemeClr val="tx1"/>
                  </a:glow>
                  <a:outerShdw blurRad="50800" dist="50800" dir="5400000" algn="ctr" rotWithShape="0">
                    <a:schemeClr val="tx1"/>
                  </a:outerShdw>
                </a:effectLst>
                <a:latin typeface="Calibri" pitchFamily="34" charset="0"/>
              </a:rPr>
              <a:t>neprihănirea izbăveşte de la moarte.</a:t>
            </a:r>
            <a:r>
              <a:rPr lang="ro-RO" sz="2100" b="1" dirty="0" smtClean="0">
                <a:solidFill>
                  <a:srgbClr val="FFFF99"/>
                </a:solidFill>
                <a:effectLst>
                  <a:glow rad="63500">
                    <a:schemeClr val="tx1"/>
                  </a:glow>
                  <a:outerShdw blurRad="50800" dist="50800" dir="5400000" algn="ctr" rotWithShape="0">
                    <a:schemeClr val="tx1"/>
                  </a:outerShdw>
                </a:effectLst>
              </a:rPr>
              <a:t>»</a:t>
            </a:r>
          </a:p>
          <a:p>
            <a:pPr>
              <a:tabLst>
                <a:tab pos="806450" algn="l"/>
              </a:tabLst>
            </a:pPr>
            <a:r>
              <a:rPr lang="ro-RO" sz="2100" b="1" dirty="0" smtClean="0">
                <a:solidFill>
                  <a:schemeClr val="accent4">
                    <a:lumMod val="40000"/>
                    <a:lumOff val="60000"/>
                  </a:schemeClr>
                </a:solidFill>
                <a:effectLst>
                  <a:glow rad="63500">
                    <a:schemeClr val="tx1"/>
                  </a:glow>
                  <a:outerShdw blurRad="50800" dist="50800" dir="5400000" algn="ctr" rotWithShape="0">
                    <a:schemeClr val="tx1"/>
                  </a:outerShdw>
                </a:effectLst>
              </a:rPr>
              <a:t>(v. 5)	«</a:t>
            </a:r>
            <a:r>
              <a:rPr lang="ro-RO" sz="2100" b="1" dirty="0" smtClean="0">
                <a:solidFill>
                  <a:schemeClr val="accent4">
                    <a:lumMod val="40000"/>
                    <a:lumOff val="60000"/>
                  </a:schemeClr>
                </a:solidFill>
                <a:effectLst>
                  <a:glow rad="63500">
                    <a:schemeClr val="tx1"/>
                  </a:glow>
                  <a:outerShdw blurRad="50800" dist="50800" dir="5400000" algn="ctr" rotWithShape="0">
                    <a:schemeClr val="tx1"/>
                  </a:outerShdw>
                </a:effectLst>
                <a:latin typeface="Calibri" pitchFamily="34" charset="0"/>
              </a:rPr>
              <a:t>Nevinovăţia omului fără prihană îi netezeşte calea»</a:t>
            </a:r>
          </a:p>
          <a:p>
            <a:pPr>
              <a:tabLst>
                <a:tab pos="806450" algn="l"/>
              </a:tabLst>
            </a:pP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latin typeface="Calibri" pitchFamily="34" charset="0"/>
              </a:rPr>
              <a:t>(v. 6)	«Nevinovăţia oamenilor fără prihană îi scapă»</a:t>
            </a:r>
          </a:p>
          <a:p>
            <a:pPr>
              <a:tabLst>
                <a:tab pos="806450" algn="l"/>
              </a:tabLst>
            </a:pP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latin typeface="Calibri" pitchFamily="34" charset="0"/>
              </a:rPr>
              <a:t>(v. 8)	«Cel neprihănit este scăpat din strâmtorare»</a:t>
            </a:r>
          </a:p>
          <a:p>
            <a:pPr>
              <a:tabLst>
                <a:tab pos="806450" algn="l"/>
              </a:tabLst>
            </a:pPr>
            <a:r>
              <a:rPr lang="ro-RO" sz="2100" b="1" dirty="0" smtClean="0">
                <a:solidFill>
                  <a:srgbClr val="FFFF99"/>
                </a:solidFill>
                <a:effectLst>
                  <a:glow rad="63500">
                    <a:schemeClr val="tx1"/>
                  </a:glow>
                  <a:outerShdw blurRad="50800" dist="50800" dir="5400000" algn="ctr" rotWithShape="0">
                    <a:schemeClr val="tx1"/>
                  </a:outerShdw>
                </a:effectLst>
                <a:latin typeface="Calibri" pitchFamily="34" charset="0"/>
              </a:rPr>
              <a:t>(v. 9)	«cei neprihăniţi sunt scăpaţi prin ştiinţă»</a:t>
            </a:r>
          </a:p>
          <a:p>
            <a:pPr>
              <a:tabLst>
                <a:tab pos="806450" algn="l"/>
              </a:tabLst>
            </a:pPr>
            <a:r>
              <a:rPr lang="ro-RO" sz="2100" b="1" dirty="0" smtClean="0">
                <a:solidFill>
                  <a:schemeClr val="accent4">
                    <a:lumMod val="40000"/>
                    <a:lumOff val="60000"/>
                  </a:schemeClr>
                </a:solidFill>
                <a:effectLst>
                  <a:glow rad="63500">
                    <a:schemeClr val="tx1"/>
                  </a:glow>
                  <a:outerShdw blurRad="50800" dist="50800" dir="5400000" algn="ctr" rotWithShape="0">
                    <a:schemeClr val="tx1"/>
                  </a:outerShdw>
                </a:effectLst>
                <a:latin typeface="Calibri" pitchFamily="34" charset="0"/>
              </a:rPr>
              <a:t>(v. 10) 	«Când le merge bine celor neprihăniţi, toată cetatea se bucură»</a:t>
            </a:r>
          </a:p>
          <a:p>
            <a:pPr>
              <a:tabLst>
                <a:tab pos="806450" algn="l"/>
              </a:tabLst>
            </a:pP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latin typeface="Calibri" pitchFamily="34" charset="0"/>
              </a:rPr>
              <a:t>(v. 17)	«Omul milostiv îşi face bine sufletului său</a:t>
            </a: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rPr>
              <a:t>»</a:t>
            </a:r>
          </a:p>
          <a:p>
            <a:pPr>
              <a:tabLst>
                <a:tab pos="806450" algn="l"/>
              </a:tabLst>
            </a:pP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rPr>
              <a:t>(v. 18)	«</a:t>
            </a: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latin typeface="Calibri" pitchFamily="34" charset="0"/>
              </a:rPr>
              <a:t>Cel ce seamănă neprihănirea are o adevărată plată.»</a:t>
            </a:r>
          </a:p>
          <a:p>
            <a:pPr>
              <a:tabLst>
                <a:tab pos="806450" algn="l"/>
              </a:tabLst>
            </a:pPr>
            <a:r>
              <a:rPr lang="ro-RO" sz="2100" b="1" dirty="0" smtClean="0">
                <a:solidFill>
                  <a:srgbClr val="FFFF99"/>
                </a:solidFill>
                <a:effectLst>
                  <a:glow rad="63500">
                    <a:schemeClr val="tx1"/>
                  </a:glow>
                  <a:outerShdw blurRad="50800" dist="50800" dir="5400000" algn="ctr" rotWithShape="0">
                    <a:schemeClr val="tx1"/>
                  </a:outerShdw>
                </a:effectLst>
                <a:latin typeface="Calibri" pitchFamily="34" charset="0"/>
              </a:rPr>
              <a:t>(v. 19)	«Adevărata neprihănire duce la viaţă»</a:t>
            </a:r>
          </a:p>
          <a:p>
            <a:pPr>
              <a:tabLst>
                <a:tab pos="806450" algn="l"/>
              </a:tabLst>
            </a:pPr>
            <a:r>
              <a:rPr lang="ro-RO" sz="2100" b="1" dirty="0" smtClean="0">
                <a:solidFill>
                  <a:schemeClr val="accent4">
                    <a:lumMod val="40000"/>
                    <a:lumOff val="60000"/>
                  </a:schemeClr>
                </a:solidFill>
                <a:effectLst>
                  <a:glow rad="63500">
                    <a:schemeClr val="tx1"/>
                  </a:glow>
                  <a:outerShdw blurRad="50800" dist="50800" dir="5400000" algn="ctr" rotWithShape="0">
                    <a:schemeClr val="tx1"/>
                  </a:outerShdw>
                </a:effectLst>
                <a:latin typeface="Calibri" pitchFamily="34" charset="0"/>
              </a:rPr>
              <a:t>(v. 20)	«Dar cei ce umblă fără prihană Îi sunt plăcuţi [Domnului]»</a:t>
            </a:r>
          </a:p>
          <a:p>
            <a:pPr>
              <a:tabLst>
                <a:tab pos="806450" algn="l"/>
              </a:tabLst>
            </a:pP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latin typeface="Calibri" pitchFamily="34" charset="0"/>
              </a:rPr>
              <a:t>(v. 21) 	«Sămânţa celor neprihăniţi va fi scăpată.»</a:t>
            </a:r>
          </a:p>
          <a:p>
            <a:pPr>
              <a:tabLst>
                <a:tab pos="806450" algn="l"/>
              </a:tabLst>
            </a:pPr>
            <a:r>
              <a:rPr lang="ro-RO" sz="2100" b="1" dirty="0" smtClean="0">
                <a:solidFill>
                  <a:schemeClr val="accent1">
                    <a:lumMod val="40000"/>
                    <a:lumOff val="60000"/>
                  </a:schemeClr>
                </a:solidFill>
                <a:effectLst>
                  <a:glow rad="63500">
                    <a:schemeClr val="tx1"/>
                  </a:glow>
                  <a:outerShdw blurRad="50800" dist="50800" dir="5400000" algn="ctr" rotWithShape="0">
                    <a:schemeClr val="tx1"/>
                  </a:outerShdw>
                </a:effectLst>
                <a:latin typeface="Calibri" pitchFamily="34" charset="0"/>
              </a:rPr>
              <a:t>(v. 25)	«Sufletul binefăcător va fi săturat»</a:t>
            </a:r>
          </a:p>
          <a:p>
            <a:pPr>
              <a:tabLst>
                <a:tab pos="806450" algn="l"/>
              </a:tabLst>
            </a:pPr>
            <a:r>
              <a:rPr lang="ro-RO" sz="2100" b="1" dirty="0" smtClean="0">
                <a:solidFill>
                  <a:srgbClr val="FFFF99"/>
                </a:solidFill>
                <a:effectLst>
                  <a:glow rad="63500">
                    <a:schemeClr val="tx1"/>
                  </a:glow>
                  <a:outerShdw blurRad="50800" dist="50800" dir="5400000" algn="ctr" rotWithShape="0">
                    <a:schemeClr val="tx1"/>
                  </a:outerShdw>
                </a:effectLst>
                <a:latin typeface="Calibri" pitchFamily="34" charset="0"/>
              </a:rPr>
              <a:t>(v. 28)	«Cei neprihăniţi vor înverzi ca frunzişul.»</a:t>
            </a:r>
          </a:p>
          <a:p>
            <a:pPr>
              <a:tabLst>
                <a:tab pos="806450" algn="l"/>
              </a:tabLst>
            </a:pPr>
            <a:r>
              <a:rPr lang="ro-RO" sz="2100" b="1" dirty="0" smtClean="0">
                <a:solidFill>
                  <a:schemeClr val="accent4">
                    <a:lumMod val="40000"/>
                    <a:lumOff val="60000"/>
                  </a:schemeClr>
                </a:solidFill>
                <a:effectLst>
                  <a:glow rad="63500">
                    <a:schemeClr val="tx1"/>
                  </a:glow>
                  <a:outerShdw blurRad="50800" dist="50800" dir="5400000" algn="ctr" rotWithShape="0">
                    <a:schemeClr val="tx1"/>
                  </a:outerShdw>
                </a:effectLst>
                <a:latin typeface="Calibri" pitchFamily="34" charset="0"/>
              </a:rPr>
              <a:t>(v. 30)	«Rodul celui neprihănit este un pom de viaţă»</a:t>
            </a:r>
          </a:p>
          <a:p>
            <a:pPr>
              <a:tabLst>
                <a:tab pos="806450" algn="l"/>
              </a:tabLst>
            </a:pP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latin typeface="Calibri" pitchFamily="34" charset="0"/>
              </a:rPr>
              <a:t>(v. 31)	«Cel neprihănit este răsplătit pe pământ</a:t>
            </a:r>
            <a:r>
              <a:rPr lang="ro-RO" sz="2100" b="1" dirty="0" smtClean="0">
                <a:solidFill>
                  <a:schemeClr val="accent3">
                    <a:lumMod val="40000"/>
                    <a:lumOff val="60000"/>
                  </a:schemeClr>
                </a:solidFill>
                <a:effectLst>
                  <a:glow rad="63500">
                    <a:schemeClr val="tx1"/>
                  </a:glow>
                  <a:outerShdw blurRad="50800" dist="50800" dir="5400000" algn="ctr" rotWithShape="0">
                    <a:schemeClr val="tx1"/>
                  </a:outerShdw>
                </a:effectLst>
              </a:rPr>
              <a:t>»</a:t>
            </a:r>
            <a:endParaRPr lang="ro-RO" sz="2100" b="1" dirty="0">
              <a:solidFill>
                <a:schemeClr val="accent3">
                  <a:lumMod val="40000"/>
                  <a:lumOff val="60000"/>
                </a:schemeClr>
              </a:solidFill>
              <a:effectLst>
                <a:glow rad="63500">
                  <a:schemeClr val="tx1"/>
                </a:glow>
                <a:outerShdw blurRad="50800" dist="50800" dir="5400000" algn="ctr" rotWithShape="0">
                  <a:schemeClr val="tx1"/>
                </a:outerShdw>
              </a:effectLst>
            </a:endParaRPr>
          </a:p>
        </p:txBody>
      </p:sp>
      <p:sp>
        <p:nvSpPr>
          <p:cNvPr id="5" name="4 CuadroTexto"/>
          <p:cNvSpPr txBox="1"/>
          <p:nvPr/>
        </p:nvSpPr>
        <p:spPr>
          <a:xfrm>
            <a:off x="35496" y="6093296"/>
            <a:ext cx="9108504" cy="707886"/>
          </a:xfrm>
          <a:prstGeom prst="rect">
            <a:avLst/>
          </a:prstGeom>
          <a:noFill/>
        </p:spPr>
        <p:txBody>
          <a:bodyPr wrap="square" rtlCol="0">
            <a:spAutoFit/>
          </a:bodyPr>
          <a:lstStyle/>
          <a:p>
            <a:pPr algn="ctr"/>
            <a:r>
              <a:rPr lang="ro-RO" sz="2000" b="1" dirty="0" smtClean="0">
                <a:solidFill>
                  <a:schemeClr val="bg1"/>
                </a:solidFill>
                <a:effectLst>
                  <a:glow rad="63500">
                    <a:schemeClr val="tx1"/>
                  </a:glow>
                  <a:outerShdw blurRad="50800" dist="50800" dir="5400000" algn="ctr" rotWithShape="0">
                    <a:schemeClr val="tx1"/>
                  </a:outerShdw>
                </a:effectLst>
              </a:rPr>
              <a:t>Speranța celui neprihănit îl încurajează să trăiască corect, în umilință, onestitate și compasiune.</a:t>
            </a:r>
            <a:endParaRPr lang="ro-RO" sz="2000" b="1" dirty="0">
              <a:solidFill>
                <a:schemeClr val="bg1"/>
              </a:solidFill>
              <a:effectLst>
                <a:glow rad="63500">
                  <a:schemeClr val="tx1"/>
                </a:glow>
                <a:outerShdw blurRad="50800" dist="50800" dir="5400000" algn="ctr" rotWithShape="0">
                  <a:schemeClr val="tx1"/>
                </a:outerShdw>
              </a:effectLst>
            </a:endParaRPr>
          </a:p>
        </p:txBody>
      </p:sp>
    </p:spTree>
    <p:extLst>
      <p:ext uri="{BB962C8B-B14F-4D97-AF65-F5344CB8AC3E}">
        <p14:creationId xmlns="" xmlns:p14="http://schemas.microsoft.com/office/powerpoint/2010/main" val="26720925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left)">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left)">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left)">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wipe(left)">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wipe(left)">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animEffect transition="in" filter="wipe(left)">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Effect transition="in" filter="wipe(left)">
                                      <p:cBhvr>
                                        <p:cTn id="77" dur="500"/>
                                        <p:tgtEl>
                                          <p:spTgt spid="4">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2" end="12"/>
                                            </p:txEl>
                                          </p:spTgt>
                                        </p:tgtEl>
                                        <p:attrNameLst>
                                          <p:attrName>style.visibility</p:attrName>
                                        </p:attrNameLst>
                                      </p:cBhvr>
                                      <p:to>
                                        <p:strVal val="visible"/>
                                      </p:to>
                                    </p:set>
                                    <p:animEffect transition="in" filter="wipe(left)">
                                      <p:cBhvr>
                                        <p:cTn id="82" dur="500"/>
                                        <p:tgtEl>
                                          <p:spTgt spid="4">
                                            <p:txEl>
                                              <p:pRg st="12" end="1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
                                            <p:txEl>
                                              <p:pRg st="13" end="13"/>
                                            </p:txEl>
                                          </p:spTgt>
                                        </p:tgtEl>
                                        <p:attrNameLst>
                                          <p:attrName>style.visibility</p:attrName>
                                        </p:attrNameLst>
                                      </p:cBhvr>
                                      <p:to>
                                        <p:strVal val="visible"/>
                                      </p:to>
                                    </p:set>
                                    <p:animEffect transition="in" filter="wipe(left)">
                                      <p:cBhvr>
                                        <p:cTn id="87" dur="500"/>
                                        <p:tgtEl>
                                          <p:spTgt spid="4">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
                                            <p:txEl>
                                              <p:pRg st="14" end="14"/>
                                            </p:txEl>
                                          </p:spTgt>
                                        </p:tgtEl>
                                        <p:attrNameLst>
                                          <p:attrName>style.visibility</p:attrName>
                                        </p:attrNameLst>
                                      </p:cBhvr>
                                      <p:to>
                                        <p:strVal val="visible"/>
                                      </p:to>
                                    </p:set>
                                    <p:animEffect transition="in" filter="wipe(left)">
                                      <p:cBhvr>
                                        <p:cTn id="92" dur="500"/>
                                        <p:tgtEl>
                                          <p:spTgt spid="4">
                                            <p:txEl>
                                              <p:pRg st="14" end="1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
                                            <p:txEl>
                                              <p:pRg st="15" end="15"/>
                                            </p:txEl>
                                          </p:spTgt>
                                        </p:tgtEl>
                                        <p:attrNameLst>
                                          <p:attrName>style.visibility</p:attrName>
                                        </p:attrNameLst>
                                      </p:cBhvr>
                                      <p:to>
                                        <p:strVal val="visible"/>
                                      </p:to>
                                    </p:set>
                                    <p:animEffect transition="in" filter="wipe(left)">
                                      <p:cBhvr>
                                        <p:cTn id="97" dur="500"/>
                                        <p:tgtEl>
                                          <p:spTgt spid="4">
                                            <p:txEl>
                                              <p:pRg st="15" end="1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arn(outVertical)">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08504" cy="584775"/>
          </a:xfrm>
          <a:prstGeom prst="rect">
            <a:avLst/>
          </a:prstGeom>
          <a:noFill/>
        </p:spPr>
        <p:txBody>
          <a:bodyPr wrap="square" rtlCol="0">
            <a:spAutoFit/>
            <a:scene3d>
              <a:camera prst="orthographicFront"/>
              <a:lightRig rig="threePt" dir="tl"/>
            </a:scene3d>
            <a:sp3d contourW="25400" prstMaterial="matte">
              <a:bevelT w="25400" h="55880" prst="artDeco"/>
              <a:contourClr>
                <a:schemeClr val="accent2">
                  <a:tint val="20000"/>
                </a:schemeClr>
              </a:contourClr>
            </a:sp3d>
          </a:bodyPr>
          <a:lstStyle/>
          <a:p>
            <a:pPr algn="ctr"/>
            <a:r>
              <a:rPr lang="ro-RO" sz="3200" b="1" spc="50" smtClean="0">
                <a:ln w="11430"/>
                <a:gradFill>
                  <a:gsLst>
                    <a:gs pos="25000">
                      <a:schemeClr val="accent2">
                        <a:lumMod val="60000"/>
                        <a:lumOff val="40000"/>
                      </a:schemeClr>
                    </a:gs>
                    <a:gs pos="100000">
                      <a:schemeClr val="accent2">
                        <a:lumMod val="75000"/>
                      </a:schemeClr>
                    </a:gs>
                  </a:gsLst>
                  <a:lin ang="5400000"/>
                </a:gradFill>
                <a:effectLst>
                  <a:glow rad="88900">
                    <a:schemeClr val="accent2">
                      <a:lumMod val="40000"/>
                      <a:lumOff val="60000"/>
                      <a:alpha val="62000"/>
                    </a:schemeClr>
                  </a:glow>
                  <a:outerShdw blurRad="76200" dist="50800" dir="5400000" algn="tl" rotWithShape="0">
                    <a:srgbClr val="000000">
                      <a:alpha val="65000"/>
                    </a:srgbClr>
                  </a:outerShdw>
                </a:effectLst>
              </a:rPr>
              <a:t>ADEVĂRUL CELUI NEPRIHĂNIT </a:t>
            </a:r>
            <a:r>
              <a:rPr lang="ro-RO" sz="2400" b="1" spc="50" smtClean="0">
                <a:ln w="11430"/>
                <a:gradFill>
                  <a:gsLst>
                    <a:gs pos="25000">
                      <a:schemeClr val="accent2">
                        <a:lumMod val="60000"/>
                        <a:lumOff val="40000"/>
                      </a:schemeClr>
                    </a:gs>
                    <a:gs pos="100000">
                      <a:schemeClr val="accent2">
                        <a:lumMod val="75000"/>
                      </a:schemeClr>
                    </a:gs>
                  </a:gsLst>
                  <a:lin ang="5400000"/>
                </a:gradFill>
                <a:effectLst>
                  <a:glow rad="88900">
                    <a:schemeClr val="accent2">
                      <a:lumMod val="40000"/>
                      <a:lumOff val="60000"/>
                      <a:alpha val="62000"/>
                    </a:schemeClr>
                  </a:glow>
                  <a:outerShdw blurRad="76200" dist="50800" dir="5400000" algn="tl" rotWithShape="0">
                    <a:srgbClr val="000000">
                      <a:alpha val="65000"/>
                    </a:srgbClr>
                  </a:outerShdw>
                </a:effectLst>
              </a:rPr>
              <a:t>(Proverbe 12)</a:t>
            </a:r>
            <a:endParaRPr lang="ro-RO" sz="2400" b="1" spc="50">
              <a:ln w="11430"/>
              <a:gradFill>
                <a:gsLst>
                  <a:gs pos="25000">
                    <a:schemeClr val="accent2">
                      <a:lumMod val="60000"/>
                      <a:lumOff val="40000"/>
                    </a:schemeClr>
                  </a:gs>
                  <a:gs pos="100000">
                    <a:schemeClr val="accent2">
                      <a:lumMod val="75000"/>
                    </a:schemeClr>
                  </a:gs>
                </a:gsLst>
                <a:lin ang="5400000"/>
              </a:gradFill>
              <a:effectLst>
                <a:glow rad="88900">
                  <a:schemeClr val="accent2">
                    <a:lumMod val="40000"/>
                    <a:lumOff val="60000"/>
                    <a:alpha val="62000"/>
                  </a:schemeClr>
                </a:glow>
                <a:outerShdw blurRad="76200" dist="50800" dir="5400000" algn="tl" rotWithShape="0">
                  <a:srgbClr val="000000">
                    <a:alpha val="65000"/>
                  </a:srgbClr>
                </a:outerShdw>
              </a:effectLst>
            </a:endParaRPr>
          </a:p>
        </p:txBody>
      </p:sp>
      <p:sp>
        <p:nvSpPr>
          <p:cNvPr id="3" name="2 Rectángulo"/>
          <p:cNvSpPr/>
          <p:nvPr/>
        </p:nvSpPr>
        <p:spPr>
          <a:xfrm>
            <a:off x="971600" y="550421"/>
            <a:ext cx="7272808" cy="646331"/>
          </a:xfrm>
          <a:prstGeom prst="rect">
            <a:avLst/>
          </a:prstGeom>
        </p:spPr>
        <p:txBody>
          <a:bodyPr wrap="square">
            <a:spAutoFit/>
          </a:bodyPr>
          <a:lstStyle/>
          <a:p>
            <a:r>
              <a:rPr lang="ro-RO" b="1" smtClean="0">
                <a:solidFill>
                  <a:schemeClr val="accent2">
                    <a:lumMod val="20000"/>
                    <a:lumOff val="80000"/>
                  </a:schemeClr>
                </a:solidFill>
                <a:effectLst>
                  <a:outerShdw blurRad="50800" dist="50800" dir="5400000" algn="ctr" rotWithShape="0">
                    <a:schemeClr val="tx1"/>
                  </a:outerShdw>
                </a:effectLst>
                <a:latin typeface="Comic Sans MS" pitchFamily="66" charset="0"/>
              </a:rPr>
              <a:t>«Buzele mincinoase sunt urâte Domnului, dar cei ce lucrează cu adevăr Îi sunt plăcuţi.» </a:t>
            </a:r>
            <a:r>
              <a:rPr lang="ro-RO" sz="1100" b="1" smtClean="0">
                <a:solidFill>
                  <a:schemeClr val="accent2">
                    <a:lumMod val="20000"/>
                    <a:lumOff val="80000"/>
                  </a:schemeClr>
                </a:solidFill>
                <a:effectLst>
                  <a:outerShdw blurRad="50800" dist="50800" dir="5400000" algn="ctr" rotWithShape="0">
                    <a:schemeClr val="tx1"/>
                  </a:outerShdw>
                </a:effectLst>
                <a:latin typeface="Comic Sans MS" pitchFamily="66" charset="0"/>
              </a:rPr>
              <a:t>(Proverbe 12:22)</a:t>
            </a:r>
            <a:endParaRPr lang="ro-RO" sz="1100" b="1">
              <a:solidFill>
                <a:schemeClr val="accent2">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406301" y="1150287"/>
            <a:ext cx="4702203" cy="5324535"/>
          </a:xfrm>
          <a:prstGeom prst="rect">
            <a:avLst/>
          </a:prstGeom>
          <a:noFill/>
        </p:spPr>
        <p:txBody>
          <a:bodyPr wrap="square" rtlCol="0">
            <a:spAutoFit/>
          </a:bodyPr>
          <a:lstStyle/>
          <a:p>
            <a:pPr>
              <a:spcBef>
                <a:spcPts val="600"/>
              </a:spcBef>
            </a:pPr>
            <a:r>
              <a:rPr lang="ro-RO" sz="2200" b="1" smtClean="0"/>
              <a:t>Minciuna în cuvinte sau acțiuni distruge pe cel care înșeală și face rău celui care este înșelat. Acest lucru este urât lui Dumnezeu.</a:t>
            </a:r>
          </a:p>
          <a:p>
            <a:pPr>
              <a:spcBef>
                <a:spcPts val="600"/>
              </a:spcBef>
            </a:pPr>
            <a:r>
              <a:rPr lang="ro-RO" sz="2200" b="1" smtClean="0"/>
              <a:t>Iar atunci când minciuna este descoperită, este urâtă și oamenilor. Fiabilitatea minciunosului este distrusă. Din acel moment, acțiunile și vorbele lui vor fi totdeauna puse la îndoială. </a:t>
            </a:r>
          </a:p>
          <a:p>
            <a:pPr>
              <a:spcBef>
                <a:spcPts val="600"/>
              </a:spcBef>
            </a:pPr>
            <a:r>
              <a:rPr lang="ro-RO" sz="2200" b="1" smtClean="0"/>
              <a:t>Pe de altă parte, persoana care nu urmează adevărul, tinde să creadă că și ceilalți acționează înșelător, nesincer. Trăiește totdeauna în gardă. Nu există pace pentru ea.</a:t>
            </a:r>
          </a:p>
        </p:txBody>
      </p:sp>
      <p:pic>
        <p:nvPicPr>
          <p:cNvPr id="4100" name="Picture 4" descr="R:\Dibujos\Jacob\Hecho\Primogenitura\Primogenitura (2).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07504" y="1127919"/>
            <a:ext cx="4320480" cy="576244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3421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1000"/>
                                        <p:tgtEl>
                                          <p:spTgt spid="4100"/>
                                        </p:tgtEl>
                                      </p:cBhvr>
                                    </p:animEffect>
                                    <p:anim calcmode="lin" valueType="num">
                                      <p:cBhvr>
                                        <p:cTn id="24" dur="1000" fill="hold"/>
                                        <p:tgtEl>
                                          <p:spTgt spid="4100"/>
                                        </p:tgtEl>
                                        <p:attrNameLst>
                                          <p:attrName>ppt_x</p:attrName>
                                        </p:attrNameLst>
                                      </p:cBhvr>
                                      <p:tavLst>
                                        <p:tav tm="0">
                                          <p:val>
                                            <p:strVal val="#ppt_x"/>
                                          </p:val>
                                        </p:tav>
                                        <p:tav tm="100000">
                                          <p:val>
                                            <p:strVal val="#ppt_x"/>
                                          </p:val>
                                        </p:tav>
                                      </p:tavLst>
                                    </p:anim>
                                    <p:anim calcmode="lin" valueType="num">
                                      <p:cBhvr>
                                        <p:cTn id="25" dur="900" decel="100000" fill="hold"/>
                                        <p:tgtEl>
                                          <p:spTgt spid="410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0"/>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l="-5000"/>
          </a:stretch>
        </a:blipFill>
        <a:effectLst/>
      </p:bgPr>
    </p:bg>
    <p:spTree>
      <p:nvGrpSpPr>
        <p:cNvPr id="1" name=""/>
        <p:cNvGrpSpPr/>
        <p:nvPr/>
      </p:nvGrpSpPr>
      <p:grpSpPr>
        <a:xfrm>
          <a:off x="0" y="0"/>
          <a:ext cx="0" cy="0"/>
          <a:chOff x="0" y="0"/>
          <a:chExt cx="0" cy="0"/>
        </a:xfrm>
      </p:grpSpPr>
      <p:sp>
        <p:nvSpPr>
          <p:cNvPr id="2" name="1 Rectángulo"/>
          <p:cNvSpPr/>
          <p:nvPr/>
        </p:nvSpPr>
        <p:spPr>
          <a:xfrm>
            <a:off x="1785918" y="1190701"/>
            <a:ext cx="7071289" cy="4524315"/>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Tot ce fac creștinii trebuie să fie transparent ca lumina soarelui. Adevărul este de la Dumnezeu; înșelăciunea, în oricare din miliardele ei de forme, este de la </a:t>
            </a:r>
            <a:r>
              <a:rPr lang="ro-RO" sz="2400" b="1" dirty="0" smtClean="0">
                <a:effectLst>
                  <a:outerShdw blurRad="38100" dist="38100" dir="2700000" algn="tl">
                    <a:srgbClr val="000000">
                      <a:alpha val="43137"/>
                    </a:srgbClr>
                  </a:outerShdw>
                </a:effectLst>
              </a:rPr>
              <a:t>Satana</a:t>
            </a:r>
            <a:r>
              <a:rPr lang="ro-RO" sz="2400" b="1" dirty="0" smtClean="0">
                <a:effectLst>
                  <a:outerShdw blurRad="38100" dist="38100" dir="2700000" algn="tl">
                    <a:srgbClr val="000000">
                      <a:alpha val="43137"/>
                    </a:srgbClr>
                  </a:outerShdw>
                </a:effectLst>
                <a:latin typeface="Arial Black" pitchFamily="34" charset="0"/>
              </a:rPr>
              <a:t>… </a:t>
            </a:r>
            <a:r>
              <a:rPr lang="ro-RO" sz="2400" b="1" dirty="0" smtClean="0">
                <a:effectLst>
                  <a:outerShdw blurRad="38100" dist="38100" dir="2700000" algn="tl">
                    <a:srgbClr val="000000">
                      <a:alpha val="43137"/>
                    </a:srgbClr>
                  </a:outerShdw>
                </a:effectLst>
              </a:rPr>
              <a:t>Totuși, nu este un lucru ușor să spui exact adevărul. Nu putem să spunem adevărul, dacă nu cunoaștem adevărul. Și cât de adesea se întâmplă că păreri preconcepute, scăpări din minte, o cunoaștere incompletă, greșeli de judecată, ne împiedică să avem o dreaptă înțelegere a lucrurilor cu care avem de-a face. Noi nu putem să rostim adevărul, dacă mințile noastre nu sunt călăuzite continuu de Acela care este Adevăru</a:t>
            </a:r>
            <a:r>
              <a:rPr lang="ro-RO" sz="2400" dirty="0" smtClean="0">
                <a:effectLst>
                  <a:outerShdw blurRad="38100" dist="38100" dir="2700000" algn="tl">
                    <a:srgbClr val="000000">
                      <a:alpha val="43137"/>
                    </a:srgbClr>
                  </a:outerShdw>
                </a:effectLst>
              </a:rPr>
              <a:t>l</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5215130" y="6309320"/>
            <a:ext cx="3893374" cy="307777"/>
          </a:xfrm>
          <a:prstGeom prst="rect">
            <a:avLst/>
          </a:prstGeom>
          <a:noFill/>
        </p:spPr>
        <p:txBody>
          <a:bodyPr wrap="none" rtlCol="0">
            <a:spAutoFit/>
          </a:bodyPr>
          <a:lstStyle/>
          <a:p>
            <a:pPr algn="r"/>
            <a:r>
              <a:rPr lang="ro-RO" sz="1400" b="1" smtClean="0"/>
              <a:t>E.G.W. (Cugetări de pe muntele fericirilor, pag. 68)</a:t>
            </a:r>
            <a:endParaRPr lang="ro-RO" sz="1400" b="1"/>
          </a:p>
        </p:txBody>
      </p:sp>
    </p:spTree>
    <p:extLst>
      <p:ext uri="{BB962C8B-B14F-4D97-AF65-F5344CB8AC3E}">
        <p14:creationId xmlns="" xmlns:p14="http://schemas.microsoft.com/office/powerpoint/2010/main" val="12793681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5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5868144"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RĂSPLATA CELUI NEPRIHĂNIT</a:t>
            </a:r>
          </a:p>
          <a:p>
            <a:pPr algn="ctr"/>
            <a:r>
              <a:rPr lang="ro-RO"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(Proverbe 13)</a:t>
            </a:r>
            <a:endParaRPr lang="ro-RO"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CuadroTexto"/>
          <p:cNvSpPr txBox="1"/>
          <p:nvPr/>
        </p:nvSpPr>
        <p:spPr>
          <a:xfrm>
            <a:off x="6156176" y="4586352"/>
            <a:ext cx="2376264" cy="1938992"/>
          </a:xfrm>
          <a:prstGeom prst="rect">
            <a:avLst/>
          </a:prstGeom>
          <a:noFill/>
        </p:spPr>
        <p:txBody>
          <a:bodyPr wrap="square" rtlCol="0">
            <a:spAutoFit/>
          </a:bodyPr>
          <a:lstStyle/>
          <a:p>
            <a:pPr algn="ctr"/>
            <a:r>
              <a:rPr lang="ro-RO" sz="2400" b="1" dirty="0" smtClean="0">
                <a:solidFill>
                  <a:srgbClr val="F1DB59"/>
                </a:solidFill>
                <a:effectLst>
                  <a:glow rad="127000">
                    <a:srgbClr val="523D1E"/>
                  </a:glow>
                </a:effectLst>
              </a:rPr>
              <a:t>Care este diferența dintre răsplata celui neprihănit și cea a celui păcătos?</a:t>
            </a:r>
            <a:endParaRPr lang="ro-RO" sz="2400" b="1" dirty="0">
              <a:solidFill>
                <a:srgbClr val="F1DB59"/>
              </a:solidFill>
              <a:effectLst>
                <a:glow rad="127000">
                  <a:srgbClr val="523D1E"/>
                </a:glow>
              </a:effectLst>
            </a:endParaRPr>
          </a:p>
        </p:txBody>
      </p:sp>
      <p:graphicFrame>
        <p:nvGraphicFramePr>
          <p:cNvPr id="4" name="3 Diagrama"/>
          <p:cNvGraphicFramePr/>
          <p:nvPr>
            <p:extLst>
              <p:ext uri="{D42A27DB-BD31-4B8C-83A1-F6EECF244321}">
                <p14:modId xmlns="" xmlns:p14="http://schemas.microsoft.com/office/powerpoint/2010/main" val="3283608807"/>
              </p:ext>
            </p:extLst>
          </p:nvPr>
        </p:nvGraphicFramePr>
        <p:xfrm>
          <a:off x="179512" y="1030090"/>
          <a:ext cx="6096000" cy="556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71701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graphicEl>
                                              <a:dgm id="{4E74FFF5-22BB-48D9-8928-B1448D64EDB4}"/>
                                            </p:graphicEl>
                                          </p:spTgt>
                                        </p:tgtEl>
                                        <p:attrNameLst>
                                          <p:attrName>style.visibility</p:attrName>
                                        </p:attrNameLst>
                                      </p:cBhvr>
                                      <p:to>
                                        <p:strVal val="visible"/>
                                      </p:to>
                                    </p:set>
                                    <p:animEffect transition="in" filter="fade">
                                      <p:cBhvr>
                                        <p:cTn id="22" dur="1000"/>
                                        <p:tgtEl>
                                          <p:spTgt spid="4">
                                            <p:graphicEl>
                                              <a:dgm id="{4E74FFF5-22BB-48D9-8928-B1448D64EDB4}"/>
                                            </p:graphicEl>
                                          </p:spTgt>
                                        </p:tgtEl>
                                      </p:cBhvr>
                                    </p:animEffect>
                                    <p:anim calcmode="lin" valueType="num">
                                      <p:cBhvr>
                                        <p:cTn id="23" dur="1000" fill="hold"/>
                                        <p:tgtEl>
                                          <p:spTgt spid="4">
                                            <p:graphicEl>
                                              <a:dgm id="{4E74FFF5-22BB-48D9-8928-B1448D64EDB4}"/>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4E74FFF5-22BB-48D9-8928-B1448D64EDB4}"/>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graphicEl>
                                              <a:dgm id="{D47BC9C7-D6F3-47D5-B2B9-70D30F1D4B88}"/>
                                            </p:graphicEl>
                                          </p:spTgt>
                                        </p:tgtEl>
                                        <p:attrNameLst>
                                          <p:attrName>style.visibility</p:attrName>
                                        </p:attrNameLst>
                                      </p:cBhvr>
                                      <p:to>
                                        <p:strVal val="visible"/>
                                      </p:to>
                                    </p:set>
                                    <p:animEffect transition="in" filter="fade">
                                      <p:cBhvr>
                                        <p:cTn id="27" dur="1000"/>
                                        <p:tgtEl>
                                          <p:spTgt spid="4">
                                            <p:graphicEl>
                                              <a:dgm id="{D47BC9C7-D6F3-47D5-B2B9-70D30F1D4B88}"/>
                                            </p:graphicEl>
                                          </p:spTgt>
                                        </p:tgtEl>
                                      </p:cBhvr>
                                    </p:animEffect>
                                    <p:anim calcmode="lin" valueType="num">
                                      <p:cBhvr>
                                        <p:cTn id="28" dur="1000" fill="hold"/>
                                        <p:tgtEl>
                                          <p:spTgt spid="4">
                                            <p:graphicEl>
                                              <a:dgm id="{D47BC9C7-D6F3-47D5-B2B9-70D30F1D4B8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D47BC9C7-D6F3-47D5-B2B9-70D30F1D4B88}"/>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4">
                                            <p:graphicEl>
                                              <a:dgm id="{E5822425-D34F-4246-A281-10A0A280C47A}"/>
                                            </p:graphicEl>
                                          </p:spTgt>
                                        </p:tgtEl>
                                        <p:attrNameLst>
                                          <p:attrName>style.visibility</p:attrName>
                                        </p:attrNameLst>
                                      </p:cBhvr>
                                      <p:to>
                                        <p:strVal val="visible"/>
                                      </p:to>
                                    </p:set>
                                    <p:animEffect transition="in" filter="fade">
                                      <p:cBhvr>
                                        <p:cTn id="33" dur="1000"/>
                                        <p:tgtEl>
                                          <p:spTgt spid="4">
                                            <p:graphicEl>
                                              <a:dgm id="{E5822425-D34F-4246-A281-10A0A280C47A}"/>
                                            </p:graphicEl>
                                          </p:spTgt>
                                        </p:tgtEl>
                                      </p:cBhvr>
                                    </p:animEffect>
                                    <p:anim calcmode="lin" valueType="num">
                                      <p:cBhvr>
                                        <p:cTn id="34" dur="1000" fill="hold"/>
                                        <p:tgtEl>
                                          <p:spTgt spid="4">
                                            <p:graphicEl>
                                              <a:dgm id="{E5822425-D34F-4246-A281-10A0A280C47A}"/>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E5822425-D34F-4246-A281-10A0A280C47A}"/>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
                                            <p:graphicEl>
                                              <a:dgm id="{E9AEEDB0-08F0-4F56-87AF-027E0BF45523}"/>
                                            </p:graphicEl>
                                          </p:spTgt>
                                        </p:tgtEl>
                                        <p:attrNameLst>
                                          <p:attrName>style.visibility</p:attrName>
                                        </p:attrNameLst>
                                      </p:cBhvr>
                                      <p:to>
                                        <p:strVal val="visible"/>
                                      </p:to>
                                    </p:set>
                                    <p:animEffect transition="in" filter="fade">
                                      <p:cBhvr>
                                        <p:cTn id="38" dur="1000"/>
                                        <p:tgtEl>
                                          <p:spTgt spid="4">
                                            <p:graphicEl>
                                              <a:dgm id="{E9AEEDB0-08F0-4F56-87AF-027E0BF45523}"/>
                                            </p:graphicEl>
                                          </p:spTgt>
                                        </p:tgtEl>
                                      </p:cBhvr>
                                    </p:animEffect>
                                    <p:anim calcmode="lin" valueType="num">
                                      <p:cBhvr>
                                        <p:cTn id="39" dur="1000" fill="hold"/>
                                        <p:tgtEl>
                                          <p:spTgt spid="4">
                                            <p:graphicEl>
                                              <a:dgm id="{E9AEEDB0-08F0-4F56-87AF-027E0BF45523}"/>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E9AEEDB0-08F0-4F56-87AF-027E0BF45523}"/>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1" nodeType="withEffect">
                                  <p:stCondLst>
                                    <p:cond delay="0"/>
                                  </p:stCondLst>
                                  <p:childTnLst>
                                    <p:set>
                                      <p:cBhvr>
                                        <p:cTn id="42" dur="1" fill="hold">
                                          <p:stCondLst>
                                            <p:cond delay="0"/>
                                          </p:stCondLst>
                                        </p:cTn>
                                        <p:tgtEl>
                                          <p:spTgt spid="4">
                                            <p:graphicEl>
                                              <a:dgm id="{74D643B6-4999-4F2A-AEDA-BBA5F836E6BA}"/>
                                            </p:graphicEl>
                                          </p:spTgt>
                                        </p:tgtEl>
                                        <p:attrNameLst>
                                          <p:attrName>style.visibility</p:attrName>
                                        </p:attrNameLst>
                                      </p:cBhvr>
                                      <p:to>
                                        <p:strVal val="visible"/>
                                      </p:to>
                                    </p:set>
                                    <p:animEffect transition="in" filter="fade">
                                      <p:cBhvr>
                                        <p:cTn id="43" dur="1000"/>
                                        <p:tgtEl>
                                          <p:spTgt spid="4">
                                            <p:graphicEl>
                                              <a:dgm id="{74D643B6-4999-4F2A-AEDA-BBA5F836E6BA}"/>
                                            </p:graphicEl>
                                          </p:spTgt>
                                        </p:tgtEl>
                                      </p:cBhvr>
                                    </p:animEffect>
                                    <p:anim calcmode="lin" valueType="num">
                                      <p:cBhvr>
                                        <p:cTn id="44" dur="1000" fill="hold"/>
                                        <p:tgtEl>
                                          <p:spTgt spid="4">
                                            <p:graphicEl>
                                              <a:dgm id="{74D643B6-4999-4F2A-AEDA-BBA5F836E6B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74D643B6-4999-4F2A-AEDA-BBA5F836E6BA}"/>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1" nodeType="withEffect">
                                  <p:stCondLst>
                                    <p:cond delay="0"/>
                                  </p:stCondLst>
                                  <p:childTnLst>
                                    <p:set>
                                      <p:cBhvr>
                                        <p:cTn id="47" dur="1" fill="hold">
                                          <p:stCondLst>
                                            <p:cond delay="0"/>
                                          </p:stCondLst>
                                        </p:cTn>
                                        <p:tgtEl>
                                          <p:spTgt spid="4">
                                            <p:graphicEl>
                                              <a:dgm id="{9C136321-4EDE-46FE-B309-ADF3295261A7}"/>
                                            </p:graphicEl>
                                          </p:spTgt>
                                        </p:tgtEl>
                                        <p:attrNameLst>
                                          <p:attrName>style.visibility</p:attrName>
                                        </p:attrNameLst>
                                      </p:cBhvr>
                                      <p:to>
                                        <p:strVal val="visible"/>
                                      </p:to>
                                    </p:set>
                                    <p:animEffect transition="in" filter="fade">
                                      <p:cBhvr>
                                        <p:cTn id="48" dur="1000"/>
                                        <p:tgtEl>
                                          <p:spTgt spid="4">
                                            <p:graphicEl>
                                              <a:dgm id="{9C136321-4EDE-46FE-B309-ADF3295261A7}"/>
                                            </p:graphicEl>
                                          </p:spTgt>
                                        </p:tgtEl>
                                      </p:cBhvr>
                                    </p:animEffect>
                                    <p:anim calcmode="lin" valueType="num">
                                      <p:cBhvr>
                                        <p:cTn id="49" dur="1000" fill="hold"/>
                                        <p:tgtEl>
                                          <p:spTgt spid="4">
                                            <p:graphicEl>
                                              <a:dgm id="{9C136321-4EDE-46FE-B309-ADF3295261A7}"/>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9C136321-4EDE-46FE-B309-ADF3295261A7}"/>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
                                            <p:graphicEl>
                                              <a:dgm id="{1C952AE5-A79A-408F-B21C-A686DCE8433E}"/>
                                            </p:graphicEl>
                                          </p:spTgt>
                                        </p:tgtEl>
                                        <p:attrNameLst>
                                          <p:attrName>style.visibility</p:attrName>
                                        </p:attrNameLst>
                                      </p:cBhvr>
                                      <p:to>
                                        <p:strVal val="visible"/>
                                      </p:to>
                                    </p:set>
                                    <p:animEffect transition="in" filter="fade">
                                      <p:cBhvr>
                                        <p:cTn id="55" dur="1000"/>
                                        <p:tgtEl>
                                          <p:spTgt spid="4">
                                            <p:graphicEl>
                                              <a:dgm id="{1C952AE5-A79A-408F-B21C-A686DCE8433E}"/>
                                            </p:graphicEl>
                                          </p:spTgt>
                                        </p:tgtEl>
                                      </p:cBhvr>
                                    </p:animEffect>
                                    <p:anim calcmode="lin" valueType="num">
                                      <p:cBhvr>
                                        <p:cTn id="56" dur="1000" fill="hold"/>
                                        <p:tgtEl>
                                          <p:spTgt spid="4">
                                            <p:graphicEl>
                                              <a:dgm id="{1C952AE5-A79A-408F-B21C-A686DCE8433E}"/>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1C952AE5-A79A-408F-B21C-A686DCE8433E}"/>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
                                            <p:graphicEl>
                                              <a:dgm id="{AB504E0B-DD63-4758-B71A-5EBC62800B95}"/>
                                            </p:graphicEl>
                                          </p:spTgt>
                                        </p:tgtEl>
                                        <p:attrNameLst>
                                          <p:attrName>style.visibility</p:attrName>
                                        </p:attrNameLst>
                                      </p:cBhvr>
                                      <p:to>
                                        <p:strVal val="visible"/>
                                      </p:to>
                                    </p:set>
                                    <p:animEffect transition="in" filter="fade">
                                      <p:cBhvr>
                                        <p:cTn id="60" dur="1000"/>
                                        <p:tgtEl>
                                          <p:spTgt spid="4">
                                            <p:graphicEl>
                                              <a:dgm id="{AB504E0B-DD63-4758-B71A-5EBC62800B95}"/>
                                            </p:graphicEl>
                                          </p:spTgt>
                                        </p:tgtEl>
                                      </p:cBhvr>
                                    </p:animEffect>
                                    <p:anim calcmode="lin" valueType="num">
                                      <p:cBhvr>
                                        <p:cTn id="61" dur="1000" fill="hold"/>
                                        <p:tgtEl>
                                          <p:spTgt spid="4">
                                            <p:graphicEl>
                                              <a:dgm id="{AB504E0B-DD63-4758-B71A-5EBC62800B95}"/>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AB504E0B-DD63-4758-B71A-5EBC62800B95}"/>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1" nodeType="withEffect">
                                  <p:stCondLst>
                                    <p:cond delay="0"/>
                                  </p:stCondLst>
                                  <p:childTnLst>
                                    <p:set>
                                      <p:cBhvr>
                                        <p:cTn id="64" dur="1" fill="hold">
                                          <p:stCondLst>
                                            <p:cond delay="0"/>
                                          </p:stCondLst>
                                        </p:cTn>
                                        <p:tgtEl>
                                          <p:spTgt spid="4">
                                            <p:graphicEl>
                                              <a:dgm id="{96409E02-FCCC-4019-A787-009E325CF46A}"/>
                                            </p:graphicEl>
                                          </p:spTgt>
                                        </p:tgtEl>
                                        <p:attrNameLst>
                                          <p:attrName>style.visibility</p:attrName>
                                        </p:attrNameLst>
                                      </p:cBhvr>
                                      <p:to>
                                        <p:strVal val="visible"/>
                                      </p:to>
                                    </p:set>
                                    <p:animEffect transition="in" filter="fade">
                                      <p:cBhvr>
                                        <p:cTn id="65" dur="1000"/>
                                        <p:tgtEl>
                                          <p:spTgt spid="4">
                                            <p:graphicEl>
                                              <a:dgm id="{96409E02-FCCC-4019-A787-009E325CF46A}"/>
                                            </p:graphicEl>
                                          </p:spTgt>
                                        </p:tgtEl>
                                      </p:cBhvr>
                                    </p:animEffect>
                                    <p:anim calcmode="lin" valueType="num">
                                      <p:cBhvr>
                                        <p:cTn id="66" dur="1000" fill="hold"/>
                                        <p:tgtEl>
                                          <p:spTgt spid="4">
                                            <p:graphicEl>
                                              <a:dgm id="{96409E02-FCCC-4019-A787-009E325CF46A}"/>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96409E02-FCCC-4019-A787-009E325CF46A}"/>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1" nodeType="withEffect">
                                  <p:stCondLst>
                                    <p:cond delay="0"/>
                                  </p:stCondLst>
                                  <p:childTnLst>
                                    <p:set>
                                      <p:cBhvr>
                                        <p:cTn id="69" dur="1" fill="hold">
                                          <p:stCondLst>
                                            <p:cond delay="0"/>
                                          </p:stCondLst>
                                        </p:cTn>
                                        <p:tgtEl>
                                          <p:spTgt spid="4">
                                            <p:graphicEl>
                                              <a:dgm id="{AA484394-F0A8-4685-9E64-2ECB4F227180}"/>
                                            </p:graphicEl>
                                          </p:spTgt>
                                        </p:tgtEl>
                                        <p:attrNameLst>
                                          <p:attrName>style.visibility</p:attrName>
                                        </p:attrNameLst>
                                      </p:cBhvr>
                                      <p:to>
                                        <p:strVal val="visible"/>
                                      </p:to>
                                    </p:set>
                                    <p:animEffect transition="in" filter="fade">
                                      <p:cBhvr>
                                        <p:cTn id="70" dur="1000"/>
                                        <p:tgtEl>
                                          <p:spTgt spid="4">
                                            <p:graphicEl>
                                              <a:dgm id="{AA484394-F0A8-4685-9E64-2ECB4F227180}"/>
                                            </p:graphicEl>
                                          </p:spTgt>
                                        </p:tgtEl>
                                      </p:cBhvr>
                                    </p:animEffect>
                                    <p:anim calcmode="lin" valueType="num">
                                      <p:cBhvr>
                                        <p:cTn id="71" dur="1000" fill="hold"/>
                                        <p:tgtEl>
                                          <p:spTgt spid="4">
                                            <p:graphicEl>
                                              <a:dgm id="{AA484394-F0A8-4685-9E64-2ECB4F227180}"/>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AA484394-F0A8-4685-9E64-2ECB4F22718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graphicEl>
                                              <a:dgm id="{6D255BD7-4565-4D03-AA10-7E5EE409E7CC}"/>
                                            </p:graphicEl>
                                          </p:spTgt>
                                        </p:tgtEl>
                                        <p:attrNameLst>
                                          <p:attrName>style.visibility</p:attrName>
                                        </p:attrNameLst>
                                      </p:cBhvr>
                                      <p:to>
                                        <p:strVal val="visible"/>
                                      </p:to>
                                    </p:set>
                                    <p:animEffect transition="in" filter="fade">
                                      <p:cBhvr>
                                        <p:cTn id="77" dur="1000"/>
                                        <p:tgtEl>
                                          <p:spTgt spid="4">
                                            <p:graphicEl>
                                              <a:dgm id="{6D255BD7-4565-4D03-AA10-7E5EE409E7CC}"/>
                                            </p:graphicEl>
                                          </p:spTgt>
                                        </p:tgtEl>
                                      </p:cBhvr>
                                    </p:animEffect>
                                    <p:anim calcmode="lin" valueType="num">
                                      <p:cBhvr>
                                        <p:cTn id="78" dur="1000" fill="hold"/>
                                        <p:tgtEl>
                                          <p:spTgt spid="4">
                                            <p:graphicEl>
                                              <a:dgm id="{6D255BD7-4565-4D03-AA10-7E5EE409E7CC}"/>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6D255BD7-4565-4D03-AA10-7E5EE409E7CC}"/>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
                                            <p:graphicEl>
                                              <a:dgm id="{AF0969E8-7DDD-4423-9ABD-36208E30F4F3}"/>
                                            </p:graphicEl>
                                          </p:spTgt>
                                        </p:tgtEl>
                                        <p:attrNameLst>
                                          <p:attrName>style.visibility</p:attrName>
                                        </p:attrNameLst>
                                      </p:cBhvr>
                                      <p:to>
                                        <p:strVal val="visible"/>
                                      </p:to>
                                    </p:set>
                                    <p:animEffect transition="in" filter="fade">
                                      <p:cBhvr>
                                        <p:cTn id="82" dur="1000"/>
                                        <p:tgtEl>
                                          <p:spTgt spid="4">
                                            <p:graphicEl>
                                              <a:dgm id="{AF0969E8-7DDD-4423-9ABD-36208E30F4F3}"/>
                                            </p:graphicEl>
                                          </p:spTgt>
                                        </p:tgtEl>
                                      </p:cBhvr>
                                    </p:animEffect>
                                    <p:anim calcmode="lin" valueType="num">
                                      <p:cBhvr>
                                        <p:cTn id="83" dur="1000" fill="hold"/>
                                        <p:tgtEl>
                                          <p:spTgt spid="4">
                                            <p:graphicEl>
                                              <a:dgm id="{AF0969E8-7DDD-4423-9ABD-36208E30F4F3}"/>
                                            </p:graphicEl>
                                          </p:spTgt>
                                        </p:tgtEl>
                                        <p:attrNameLst>
                                          <p:attrName>ppt_x</p:attrName>
                                        </p:attrNameLst>
                                      </p:cBhvr>
                                      <p:tavLst>
                                        <p:tav tm="0">
                                          <p:val>
                                            <p:strVal val="#ppt_x"/>
                                          </p:val>
                                        </p:tav>
                                        <p:tav tm="100000">
                                          <p:val>
                                            <p:strVal val="#ppt_x"/>
                                          </p:val>
                                        </p:tav>
                                      </p:tavLst>
                                    </p:anim>
                                    <p:anim calcmode="lin" valueType="num">
                                      <p:cBhvr>
                                        <p:cTn id="84" dur="1000" fill="hold"/>
                                        <p:tgtEl>
                                          <p:spTgt spid="4">
                                            <p:graphicEl>
                                              <a:dgm id="{AF0969E8-7DDD-4423-9ABD-36208E30F4F3}"/>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1" nodeType="withEffect">
                                  <p:stCondLst>
                                    <p:cond delay="0"/>
                                  </p:stCondLst>
                                  <p:childTnLst>
                                    <p:set>
                                      <p:cBhvr>
                                        <p:cTn id="86" dur="1" fill="hold">
                                          <p:stCondLst>
                                            <p:cond delay="0"/>
                                          </p:stCondLst>
                                        </p:cTn>
                                        <p:tgtEl>
                                          <p:spTgt spid="4">
                                            <p:graphicEl>
                                              <a:dgm id="{7E511FFA-B665-4259-95BE-564569AAF618}"/>
                                            </p:graphicEl>
                                          </p:spTgt>
                                        </p:tgtEl>
                                        <p:attrNameLst>
                                          <p:attrName>style.visibility</p:attrName>
                                        </p:attrNameLst>
                                      </p:cBhvr>
                                      <p:to>
                                        <p:strVal val="visible"/>
                                      </p:to>
                                    </p:set>
                                    <p:animEffect transition="in" filter="fade">
                                      <p:cBhvr>
                                        <p:cTn id="87" dur="1000"/>
                                        <p:tgtEl>
                                          <p:spTgt spid="4">
                                            <p:graphicEl>
                                              <a:dgm id="{7E511FFA-B665-4259-95BE-564569AAF618}"/>
                                            </p:graphicEl>
                                          </p:spTgt>
                                        </p:tgtEl>
                                      </p:cBhvr>
                                    </p:animEffect>
                                    <p:anim calcmode="lin" valueType="num">
                                      <p:cBhvr>
                                        <p:cTn id="88" dur="1000" fill="hold"/>
                                        <p:tgtEl>
                                          <p:spTgt spid="4">
                                            <p:graphicEl>
                                              <a:dgm id="{7E511FFA-B665-4259-95BE-564569AAF618}"/>
                                            </p:graphicEl>
                                          </p:spTgt>
                                        </p:tgtEl>
                                        <p:attrNameLst>
                                          <p:attrName>ppt_x</p:attrName>
                                        </p:attrNameLst>
                                      </p:cBhvr>
                                      <p:tavLst>
                                        <p:tav tm="0">
                                          <p:val>
                                            <p:strVal val="#ppt_x"/>
                                          </p:val>
                                        </p:tav>
                                        <p:tav tm="100000">
                                          <p:val>
                                            <p:strVal val="#ppt_x"/>
                                          </p:val>
                                        </p:tav>
                                      </p:tavLst>
                                    </p:anim>
                                    <p:anim calcmode="lin" valueType="num">
                                      <p:cBhvr>
                                        <p:cTn id="89" dur="1000" fill="hold"/>
                                        <p:tgtEl>
                                          <p:spTgt spid="4">
                                            <p:graphicEl>
                                              <a:dgm id="{7E511FFA-B665-4259-95BE-564569AAF618}"/>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4">
                                            <p:graphicEl>
                                              <a:dgm id="{AF3DFEDB-8C0C-4E27-8508-055C0E6D37BF}"/>
                                            </p:graphicEl>
                                          </p:spTgt>
                                        </p:tgtEl>
                                        <p:attrNameLst>
                                          <p:attrName>style.visibility</p:attrName>
                                        </p:attrNameLst>
                                      </p:cBhvr>
                                      <p:to>
                                        <p:strVal val="visible"/>
                                      </p:to>
                                    </p:set>
                                    <p:animEffect transition="in" filter="fade">
                                      <p:cBhvr>
                                        <p:cTn id="92" dur="1000"/>
                                        <p:tgtEl>
                                          <p:spTgt spid="4">
                                            <p:graphicEl>
                                              <a:dgm id="{AF3DFEDB-8C0C-4E27-8508-055C0E6D37BF}"/>
                                            </p:graphicEl>
                                          </p:spTgt>
                                        </p:tgtEl>
                                      </p:cBhvr>
                                    </p:animEffect>
                                    <p:anim calcmode="lin" valueType="num">
                                      <p:cBhvr>
                                        <p:cTn id="93" dur="1000" fill="hold"/>
                                        <p:tgtEl>
                                          <p:spTgt spid="4">
                                            <p:graphicEl>
                                              <a:dgm id="{AF3DFEDB-8C0C-4E27-8508-055C0E6D37BF}"/>
                                            </p:graphicEl>
                                          </p:spTgt>
                                        </p:tgtEl>
                                        <p:attrNameLst>
                                          <p:attrName>ppt_x</p:attrName>
                                        </p:attrNameLst>
                                      </p:cBhvr>
                                      <p:tavLst>
                                        <p:tav tm="0">
                                          <p:val>
                                            <p:strVal val="#ppt_x"/>
                                          </p:val>
                                        </p:tav>
                                        <p:tav tm="100000">
                                          <p:val>
                                            <p:strVal val="#ppt_x"/>
                                          </p:val>
                                        </p:tav>
                                      </p:tavLst>
                                    </p:anim>
                                    <p:anim calcmode="lin" valueType="num">
                                      <p:cBhvr>
                                        <p:cTn id="94" dur="1000" fill="hold"/>
                                        <p:tgtEl>
                                          <p:spTgt spid="4">
                                            <p:graphicEl>
                                              <a:dgm id="{AF3DFEDB-8C0C-4E27-8508-055C0E6D37BF}"/>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4">
                                            <p:graphicEl>
                                              <a:dgm id="{F2208C22-3ED3-4C71-BE5C-332788DCF07A}"/>
                                            </p:graphicEl>
                                          </p:spTgt>
                                        </p:tgtEl>
                                        <p:attrNameLst>
                                          <p:attrName>style.visibility</p:attrName>
                                        </p:attrNameLst>
                                      </p:cBhvr>
                                      <p:to>
                                        <p:strVal val="visible"/>
                                      </p:to>
                                    </p:set>
                                    <p:animEffect transition="in" filter="fade">
                                      <p:cBhvr>
                                        <p:cTn id="99" dur="1000"/>
                                        <p:tgtEl>
                                          <p:spTgt spid="4">
                                            <p:graphicEl>
                                              <a:dgm id="{F2208C22-3ED3-4C71-BE5C-332788DCF07A}"/>
                                            </p:graphicEl>
                                          </p:spTgt>
                                        </p:tgtEl>
                                      </p:cBhvr>
                                    </p:animEffect>
                                    <p:anim calcmode="lin" valueType="num">
                                      <p:cBhvr>
                                        <p:cTn id="100" dur="1000" fill="hold"/>
                                        <p:tgtEl>
                                          <p:spTgt spid="4">
                                            <p:graphicEl>
                                              <a:dgm id="{F2208C22-3ED3-4C71-BE5C-332788DCF07A}"/>
                                            </p:graphicEl>
                                          </p:spTgt>
                                        </p:tgtEl>
                                        <p:attrNameLst>
                                          <p:attrName>ppt_x</p:attrName>
                                        </p:attrNameLst>
                                      </p:cBhvr>
                                      <p:tavLst>
                                        <p:tav tm="0">
                                          <p:val>
                                            <p:strVal val="#ppt_x"/>
                                          </p:val>
                                        </p:tav>
                                        <p:tav tm="100000">
                                          <p:val>
                                            <p:strVal val="#ppt_x"/>
                                          </p:val>
                                        </p:tav>
                                      </p:tavLst>
                                    </p:anim>
                                    <p:anim calcmode="lin" valueType="num">
                                      <p:cBhvr>
                                        <p:cTn id="101" dur="1000" fill="hold"/>
                                        <p:tgtEl>
                                          <p:spTgt spid="4">
                                            <p:graphicEl>
                                              <a:dgm id="{F2208C22-3ED3-4C71-BE5C-332788DCF07A}"/>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
                                            <p:graphicEl>
                                              <a:dgm id="{3BEFC5D3-0565-4115-9F55-C3F1B95781A5}"/>
                                            </p:graphicEl>
                                          </p:spTgt>
                                        </p:tgtEl>
                                        <p:attrNameLst>
                                          <p:attrName>style.visibility</p:attrName>
                                        </p:attrNameLst>
                                      </p:cBhvr>
                                      <p:to>
                                        <p:strVal val="visible"/>
                                      </p:to>
                                    </p:set>
                                    <p:animEffect transition="in" filter="fade">
                                      <p:cBhvr>
                                        <p:cTn id="104" dur="1000"/>
                                        <p:tgtEl>
                                          <p:spTgt spid="4">
                                            <p:graphicEl>
                                              <a:dgm id="{3BEFC5D3-0565-4115-9F55-C3F1B95781A5}"/>
                                            </p:graphicEl>
                                          </p:spTgt>
                                        </p:tgtEl>
                                      </p:cBhvr>
                                    </p:animEffect>
                                    <p:anim calcmode="lin" valueType="num">
                                      <p:cBhvr>
                                        <p:cTn id="105" dur="1000" fill="hold"/>
                                        <p:tgtEl>
                                          <p:spTgt spid="4">
                                            <p:graphicEl>
                                              <a:dgm id="{3BEFC5D3-0565-4115-9F55-C3F1B95781A5}"/>
                                            </p:graphicEl>
                                          </p:spTgt>
                                        </p:tgtEl>
                                        <p:attrNameLst>
                                          <p:attrName>ppt_x</p:attrName>
                                        </p:attrNameLst>
                                      </p:cBhvr>
                                      <p:tavLst>
                                        <p:tav tm="0">
                                          <p:val>
                                            <p:strVal val="#ppt_x"/>
                                          </p:val>
                                        </p:tav>
                                        <p:tav tm="100000">
                                          <p:val>
                                            <p:strVal val="#ppt_x"/>
                                          </p:val>
                                        </p:tav>
                                      </p:tavLst>
                                    </p:anim>
                                    <p:anim calcmode="lin" valueType="num">
                                      <p:cBhvr>
                                        <p:cTn id="106" dur="1000" fill="hold"/>
                                        <p:tgtEl>
                                          <p:spTgt spid="4">
                                            <p:graphicEl>
                                              <a:dgm id="{3BEFC5D3-0565-4115-9F55-C3F1B95781A5}"/>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1" nodeType="withEffect">
                                  <p:stCondLst>
                                    <p:cond delay="0"/>
                                  </p:stCondLst>
                                  <p:childTnLst>
                                    <p:set>
                                      <p:cBhvr>
                                        <p:cTn id="108" dur="1" fill="hold">
                                          <p:stCondLst>
                                            <p:cond delay="0"/>
                                          </p:stCondLst>
                                        </p:cTn>
                                        <p:tgtEl>
                                          <p:spTgt spid="4">
                                            <p:graphicEl>
                                              <a:dgm id="{65036411-49E1-403C-9698-4E55CC148E92}"/>
                                            </p:graphicEl>
                                          </p:spTgt>
                                        </p:tgtEl>
                                        <p:attrNameLst>
                                          <p:attrName>style.visibility</p:attrName>
                                        </p:attrNameLst>
                                      </p:cBhvr>
                                      <p:to>
                                        <p:strVal val="visible"/>
                                      </p:to>
                                    </p:set>
                                    <p:animEffect transition="in" filter="fade">
                                      <p:cBhvr>
                                        <p:cTn id="109" dur="1000"/>
                                        <p:tgtEl>
                                          <p:spTgt spid="4">
                                            <p:graphicEl>
                                              <a:dgm id="{65036411-49E1-403C-9698-4E55CC148E92}"/>
                                            </p:graphicEl>
                                          </p:spTgt>
                                        </p:tgtEl>
                                      </p:cBhvr>
                                    </p:animEffect>
                                    <p:anim calcmode="lin" valueType="num">
                                      <p:cBhvr>
                                        <p:cTn id="110" dur="1000" fill="hold"/>
                                        <p:tgtEl>
                                          <p:spTgt spid="4">
                                            <p:graphicEl>
                                              <a:dgm id="{65036411-49E1-403C-9698-4E55CC148E92}"/>
                                            </p:graphicEl>
                                          </p:spTgt>
                                        </p:tgtEl>
                                        <p:attrNameLst>
                                          <p:attrName>ppt_x</p:attrName>
                                        </p:attrNameLst>
                                      </p:cBhvr>
                                      <p:tavLst>
                                        <p:tav tm="0">
                                          <p:val>
                                            <p:strVal val="#ppt_x"/>
                                          </p:val>
                                        </p:tav>
                                        <p:tav tm="100000">
                                          <p:val>
                                            <p:strVal val="#ppt_x"/>
                                          </p:val>
                                        </p:tav>
                                      </p:tavLst>
                                    </p:anim>
                                    <p:anim calcmode="lin" valueType="num">
                                      <p:cBhvr>
                                        <p:cTn id="111" dur="1000" fill="hold"/>
                                        <p:tgtEl>
                                          <p:spTgt spid="4">
                                            <p:graphicEl>
                                              <a:dgm id="{65036411-49E1-403C-9698-4E55CC148E92}"/>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1" nodeType="withEffect">
                                  <p:stCondLst>
                                    <p:cond delay="0"/>
                                  </p:stCondLst>
                                  <p:childTnLst>
                                    <p:set>
                                      <p:cBhvr>
                                        <p:cTn id="113" dur="1" fill="hold">
                                          <p:stCondLst>
                                            <p:cond delay="0"/>
                                          </p:stCondLst>
                                        </p:cTn>
                                        <p:tgtEl>
                                          <p:spTgt spid="4">
                                            <p:graphicEl>
                                              <a:dgm id="{BBD61AA6-F556-447B-8484-29D9FE6C2698}"/>
                                            </p:graphicEl>
                                          </p:spTgt>
                                        </p:tgtEl>
                                        <p:attrNameLst>
                                          <p:attrName>style.visibility</p:attrName>
                                        </p:attrNameLst>
                                      </p:cBhvr>
                                      <p:to>
                                        <p:strVal val="visible"/>
                                      </p:to>
                                    </p:set>
                                    <p:animEffect transition="in" filter="fade">
                                      <p:cBhvr>
                                        <p:cTn id="114" dur="1000"/>
                                        <p:tgtEl>
                                          <p:spTgt spid="4">
                                            <p:graphicEl>
                                              <a:dgm id="{BBD61AA6-F556-447B-8484-29D9FE6C2698}"/>
                                            </p:graphicEl>
                                          </p:spTgt>
                                        </p:tgtEl>
                                      </p:cBhvr>
                                    </p:animEffect>
                                    <p:anim calcmode="lin" valueType="num">
                                      <p:cBhvr>
                                        <p:cTn id="115" dur="1000" fill="hold"/>
                                        <p:tgtEl>
                                          <p:spTgt spid="4">
                                            <p:graphicEl>
                                              <a:dgm id="{BBD61AA6-F556-447B-8484-29D9FE6C2698}"/>
                                            </p:graphicEl>
                                          </p:spTgt>
                                        </p:tgtEl>
                                        <p:attrNameLst>
                                          <p:attrName>ppt_x</p:attrName>
                                        </p:attrNameLst>
                                      </p:cBhvr>
                                      <p:tavLst>
                                        <p:tav tm="0">
                                          <p:val>
                                            <p:strVal val="#ppt_x"/>
                                          </p:val>
                                        </p:tav>
                                        <p:tav tm="100000">
                                          <p:val>
                                            <p:strVal val="#ppt_x"/>
                                          </p:val>
                                        </p:tav>
                                      </p:tavLst>
                                    </p:anim>
                                    <p:anim calcmode="lin" valueType="num">
                                      <p:cBhvr>
                                        <p:cTn id="116" dur="1000" fill="hold"/>
                                        <p:tgtEl>
                                          <p:spTgt spid="4">
                                            <p:graphicEl>
                                              <a:dgm id="{BBD61AA6-F556-447B-8484-29D9FE6C2698}"/>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4">
                                            <p:graphicEl>
                                              <a:dgm id="{48441DF1-42BF-4F45-9E1D-9CE5B7677B4B}"/>
                                            </p:graphicEl>
                                          </p:spTgt>
                                        </p:tgtEl>
                                        <p:attrNameLst>
                                          <p:attrName>style.visibility</p:attrName>
                                        </p:attrNameLst>
                                      </p:cBhvr>
                                      <p:to>
                                        <p:strVal val="visible"/>
                                      </p:to>
                                    </p:set>
                                    <p:animEffect transition="in" filter="fade">
                                      <p:cBhvr>
                                        <p:cTn id="121" dur="1000"/>
                                        <p:tgtEl>
                                          <p:spTgt spid="4">
                                            <p:graphicEl>
                                              <a:dgm id="{48441DF1-42BF-4F45-9E1D-9CE5B7677B4B}"/>
                                            </p:graphicEl>
                                          </p:spTgt>
                                        </p:tgtEl>
                                      </p:cBhvr>
                                    </p:animEffect>
                                    <p:anim calcmode="lin" valueType="num">
                                      <p:cBhvr>
                                        <p:cTn id="122" dur="1000" fill="hold"/>
                                        <p:tgtEl>
                                          <p:spTgt spid="4">
                                            <p:graphicEl>
                                              <a:dgm id="{48441DF1-42BF-4F45-9E1D-9CE5B7677B4B}"/>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48441DF1-42BF-4F45-9E1D-9CE5B7677B4B}"/>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4">
                                            <p:graphicEl>
                                              <a:dgm id="{F2F91A33-8667-40C1-A786-EAF966E07FD0}"/>
                                            </p:graphicEl>
                                          </p:spTgt>
                                        </p:tgtEl>
                                        <p:attrNameLst>
                                          <p:attrName>style.visibility</p:attrName>
                                        </p:attrNameLst>
                                      </p:cBhvr>
                                      <p:to>
                                        <p:strVal val="visible"/>
                                      </p:to>
                                    </p:set>
                                    <p:animEffect transition="in" filter="fade">
                                      <p:cBhvr>
                                        <p:cTn id="126" dur="1000"/>
                                        <p:tgtEl>
                                          <p:spTgt spid="4">
                                            <p:graphicEl>
                                              <a:dgm id="{F2F91A33-8667-40C1-A786-EAF966E07FD0}"/>
                                            </p:graphicEl>
                                          </p:spTgt>
                                        </p:tgtEl>
                                      </p:cBhvr>
                                    </p:animEffect>
                                    <p:anim calcmode="lin" valueType="num">
                                      <p:cBhvr>
                                        <p:cTn id="127" dur="1000" fill="hold"/>
                                        <p:tgtEl>
                                          <p:spTgt spid="4">
                                            <p:graphicEl>
                                              <a:dgm id="{F2F91A33-8667-40C1-A786-EAF966E07FD0}"/>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F2F91A33-8667-40C1-A786-EAF966E07FD0}"/>
                                            </p:graphicEl>
                                          </p:spTgt>
                                        </p:tgtEl>
                                        <p:attrNameLst>
                                          <p:attrName>ppt_y</p:attrName>
                                        </p:attrNameLst>
                                      </p:cBhvr>
                                      <p:tavLst>
                                        <p:tav tm="0">
                                          <p:val>
                                            <p:strVal val="#ppt_y-.1"/>
                                          </p:val>
                                        </p:tav>
                                        <p:tav tm="100000">
                                          <p:val>
                                            <p:strVal val="#ppt_y"/>
                                          </p:val>
                                        </p:tav>
                                      </p:tavLst>
                                    </p:anim>
                                  </p:childTnLst>
                                </p:cTn>
                              </p:par>
                              <p:par>
                                <p:cTn id="129" presetID="47" presetClass="entr" presetSubtype="0" fill="hold" grpId="1" nodeType="withEffect">
                                  <p:stCondLst>
                                    <p:cond delay="0"/>
                                  </p:stCondLst>
                                  <p:childTnLst>
                                    <p:set>
                                      <p:cBhvr>
                                        <p:cTn id="130" dur="1" fill="hold">
                                          <p:stCondLst>
                                            <p:cond delay="0"/>
                                          </p:stCondLst>
                                        </p:cTn>
                                        <p:tgtEl>
                                          <p:spTgt spid="4">
                                            <p:graphicEl>
                                              <a:dgm id="{7497B465-B7BD-46FD-A770-F160AEB8C3AA}"/>
                                            </p:graphicEl>
                                          </p:spTgt>
                                        </p:tgtEl>
                                        <p:attrNameLst>
                                          <p:attrName>style.visibility</p:attrName>
                                        </p:attrNameLst>
                                      </p:cBhvr>
                                      <p:to>
                                        <p:strVal val="visible"/>
                                      </p:to>
                                    </p:set>
                                    <p:animEffect transition="in" filter="fade">
                                      <p:cBhvr>
                                        <p:cTn id="131" dur="1000"/>
                                        <p:tgtEl>
                                          <p:spTgt spid="4">
                                            <p:graphicEl>
                                              <a:dgm id="{7497B465-B7BD-46FD-A770-F160AEB8C3AA}"/>
                                            </p:graphicEl>
                                          </p:spTgt>
                                        </p:tgtEl>
                                      </p:cBhvr>
                                    </p:animEffect>
                                    <p:anim calcmode="lin" valueType="num">
                                      <p:cBhvr>
                                        <p:cTn id="132" dur="1000" fill="hold"/>
                                        <p:tgtEl>
                                          <p:spTgt spid="4">
                                            <p:graphicEl>
                                              <a:dgm id="{7497B465-B7BD-46FD-A770-F160AEB8C3AA}"/>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7497B465-B7BD-46FD-A770-F160AEB8C3AA}"/>
                                            </p:graphicEl>
                                          </p:spTgt>
                                        </p:tgtEl>
                                        <p:attrNameLst>
                                          <p:attrName>ppt_y</p:attrName>
                                        </p:attrNameLst>
                                      </p:cBhvr>
                                      <p:tavLst>
                                        <p:tav tm="0">
                                          <p:val>
                                            <p:strVal val="#ppt_y-.1"/>
                                          </p:val>
                                        </p:tav>
                                        <p:tav tm="100000">
                                          <p:val>
                                            <p:strVal val="#ppt_y"/>
                                          </p:val>
                                        </p:tav>
                                      </p:tavLst>
                                    </p:anim>
                                  </p:childTnLst>
                                </p:cTn>
                              </p:par>
                              <p:par>
                                <p:cTn id="134" presetID="47" presetClass="entr" presetSubtype="0" fill="hold" grpId="1" nodeType="withEffect">
                                  <p:stCondLst>
                                    <p:cond delay="0"/>
                                  </p:stCondLst>
                                  <p:childTnLst>
                                    <p:set>
                                      <p:cBhvr>
                                        <p:cTn id="135" dur="1" fill="hold">
                                          <p:stCondLst>
                                            <p:cond delay="0"/>
                                          </p:stCondLst>
                                        </p:cTn>
                                        <p:tgtEl>
                                          <p:spTgt spid="4">
                                            <p:graphicEl>
                                              <a:dgm id="{9406E9FA-A642-46FB-BB68-2F2B763635D4}"/>
                                            </p:graphicEl>
                                          </p:spTgt>
                                        </p:tgtEl>
                                        <p:attrNameLst>
                                          <p:attrName>style.visibility</p:attrName>
                                        </p:attrNameLst>
                                      </p:cBhvr>
                                      <p:to>
                                        <p:strVal val="visible"/>
                                      </p:to>
                                    </p:set>
                                    <p:animEffect transition="in" filter="fade">
                                      <p:cBhvr>
                                        <p:cTn id="136" dur="1000"/>
                                        <p:tgtEl>
                                          <p:spTgt spid="4">
                                            <p:graphicEl>
                                              <a:dgm id="{9406E9FA-A642-46FB-BB68-2F2B763635D4}"/>
                                            </p:graphicEl>
                                          </p:spTgt>
                                        </p:tgtEl>
                                      </p:cBhvr>
                                    </p:animEffect>
                                    <p:anim calcmode="lin" valueType="num">
                                      <p:cBhvr>
                                        <p:cTn id="137" dur="1000" fill="hold"/>
                                        <p:tgtEl>
                                          <p:spTgt spid="4">
                                            <p:graphicEl>
                                              <a:dgm id="{9406E9FA-A642-46FB-BB68-2F2B763635D4}"/>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9406E9FA-A642-46FB-BB68-2F2B763635D4}"/>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4">
                                            <p:graphicEl>
                                              <a:dgm id="{920E5226-06F9-4833-9B91-717B6863A742}"/>
                                            </p:graphicEl>
                                          </p:spTgt>
                                        </p:tgtEl>
                                        <p:attrNameLst>
                                          <p:attrName>style.visibility</p:attrName>
                                        </p:attrNameLst>
                                      </p:cBhvr>
                                      <p:to>
                                        <p:strVal val="visible"/>
                                      </p:to>
                                    </p:set>
                                    <p:animEffect transition="in" filter="fade">
                                      <p:cBhvr>
                                        <p:cTn id="143" dur="1000"/>
                                        <p:tgtEl>
                                          <p:spTgt spid="4">
                                            <p:graphicEl>
                                              <a:dgm id="{920E5226-06F9-4833-9B91-717B6863A742}"/>
                                            </p:graphicEl>
                                          </p:spTgt>
                                        </p:tgtEl>
                                      </p:cBhvr>
                                    </p:animEffect>
                                    <p:anim calcmode="lin" valueType="num">
                                      <p:cBhvr>
                                        <p:cTn id="144" dur="1000" fill="hold"/>
                                        <p:tgtEl>
                                          <p:spTgt spid="4">
                                            <p:graphicEl>
                                              <a:dgm id="{920E5226-06F9-4833-9B91-717B6863A742}"/>
                                            </p:graphicEl>
                                          </p:spTgt>
                                        </p:tgtEl>
                                        <p:attrNameLst>
                                          <p:attrName>ppt_x</p:attrName>
                                        </p:attrNameLst>
                                      </p:cBhvr>
                                      <p:tavLst>
                                        <p:tav tm="0">
                                          <p:val>
                                            <p:strVal val="#ppt_x"/>
                                          </p:val>
                                        </p:tav>
                                        <p:tav tm="100000">
                                          <p:val>
                                            <p:strVal val="#ppt_x"/>
                                          </p:val>
                                        </p:tav>
                                      </p:tavLst>
                                    </p:anim>
                                    <p:anim calcmode="lin" valueType="num">
                                      <p:cBhvr>
                                        <p:cTn id="145" dur="1000" fill="hold"/>
                                        <p:tgtEl>
                                          <p:spTgt spid="4">
                                            <p:graphicEl>
                                              <a:dgm id="{920E5226-06F9-4833-9B91-717B6863A742}"/>
                                            </p:graphicEl>
                                          </p:spTgt>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4">
                                            <p:graphicEl>
                                              <a:dgm id="{20A1882B-CC51-4C92-8627-5F2268AAA60C}"/>
                                            </p:graphicEl>
                                          </p:spTgt>
                                        </p:tgtEl>
                                        <p:attrNameLst>
                                          <p:attrName>style.visibility</p:attrName>
                                        </p:attrNameLst>
                                      </p:cBhvr>
                                      <p:to>
                                        <p:strVal val="visible"/>
                                      </p:to>
                                    </p:set>
                                    <p:animEffect transition="in" filter="fade">
                                      <p:cBhvr>
                                        <p:cTn id="148" dur="1000"/>
                                        <p:tgtEl>
                                          <p:spTgt spid="4">
                                            <p:graphicEl>
                                              <a:dgm id="{20A1882B-CC51-4C92-8627-5F2268AAA60C}"/>
                                            </p:graphicEl>
                                          </p:spTgt>
                                        </p:tgtEl>
                                      </p:cBhvr>
                                    </p:animEffect>
                                    <p:anim calcmode="lin" valueType="num">
                                      <p:cBhvr>
                                        <p:cTn id="149" dur="1000" fill="hold"/>
                                        <p:tgtEl>
                                          <p:spTgt spid="4">
                                            <p:graphicEl>
                                              <a:dgm id="{20A1882B-CC51-4C92-8627-5F2268AAA60C}"/>
                                            </p:graphicEl>
                                          </p:spTgt>
                                        </p:tgtEl>
                                        <p:attrNameLst>
                                          <p:attrName>ppt_x</p:attrName>
                                        </p:attrNameLst>
                                      </p:cBhvr>
                                      <p:tavLst>
                                        <p:tav tm="0">
                                          <p:val>
                                            <p:strVal val="#ppt_x"/>
                                          </p:val>
                                        </p:tav>
                                        <p:tav tm="100000">
                                          <p:val>
                                            <p:strVal val="#ppt_x"/>
                                          </p:val>
                                        </p:tav>
                                      </p:tavLst>
                                    </p:anim>
                                    <p:anim calcmode="lin" valueType="num">
                                      <p:cBhvr>
                                        <p:cTn id="150" dur="1000" fill="hold"/>
                                        <p:tgtEl>
                                          <p:spTgt spid="4">
                                            <p:graphicEl>
                                              <a:dgm id="{20A1882B-CC51-4C92-8627-5F2268AAA60C}"/>
                                            </p:graphicEl>
                                          </p:spTgt>
                                        </p:tgtEl>
                                        <p:attrNameLst>
                                          <p:attrName>ppt_y</p:attrName>
                                        </p:attrNameLst>
                                      </p:cBhvr>
                                      <p:tavLst>
                                        <p:tav tm="0">
                                          <p:val>
                                            <p:strVal val="#ppt_y-.1"/>
                                          </p:val>
                                        </p:tav>
                                        <p:tav tm="100000">
                                          <p:val>
                                            <p:strVal val="#ppt_y"/>
                                          </p:val>
                                        </p:tav>
                                      </p:tavLst>
                                    </p:anim>
                                  </p:childTnLst>
                                </p:cTn>
                              </p:par>
                              <p:par>
                                <p:cTn id="151" presetID="47" presetClass="entr" presetSubtype="0" fill="hold" grpId="1" nodeType="withEffect">
                                  <p:stCondLst>
                                    <p:cond delay="0"/>
                                  </p:stCondLst>
                                  <p:childTnLst>
                                    <p:set>
                                      <p:cBhvr>
                                        <p:cTn id="152" dur="1" fill="hold">
                                          <p:stCondLst>
                                            <p:cond delay="0"/>
                                          </p:stCondLst>
                                        </p:cTn>
                                        <p:tgtEl>
                                          <p:spTgt spid="4">
                                            <p:graphicEl>
                                              <a:dgm id="{8D6590C8-D6CB-40BF-8904-5FAD5E2AA6BF}"/>
                                            </p:graphicEl>
                                          </p:spTgt>
                                        </p:tgtEl>
                                        <p:attrNameLst>
                                          <p:attrName>style.visibility</p:attrName>
                                        </p:attrNameLst>
                                      </p:cBhvr>
                                      <p:to>
                                        <p:strVal val="visible"/>
                                      </p:to>
                                    </p:set>
                                    <p:animEffect transition="in" filter="fade">
                                      <p:cBhvr>
                                        <p:cTn id="153" dur="1000"/>
                                        <p:tgtEl>
                                          <p:spTgt spid="4">
                                            <p:graphicEl>
                                              <a:dgm id="{8D6590C8-D6CB-40BF-8904-5FAD5E2AA6BF}"/>
                                            </p:graphicEl>
                                          </p:spTgt>
                                        </p:tgtEl>
                                      </p:cBhvr>
                                    </p:animEffect>
                                    <p:anim calcmode="lin" valueType="num">
                                      <p:cBhvr>
                                        <p:cTn id="154" dur="1000" fill="hold"/>
                                        <p:tgtEl>
                                          <p:spTgt spid="4">
                                            <p:graphicEl>
                                              <a:dgm id="{8D6590C8-D6CB-40BF-8904-5FAD5E2AA6BF}"/>
                                            </p:graphicEl>
                                          </p:spTgt>
                                        </p:tgtEl>
                                        <p:attrNameLst>
                                          <p:attrName>ppt_x</p:attrName>
                                        </p:attrNameLst>
                                      </p:cBhvr>
                                      <p:tavLst>
                                        <p:tav tm="0">
                                          <p:val>
                                            <p:strVal val="#ppt_x"/>
                                          </p:val>
                                        </p:tav>
                                        <p:tav tm="100000">
                                          <p:val>
                                            <p:strVal val="#ppt_x"/>
                                          </p:val>
                                        </p:tav>
                                      </p:tavLst>
                                    </p:anim>
                                    <p:anim calcmode="lin" valueType="num">
                                      <p:cBhvr>
                                        <p:cTn id="155" dur="1000" fill="hold"/>
                                        <p:tgtEl>
                                          <p:spTgt spid="4">
                                            <p:graphicEl>
                                              <a:dgm id="{8D6590C8-D6CB-40BF-8904-5FAD5E2AA6BF}"/>
                                            </p:graphicEl>
                                          </p:spTgt>
                                        </p:tgtEl>
                                        <p:attrNameLst>
                                          <p:attrName>ppt_y</p:attrName>
                                        </p:attrNameLst>
                                      </p:cBhvr>
                                      <p:tavLst>
                                        <p:tav tm="0">
                                          <p:val>
                                            <p:strVal val="#ppt_y-.1"/>
                                          </p:val>
                                        </p:tav>
                                        <p:tav tm="100000">
                                          <p:val>
                                            <p:strVal val="#ppt_y"/>
                                          </p:val>
                                        </p:tav>
                                      </p:tavLst>
                                    </p:anim>
                                  </p:childTnLst>
                                </p:cTn>
                              </p:par>
                              <p:par>
                                <p:cTn id="156" presetID="47" presetClass="entr" presetSubtype="0" fill="hold" grpId="1" nodeType="withEffect">
                                  <p:stCondLst>
                                    <p:cond delay="0"/>
                                  </p:stCondLst>
                                  <p:childTnLst>
                                    <p:set>
                                      <p:cBhvr>
                                        <p:cTn id="157" dur="1" fill="hold">
                                          <p:stCondLst>
                                            <p:cond delay="0"/>
                                          </p:stCondLst>
                                        </p:cTn>
                                        <p:tgtEl>
                                          <p:spTgt spid="4">
                                            <p:graphicEl>
                                              <a:dgm id="{A3AB5BB2-4933-4ADD-9C21-7BE1E63E94F7}"/>
                                            </p:graphicEl>
                                          </p:spTgt>
                                        </p:tgtEl>
                                        <p:attrNameLst>
                                          <p:attrName>style.visibility</p:attrName>
                                        </p:attrNameLst>
                                      </p:cBhvr>
                                      <p:to>
                                        <p:strVal val="visible"/>
                                      </p:to>
                                    </p:set>
                                    <p:animEffect transition="in" filter="fade">
                                      <p:cBhvr>
                                        <p:cTn id="158" dur="1000"/>
                                        <p:tgtEl>
                                          <p:spTgt spid="4">
                                            <p:graphicEl>
                                              <a:dgm id="{A3AB5BB2-4933-4ADD-9C21-7BE1E63E94F7}"/>
                                            </p:graphicEl>
                                          </p:spTgt>
                                        </p:tgtEl>
                                      </p:cBhvr>
                                    </p:animEffect>
                                    <p:anim calcmode="lin" valueType="num">
                                      <p:cBhvr>
                                        <p:cTn id="159" dur="1000" fill="hold"/>
                                        <p:tgtEl>
                                          <p:spTgt spid="4">
                                            <p:graphicEl>
                                              <a:dgm id="{A3AB5BB2-4933-4ADD-9C21-7BE1E63E94F7}"/>
                                            </p:graphicEl>
                                          </p:spTgt>
                                        </p:tgtEl>
                                        <p:attrNameLst>
                                          <p:attrName>ppt_x</p:attrName>
                                        </p:attrNameLst>
                                      </p:cBhvr>
                                      <p:tavLst>
                                        <p:tav tm="0">
                                          <p:val>
                                            <p:strVal val="#ppt_x"/>
                                          </p:val>
                                        </p:tav>
                                        <p:tav tm="100000">
                                          <p:val>
                                            <p:strVal val="#ppt_x"/>
                                          </p:val>
                                        </p:tav>
                                      </p:tavLst>
                                    </p:anim>
                                    <p:anim calcmode="lin" valueType="num">
                                      <p:cBhvr>
                                        <p:cTn id="160" dur="1000" fill="hold"/>
                                        <p:tgtEl>
                                          <p:spTgt spid="4">
                                            <p:graphicEl>
                                              <a:dgm id="{A3AB5BB2-4933-4ADD-9C21-7BE1E63E94F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lvlOne"/>
        </p:bldSub>
      </p:bldGraphic>
      <p:bldGraphic spid="4" grpId="1"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5496" y="44624"/>
            <a:ext cx="9108504" cy="1569660"/>
          </a:xfrm>
          <a:prstGeom prst="rect">
            <a:avLst/>
          </a:prstGeom>
        </p:spPr>
        <p:txBody>
          <a:bodyPr wrap="square">
            <a:spAutoFit/>
          </a:bodyPr>
          <a:lstStyle/>
          <a:p>
            <a:pPr algn="ctr"/>
            <a:r>
              <a:rPr lang="ro-RO" sz="2400" smtClean="0">
                <a:effectLst>
                  <a:glow rad="177800">
                    <a:schemeClr val="accent3">
                      <a:lumMod val="40000"/>
                      <a:lumOff val="60000"/>
                    </a:schemeClr>
                  </a:glow>
                </a:effectLst>
                <a:latin typeface="Cooper Black" pitchFamily="18" charset="0"/>
              </a:rPr>
              <a:t>«</a:t>
            </a:r>
            <a:r>
              <a:rPr lang="ro-RO" sz="2400" b="1" smtClean="0">
                <a:effectLst>
                  <a:glow rad="177800">
                    <a:schemeClr val="accent3">
                      <a:lumMod val="40000"/>
                      <a:lumOff val="60000"/>
                    </a:schemeClr>
                  </a:glow>
                  <a:outerShdw blurRad="38100" dist="38100" dir="2700000" algn="tl">
                    <a:srgbClr val="000000">
                      <a:alpha val="43137"/>
                    </a:srgbClr>
                  </a:outerShdw>
                </a:effectLst>
                <a:latin typeface="Arial" pitchFamily="34" charset="0"/>
                <a:cs typeface="Arial" pitchFamily="34" charset="0"/>
              </a:rPr>
              <a:t>Limbajul omenesc nu este în stare să descrie răsplata celor neprihăniți. Va fi cunoscută numai de aceia care o vor vedea. Nici o minte mărginită nu poate cuprinde slava Paradisului lui Dumnezeu. </a:t>
            </a:r>
            <a:r>
              <a:rPr lang="ro-RO" sz="2400" smtClean="0">
                <a:effectLst>
                  <a:glow rad="177800">
                    <a:schemeClr val="accent3">
                      <a:lumMod val="40000"/>
                      <a:lumOff val="60000"/>
                    </a:schemeClr>
                  </a:glow>
                </a:effectLst>
                <a:latin typeface="Cooper Black" pitchFamily="18" charset="0"/>
              </a:rPr>
              <a:t>»</a:t>
            </a:r>
            <a:endParaRPr lang="ro-RO" sz="2400">
              <a:effectLst>
                <a:glow rad="177800">
                  <a:schemeClr val="accent3">
                    <a:lumMod val="40000"/>
                    <a:lumOff val="60000"/>
                  </a:schemeClr>
                </a:glow>
              </a:effectLst>
              <a:latin typeface="Cooper Black" pitchFamily="18" charset="0"/>
            </a:endParaRPr>
          </a:p>
        </p:txBody>
      </p:sp>
      <p:sp>
        <p:nvSpPr>
          <p:cNvPr id="3" name="2 CuadroTexto"/>
          <p:cNvSpPr txBox="1"/>
          <p:nvPr/>
        </p:nvSpPr>
        <p:spPr>
          <a:xfrm>
            <a:off x="6140464" y="1609055"/>
            <a:ext cx="2941062" cy="307777"/>
          </a:xfrm>
          <a:prstGeom prst="rect">
            <a:avLst/>
          </a:prstGeom>
          <a:noFill/>
        </p:spPr>
        <p:txBody>
          <a:bodyPr wrap="none" rtlCol="0">
            <a:spAutoFit/>
          </a:bodyPr>
          <a:lstStyle/>
          <a:p>
            <a:pPr algn="r"/>
            <a:r>
              <a:rPr lang="ro-RO" sz="1400" b="1" dirty="0" smtClean="0"/>
              <a:t>E.G.W. (Tragedia veacurilor, pag. 674)</a:t>
            </a:r>
            <a:endParaRPr lang="ro-RO" sz="1400" b="1" dirty="0"/>
          </a:p>
        </p:txBody>
      </p:sp>
    </p:spTree>
    <p:extLst>
      <p:ext uri="{BB962C8B-B14F-4D97-AF65-F5344CB8AC3E}">
        <p14:creationId xmlns="" xmlns:p14="http://schemas.microsoft.com/office/powerpoint/2010/main" val="884213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1053</Words>
  <Application>Microsoft Office PowerPoint</Application>
  <PresentationFormat>Expunere pe ecran (4:3)</PresentationFormat>
  <Paragraphs>73</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Binecuvantarile celui neprihanit</dc:title>
  <dc:subject>St.Bibl.2015 trim. I Cartea Proverbele</dc:subject>
  <dc:creator>SFC</dc:creator>
  <cp:keywords>http://www.fustero.net/es/RO_2015t105.pptx</cp:keywords>
  <cp:lastModifiedBy>isj</cp:lastModifiedBy>
  <cp:revision>84</cp:revision>
  <dcterms:created xsi:type="dcterms:W3CDTF">2015-01-05T17:55:51Z</dcterms:created>
  <dcterms:modified xsi:type="dcterms:W3CDTF">2015-01-29T08:20:46Z</dcterms:modified>
</cp:coreProperties>
</file>