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7" r:id="rId7"/>
    <p:sldId id="261" r:id="rId8"/>
    <p:sldId id="262" r:id="rId9"/>
    <p:sldId id="263" r:id="rId10"/>
  </p:sldIdLst>
  <p:sldSz cx="9144000" cy="6858000" type="screen4x3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Comic Sans MS" pitchFamily="66" charset="0"/>
      <p:regular r:id="rId15"/>
      <p:bold r:id="rId16"/>
    </p:embeddedFont>
    <p:embeddedFont>
      <p:font typeface="Cooper Black" pitchFamily="18" charset="0"/>
      <p:regular r:id="rId17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21547"/>
    <a:srgbClr val="57320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3529B8-941F-4D2A-9CE0-D59C5D827B41}" type="doc">
      <dgm:prSet loTypeId="urn:microsoft.com/office/officeart/2008/layout/BendingPictureCaptionList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D6B76E5F-5668-4E99-BA40-F7C10ABE57F7}">
      <dgm:prSet custT="1"/>
      <dgm:spPr/>
      <dgm:t>
        <a:bodyPr/>
        <a:lstStyle/>
        <a:p>
          <a:pPr rtl="0"/>
          <a:r>
            <a:rPr lang="ro-RO" sz="2000" b="1" dirty="0" smtClean="0">
              <a:solidFill>
                <a:schemeClr val="tx1"/>
              </a:solidFill>
            </a:rPr>
            <a:t>Predecesorul Său </a:t>
          </a:r>
          <a:r>
            <a:rPr lang="es-ES" sz="2000" b="1" dirty="0" smtClean="0">
              <a:solidFill>
                <a:schemeClr val="tx1"/>
              </a:solidFill>
            </a:rPr>
            <a:t>(Mate</a:t>
          </a:r>
          <a:r>
            <a:rPr lang="ro-RO" sz="2000" b="1" dirty="0" smtClean="0">
              <a:solidFill>
                <a:schemeClr val="tx1"/>
              </a:solidFill>
            </a:rPr>
            <a:t>i</a:t>
          </a:r>
          <a:r>
            <a:rPr lang="es-ES" sz="2000" b="1" dirty="0" smtClean="0">
              <a:solidFill>
                <a:schemeClr val="tx1"/>
              </a:solidFill>
            </a:rPr>
            <a:t> 3).</a:t>
          </a:r>
          <a:endParaRPr lang="es-ES" sz="2000" b="1" dirty="0">
            <a:solidFill>
              <a:schemeClr val="tx1"/>
            </a:solidFill>
          </a:endParaRPr>
        </a:p>
      </dgm:t>
    </dgm:pt>
    <dgm:pt modelId="{F73C6C3E-4F8E-4440-A878-8C736DDA5EBF}" type="parTrans" cxnId="{5C3EAC43-75F7-43DE-8F65-74C4E2D7F72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E921BD7-8F7E-4C43-916C-7558B8D2F0C4}" type="sibTrans" cxnId="{5C3EAC43-75F7-43DE-8F65-74C4E2D7F72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34D11833-E258-4BF8-A05A-E285CE5CEBEF}">
      <dgm:prSet custT="1"/>
      <dgm:spPr/>
      <dgm:t>
        <a:bodyPr/>
        <a:lstStyle/>
        <a:p>
          <a:pPr rtl="0"/>
          <a:r>
            <a:rPr lang="ro-RO" sz="2000" b="1" dirty="0" smtClean="0">
              <a:solidFill>
                <a:schemeClr val="tx1"/>
              </a:solidFill>
            </a:rPr>
            <a:t>Dușmanul Său </a:t>
          </a:r>
          <a:r>
            <a:rPr lang="es-ES" sz="2000" b="1" dirty="0" smtClean="0">
              <a:solidFill>
                <a:schemeClr val="tx1"/>
              </a:solidFill>
            </a:rPr>
            <a:t>(Mate</a:t>
          </a:r>
          <a:r>
            <a:rPr lang="ro-RO" sz="2000" b="1" dirty="0" smtClean="0">
              <a:solidFill>
                <a:schemeClr val="tx1"/>
              </a:solidFill>
            </a:rPr>
            <a:t>i</a:t>
          </a:r>
          <a:r>
            <a:rPr lang="es-ES" sz="2000" b="1" dirty="0" smtClean="0">
              <a:solidFill>
                <a:schemeClr val="tx1"/>
              </a:solidFill>
            </a:rPr>
            <a:t> 4:1-11).</a:t>
          </a:r>
          <a:endParaRPr lang="es-ES" sz="2000" b="1" dirty="0">
            <a:solidFill>
              <a:schemeClr val="tx1"/>
            </a:solidFill>
          </a:endParaRPr>
        </a:p>
      </dgm:t>
    </dgm:pt>
    <dgm:pt modelId="{7F091B73-6160-49DC-8415-FFBFADD404FE}" type="parTrans" cxnId="{86865CA6-6C70-45CD-88B6-0B7B6ECE691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7B349E8E-9C34-4C54-9105-EF4F630ADCC5}" type="sibTrans" cxnId="{86865CA6-6C70-45CD-88B6-0B7B6ECE691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2B6B2BF0-62F5-4CEB-A6BA-0433D15B5CDA}">
      <dgm:prSet custT="1"/>
      <dgm:spPr/>
      <dgm:t>
        <a:bodyPr/>
        <a:lstStyle/>
        <a:p>
          <a:pPr rtl="0"/>
          <a:r>
            <a:rPr lang="ro-RO" sz="2000" b="1" dirty="0" smtClean="0">
              <a:solidFill>
                <a:schemeClr val="tx1"/>
              </a:solidFill>
            </a:rPr>
            <a:t>Anturajul Său </a:t>
          </a:r>
          <a:r>
            <a:rPr lang="es-ES" sz="2000" b="1" dirty="0" smtClean="0">
              <a:solidFill>
                <a:schemeClr val="tx1"/>
              </a:solidFill>
            </a:rPr>
            <a:t>(Mate</a:t>
          </a:r>
          <a:r>
            <a:rPr lang="ro-RO" sz="2000" b="1" dirty="0" smtClean="0">
              <a:solidFill>
                <a:schemeClr val="tx1"/>
              </a:solidFill>
            </a:rPr>
            <a:t>i</a:t>
          </a:r>
          <a:r>
            <a:rPr lang="es-ES" sz="2000" b="1" dirty="0" smtClean="0">
              <a:solidFill>
                <a:schemeClr val="tx1"/>
              </a:solidFill>
            </a:rPr>
            <a:t> 4:12-16).</a:t>
          </a:r>
          <a:endParaRPr lang="es-ES" sz="2000" b="1" dirty="0">
            <a:solidFill>
              <a:schemeClr val="tx1"/>
            </a:solidFill>
          </a:endParaRPr>
        </a:p>
      </dgm:t>
    </dgm:pt>
    <dgm:pt modelId="{FD8774E4-5E56-4AAB-85F7-878B032FF5A9}" type="parTrans" cxnId="{556D53B4-A601-4478-8354-4DB11B8E0B30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F83E21AF-8BC3-4EB9-8290-04C75B8507E2}" type="sibTrans" cxnId="{556D53B4-A601-4478-8354-4DB11B8E0B30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30F635D-8793-4196-9F39-4353D65AD770}">
      <dgm:prSet custT="1"/>
      <dgm:spPr/>
      <dgm:t>
        <a:bodyPr/>
        <a:lstStyle/>
        <a:p>
          <a:pPr rtl="0"/>
          <a:r>
            <a:rPr lang="ro-RO" sz="2000" b="1" dirty="0" smtClean="0">
              <a:solidFill>
                <a:schemeClr val="tx1"/>
              </a:solidFill>
            </a:rPr>
            <a:t>Urmașii Săi </a:t>
          </a:r>
          <a:r>
            <a:rPr lang="es-ES" sz="2000" b="1" dirty="0" smtClean="0">
              <a:solidFill>
                <a:schemeClr val="tx1"/>
              </a:solidFill>
            </a:rPr>
            <a:t>(Mate</a:t>
          </a:r>
          <a:r>
            <a:rPr lang="ro-RO" sz="2000" b="1" dirty="0" smtClean="0">
              <a:solidFill>
                <a:schemeClr val="tx1"/>
              </a:solidFill>
            </a:rPr>
            <a:t>i</a:t>
          </a:r>
          <a:r>
            <a:rPr lang="es-ES" sz="2000" b="1" dirty="0" smtClean="0">
              <a:solidFill>
                <a:schemeClr val="tx1"/>
              </a:solidFill>
            </a:rPr>
            <a:t> 4:17-25).</a:t>
          </a:r>
          <a:endParaRPr lang="es-ES" sz="2000" b="1" dirty="0">
            <a:solidFill>
              <a:schemeClr val="tx1"/>
            </a:solidFill>
          </a:endParaRPr>
        </a:p>
      </dgm:t>
    </dgm:pt>
    <dgm:pt modelId="{9FB5BD96-FF8D-4414-84B3-B6B4A226EACC}" type="parTrans" cxnId="{3AA45339-290C-4F72-9FFE-1C588624B89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7C2D3221-6B9C-4939-9E9E-840873584D17}" type="sibTrans" cxnId="{3AA45339-290C-4F72-9FFE-1C588624B89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2D0515A-B1BA-4926-9543-9FC0F362BDC9}" type="pres">
      <dgm:prSet presAssocID="{053529B8-941F-4D2A-9CE0-D59C5D827B4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94E3CD6-6B7F-40AA-BE13-7CEA78978A15}" type="pres">
      <dgm:prSet presAssocID="{D6B76E5F-5668-4E99-BA40-F7C10ABE57F7}" presName="composite" presStyleCnt="0"/>
      <dgm:spPr/>
    </dgm:pt>
    <dgm:pt modelId="{B95B31B0-5CE5-4961-A13F-E9800AAFB41C}" type="pres">
      <dgm:prSet presAssocID="{D6B76E5F-5668-4E99-BA40-F7C10ABE57F7}" presName="rect1" presStyleLbl="bgImgPlace1" presStyleIdx="0" presStyleCnt="4"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6C9C22AA-12BB-4B72-AED4-909C75C20B96}" type="pres">
      <dgm:prSet presAssocID="{D6B76E5F-5668-4E99-BA40-F7C10ABE57F7}" presName="wedgeRectCallout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C491A4-8485-44D3-8B8D-8FA645152F3D}" type="pres">
      <dgm:prSet presAssocID="{5E921BD7-8F7E-4C43-916C-7558B8D2F0C4}" presName="sibTrans" presStyleCnt="0"/>
      <dgm:spPr/>
    </dgm:pt>
    <dgm:pt modelId="{AD434EF8-CC44-4188-9335-4B475D2E7936}" type="pres">
      <dgm:prSet presAssocID="{34D11833-E258-4BF8-A05A-E285CE5CEBEF}" presName="composite" presStyleCnt="0"/>
      <dgm:spPr/>
    </dgm:pt>
    <dgm:pt modelId="{FE27B9FE-1EA8-479C-90A6-4348B64CED1C}" type="pres">
      <dgm:prSet presAssocID="{34D11833-E258-4BF8-A05A-E285CE5CEBEF}" presName="rect1" presStyleLbl="bgImgPlace1" presStyleIdx="1" presStyleCnt="4"/>
      <dgm:spPr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3CFD4E89-877F-427A-B554-37FB67A32D15}" type="pres">
      <dgm:prSet presAssocID="{34D11833-E258-4BF8-A05A-E285CE5CEBEF}" presName="wedgeRectCallout1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1A3483-A6C5-48F0-A1C9-112EDF149B7F}" type="pres">
      <dgm:prSet presAssocID="{7B349E8E-9C34-4C54-9105-EF4F630ADCC5}" presName="sibTrans" presStyleCnt="0"/>
      <dgm:spPr/>
    </dgm:pt>
    <dgm:pt modelId="{30BF7A10-E454-4875-8DFC-43CABA29CF69}" type="pres">
      <dgm:prSet presAssocID="{2B6B2BF0-62F5-4CEB-A6BA-0433D15B5CDA}" presName="composite" presStyleCnt="0"/>
      <dgm:spPr/>
    </dgm:pt>
    <dgm:pt modelId="{79F4BF61-2A52-45D3-9F65-6EE0FD1B7FA7}" type="pres">
      <dgm:prSet presAssocID="{2B6B2BF0-62F5-4CEB-A6BA-0433D15B5CDA}" presName="rect1" presStyleLbl="bgImgPlace1" presStyleIdx="2" presStyleCnt="4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E86C698C-C0F1-40C2-8CF4-BFB3AF877859}" type="pres">
      <dgm:prSet presAssocID="{2B6B2BF0-62F5-4CEB-A6BA-0433D15B5CDA}" presName="wedgeRectCallout1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74F6C1-E97F-48C1-8F73-1416466F39A8}" type="pres">
      <dgm:prSet presAssocID="{F83E21AF-8BC3-4EB9-8290-04C75B8507E2}" presName="sibTrans" presStyleCnt="0"/>
      <dgm:spPr/>
    </dgm:pt>
    <dgm:pt modelId="{876B2E09-4616-4688-AA4C-F1AF1AC37F9C}" type="pres">
      <dgm:prSet presAssocID="{030F635D-8793-4196-9F39-4353D65AD770}" presName="composite" presStyleCnt="0"/>
      <dgm:spPr/>
    </dgm:pt>
    <dgm:pt modelId="{EBD334D5-D18B-40F5-8CB3-FB62412A1CBF}" type="pres">
      <dgm:prSet presAssocID="{030F635D-8793-4196-9F39-4353D65AD770}" presName="rect1" presStyleLbl="bgImgPlace1" presStyleIdx="3" presStyleCnt="4"/>
      <dgm:spPr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D2C3C747-FF66-402E-A7FB-6C0EB13D98D2}" type="pres">
      <dgm:prSet presAssocID="{030F635D-8793-4196-9F39-4353D65AD770}" presName="wedgeRectCallout1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96F324C-84E0-4441-8775-E964EA2D044B}" type="presOf" srcId="{D6B76E5F-5668-4E99-BA40-F7C10ABE57F7}" destId="{6C9C22AA-12BB-4B72-AED4-909C75C20B96}" srcOrd="0" destOrd="0" presId="urn:microsoft.com/office/officeart/2008/layout/BendingPictureCaptionList"/>
    <dgm:cxn modelId="{556D53B4-A601-4478-8354-4DB11B8E0B30}" srcId="{053529B8-941F-4D2A-9CE0-D59C5D827B41}" destId="{2B6B2BF0-62F5-4CEB-A6BA-0433D15B5CDA}" srcOrd="2" destOrd="0" parTransId="{FD8774E4-5E56-4AAB-85F7-878B032FF5A9}" sibTransId="{F83E21AF-8BC3-4EB9-8290-04C75B8507E2}"/>
    <dgm:cxn modelId="{747DD7FD-62C1-42A2-9FDD-3D4D12CF38AC}" type="presOf" srcId="{030F635D-8793-4196-9F39-4353D65AD770}" destId="{D2C3C747-FF66-402E-A7FB-6C0EB13D98D2}" srcOrd="0" destOrd="0" presId="urn:microsoft.com/office/officeart/2008/layout/BendingPictureCaptionList"/>
    <dgm:cxn modelId="{A9C8F6F4-8E80-4DE0-822D-A52402D163B4}" type="presOf" srcId="{053529B8-941F-4D2A-9CE0-D59C5D827B41}" destId="{C2D0515A-B1BA-4926-9543-9FC0F362BDC9}" srcOrd="0" destOrd="0" presId="urn:microsoft.com/office/officeart/2008/layout/BendingPictureCaptionList"/>
    <dgm:cxn modelId="{3AA45339-290C-4F72-9FFE-1C588624B89F}" srcId="{053529B8-941F-4D2A-9CE0-D59C5D827B41}" destId="{030F635D-8793-4196-9F39-4353D65AD770}" srcOrd="3" destOrd="0" parTransId="{9FB5BD96-FF8D-4414-84B3-B6B4A226EACC}" sibTransId="{7C2D3221-6B9C-4939-9E9E-840873584D17}"/>
    <dgm:cxn modelId="{5C3EAC43-75F7-43DE-8F65-74C4E2D7F729}" srcId="{053529B8-941F-4D2A-9CE0-D59C5D827B41}" destId="{D6B76E5F-5668-4E99-BA40-F7C10ABE57F7}" srcOrd="0" destOrd="0" parTransId="{F73C6C3E-4F8E-4440-A878-8C736DDA5EBF}" sibTransId="{5E921BD7-8F7E-4C43-916C-7558B8D2F0C4}"/>
    <dgm:cxn modelId="{6AC6C2F6-AD23-4D27-ABA9-DC638B2907B3}" type="presOf" srcId="{34D11833-E258-4BF8-A05A-E285CE5CEBEF}" destId="{3CFD4E89-877F-427A-B554-37FB67A32D15}" srcOrd="0" destOrd="0" presId="urn:microsoft.com/office/officeart/2008/layout/BendingPictureCaptionList"/>
    <dgm:cxn modelId="{86865CA6-6C70-45CD-88B6-0B7B6ECE691F}" srcId="{053529B8-941F-4D2A-9CE0-D59C5D827B41}" destId="{34D11833-E258-4BF8-A05A-E285CE5CEBEF}" srcOrd="1" destOrd="0" parTransId="{7F091B73-6160-49DC-8415-FFBFADD404FE}" sibTransId="{7B349E8E-9C34-4C54-9105-EF4F630ADCC5}"/>
    <dgm:cxn modelId="{5414003A-D855-4BD1-83C3-29D7E17093E6}" type="presOf" srcId="{2B6B2BF0-62F5-4CEB-A6BA-0433D15B5CDA}" destId="{E86C698C-C0F1-40C2-8CF4-BFB3AF877859}" srcOrd="0" destOrd="0" presId="urn:microsoft.com/office/officeart/2008/layout/BendingPictureCaptionList"/>
    <dgm:cxn modelId="{4008CE79-60BB-4C93-8AA6-7E2F18C33156}" type="presParOf" srcId="{C2D0515A-B1BA-4926-9543-9FC0F362BDC9}" destId="{394E3CD6-6B7F-40AA-BE13-7CEA78978A15}" srcOrd="0" destOrd="0" presId="urn:microsoft.com/office/officeart/2008/layout/BendingPictureCaptionList"/>
    <dgm:cxn modelId="{E96C4168-978C-4D9A-837E-B21BF231CAD7}" type="presParOf" srcId="{394E3CD6-6B7F-40AA-BE13-7CEA78978A15}" destId="{B95B31B0-5CE5-4961-A13F-E9800AAFB41C}" srcOrd="0" destOrd="0" presId="urn:microsoft.com/office/officeart/2008/layout/BendingPictureCaptionList"/>
    <dgm:cxn modelId="{6D124281-A19D-4561-9031-4DA8B3C58DC1}" type="presParOf" srcId="{394E3CD6-6B7F-40AA-BE13-7CEA78978A15}" destId="{6C9C22AA-12BB-4B72-AED4-909C75C20B96}" srcOrd="1" destOrd="0" presId="urn:microsoft.com/office/officeart/2008/layout/BendingPictureCaptionList"/>
    <dgm:cxn modelId="{A256A0C7-201E-4B0C-9495-17A279820A7E}" type="presParOf" srcId="{C2D0515A-B1BA-4926-9543-9FC0F362BDC9}" destId="{54C491A4-8485-44D3-8B8D-8FA645152F3D}" srcOrd="1" destOrd="0" presId="urn:microsoft.com/office/officeart/2008/layout/BendingPictureCaptionList"/>
    <dgm:cxn modelId="{852B259A-A6B4-47F3-AD10-109F9D804052}" type="presParOf" srcId="{C2D0515A-B1BA-4926-9543-9FC0F362BDC9}" destId="{AD434EF8-CC44-4188-9335-4B475D2E7936}" srcOrd="2" destOrd="0" presId="urn:microsoft.com/office/officeart/2008/layout/BendingPictureCaptionList"/>
    <dgm:cxn modelId="{82554F68-AB75-479A-A33E-29F52AA91484}" type="presParOf" srcId="{AD434EF8-CC44-4188-9335-4B475D2E7936}" destId="{FE27B9FE-1EA8-479C-90A6-4348B64CED1C}" srcOrd="0" destOrd="0" presId="urn:microsoft.com/office/officeart/2008/layout/BendingPictureCaptionList"/>
    <dgm:cxn modelId="{3CDC7571-5909-4528-B590-DC6735BB278C}" type="presParOf" srcId="{AD434EF8-CC44-4188-9335-4B475D2E7936}" destId="{3CFD4E89-877F-427A-B554-37FB67A32D15}" srcOrd="1" destOrd="0" presId="urn:microsoft.com/office/officeart/2008/layout/BendingPictureCaptionList"/>
    <dgm:cxn modelId="{309066B0-5B5D-4C7B-84C7-B3EF081959DC}" type="presParOf" srcId="{C2D0515A-B1BA-4926-9543-9FC0F362BDC9}" destId="{5A1A3483-A6C5-48F0-A1C9-112EDF149B7F}" srcOrd="3" destOrd="0" presId="urn:microsoft.com/office/officeart/2008/layout/BendingPictureCaptionList"/>
    <dgm:cxn modelId="{B7DD663D-F7C8-4BBB-90E1-30459557B5C3}" type="presParOf" srcId="{C2D0515A-B1BA-4926-9543-9FC0F362BDC9}" destId="{30BF7A10-E454-4875-8DFC-43CABA29CF69}" srcOrd="4" destOrd="0" presId="urn:microsoft.com/office/officeart/2008/layout/BendingPictureCaptionList"/>
    <dgm:cxn modelId="{FE1798F1-FE74-4C0E-ABC8-900887EBED64}" type="presParOf" srcId="{30BF7A10-E454-4875-8DFC-43CABA29CF69}" destId="{79F4BF61-2A52-45D3-9F65-6EE0FD1B7FA7}" srcOrd="0" destOrd="0" presId="urn:microsoft.com/office/officeart/2008/layout/BendingPictureCaptionList"/>
    <dgm:cxn modelId="{5D78DF3E-A3A2-4236-8DE7-F6BD4D538589}" type="presParOf" srcId="{30BF7A10-E454-4875-8DFC-43CABA29CF69}" destId="{E86C698C-C0F1-40C2-8CF4-BFB3AF877859}" srcOrd="1" destOrd="0" presId="urn:microsoft.com/office/officeart/2008/layout/BendingPictureCaptionList"/>
    <dgm:cxn modelId="{5985AC40-A255-4288-B5FC-9DCECEB073BB}" type="presParOf" srcId="{C2D0515A-B1BA-4926-9543-9FC0F362BDC9}" destId="{3D74F6C1-E97F-48C1-8F73-1416466F39A8}" srcOrd="5" destOrd="0" presId="urn:microsoft.com/office/officeart/2008/layout/BendingPictureCaptionList"/>
    <dgm:cxn modelId="{33FAAC9D-9E13-4432-8CD0-42644DD8FBFB}" type="presParOf" srcId="{C2D0515A-B1BA-4926-9543-9FC0F362BDC9}" destId="{876B2E09-4616-4688-AA4C-F1AF1AC37F9C}" srcOrd="6" destOrd="0" presId="urn:microsoft.com/office/officeart/2008/layout/BendingPictureCaptionList"/>
    <dgm:cxn modelId="{7DF8F7C9-F302-4873-9524-FD951754B95C}" type="presParOf" srcId="{876B2E09-4616-4688-AA4C-F1AF1AC37F9C}" destId="{EBD334D5-D18B-40F5-8CB3-FB62412A1CBF}" srcOrd="0" destOrd="0" presId="urn:microsoft.com/office/officeart/2008/layout/BendingPictureCaptionList"/>
    <dgm:cxn modelId="{880B09B5-12A4-40DF-AF6A-2D5BBBD82CCC}" type="presParOf" srcId="{876B2E09-4616-4688-AA4C-F1AF1AC37F9C}" destId="{D2C3C747-FF66-402E-A7FB-6C0EB13D98D2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FE8806-7CFD-4239-B8C3-4E58078C824A}" type="doc">
      <dgm:prSet loTypeId="urn:microsoft.com/office/officeart/2005/8/layout/lProcess2" loCatId="relationship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CDD6B4E-30DB-445B-9ADD-08F0AFD2F224}">
      <dgm:prSet phldrT="[Texto]"/>
      <dgm:spPr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  <dgm:t>
        <a:bodyPr anchor="t" anchorCtr="0"/>
        <a:lstStyle/>
        <a:p>
          <a:r>
            <a:rPr lang="ro-RO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st="25400" dir="3600000" algn="tl" rotWithShape="0">
                  <a:srgbClr val="000000"/>
                </a:outerShdw>
              </a:effectLst>
            </a:rPr>
            <a:t>ISUS</a:t>
          </a:r>
          <a:endParaRPr lang="es-E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st="25400" dir="3600000" algn="tl" rotWithShape="0">
                <a:srgbClr val="000000"/>
              </a:outerShdw>
            </a:effectLst>
          </a:endParaRPr>
        </a:p>
      </dgm:t>
    </dgm:pt>
    <dgm:pt modelId="{C1FA9BC1-55F2-4E2B-A602-1769BC1CFC22}" type="parTrans" cxnId="{F9D3AA38-89D6-4AEA-AB1C-E5AA5142AC31}">
      <dgm:prSet/>
      <dgm:spPr/>
      <dgm:t>
        <a:bodyPr/>
        <a:lstStyle/>
        <a:p>
          <a:endParaRPr lang="es-ES" b="1"/>
        </a:p>
      </dgm:t>
    </dgm:pt>
    <dgm:pt modelId="{53E4DA2C-8A18-4088-9840-CBA9199CEA8D}" type="sibTrans" cxnId="{F9D3AA38-89D6-4AEA-AB1C-E5AA5142AC31}">
      <dgm:prSet/>
      <dgm:spPr/>
      <dgm:t>
        <a:bodyPr/>
        <a:lstStyle/>
        <a:p>
          <a:endParaRPr lang="es-ES" b="1"/>
        </a:p>
      </dgm:t>
    </dgm:pt>
    <dgm:pt modelId="{BB85DA72-0D83-47A0-96C3-901BCFD699E2}">
      <dgm:prSet phldrT="[Texto]" custT="1"/>
      <dgm:spPr/>
      <dgm:t>
        <a:bodyPr/>
        <a:lstStyle/>
        <a:p>
          <a:r>
            <a:rPr lang="ro-RO" sz="2000" b="1" dirty="0" smtClean="0"/>
            <a:t>Fiind Dumnezeu s-a făcut creatură</a:t>
          </a:r>
          <a:endParaRPr lang="es-ES" sz="2000" b="1" dirty="0"/>
        </a:p>
      </dgm:t>
    </dgm:pt>
    <dgm:pt modelId="{94A3D2B1-659C-4942-A11F-CF0890B54B6B}" type="parTrans" cxnId="{40CB3E97-CD29-4A88-85F8-F77D1D81FED0}">
      <dgm:prSet/>
      <dgm:spPr/>
      <dgm:t>
        <a:bodyPr/>
        <a:lstStyle/>
        <a:p>
          <a:endParaRPr lang="es-ES" b="1"/>
        </a:p>
      </dgm:t>
    </dgm:pt>
    <dgm:pt modelId="{F37DCD2F-38B9-48A0-8EB0-ECD386407465}" type="sibTrans" cxnId="{40CB3E97-CD29-4A88-85F8-F77D1D81FED0}">
      <dgm:prSet/>
      <dgm:spPr/>
      <dgm:t>
        <a:bodyPr/>
        <a:lstStyle/>
        <a:p>
          <a:endParaRPr lang="es-ES" b="1"/>
        </a:p>
      </dgm:t>
    </dgm:pt>
    <dgm:pt modelId="{2D07F637-04A9-4631-8E2C-8937100AF065}">
      <dgm:prSet phldrT="[Texto]" custT="1"/>
      <dgm:spPr/>
      <dgm:t>
        <a:bodyPr/>
        <a:lstStyle/>
        <a:p>
          <a:r>
            <a:rPr lang="ro-RO" sz="2000" b="1" dirty="0" smtClean="0"/>
            <a:t>S-a umilit pe sine însuși</a:t>
          </a:r>
          <a:endParaRPr lang="es-ES" sz="2000" b="1" dirty="0"/>
        </a:p>
      </dgm:t>
    </dgm:pt>
    <dgm:pt modelId="{369ED5F5-67AA-4D79-9A98-B3DDEE033AFE}" type="parTrans" cxnId="{FA060E5E-71D7-4DEF-BA01-524E0DBEB8A2}">
      <dgm:prSet/>
      <dgm:spPr/>
      <dgm:t>
        <a:bodyPr/>
        <a:lstStyle/>
        <a:p>
          <a:endParaRPr lang="es-ES" b="1"/>
        </a:p>
      </dgm:t>
    </dgm:pt>
    <dgm:pt modelId="{CB67BCA1-49BC-4FE3-BD75-8CCB63BEF9D8}" type="sibTrans" cxnId="{FA060E5E-71D7-4DEF-BA01-524E0DBEB8A2}">
      <dgm:prSet/>
      <dgm:spPr/>
      <dgm:t>
        <a:bodyPr/>
        <a:lstStyle/>
        <a:p>
          <a:endParaRPr lang="es-ES" b="1"/>
        </a:p>
      </dgm:t>
    </dgm:pt>
    <dgm:pt modelId="{314BA193-5BF7-4AEB-80F3-4ECBD33F5E7A}">
      <dgm:prSet phldrT="[Texto]"/>
      <dgm:spPr>
        <a:blipFill dpi="0"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  <dgm:t>
        <a:bodyPr anchor="t" anchorCtr="0"/>
        <a:lstStyle/>
        <a:p>
          <a:r>
            <a:rPr lang="es-E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st="25400" dir="3600000" algn="tl" rotWithShape="0">
                  <a:srgbClr val="000000"/>
                </a:outerShdw>
              </a:effectLst>
            </a:rPr>
            <a:t>SATA</a:t>
          </a:r>
          <a:r>
            <a:rPr lang="ro-RO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st="25400" dir="3600000" algn="tl" rotWithShape="0">
                  <a:srgbClr val="000000"/>
                </a:outerShdw>
              </a:effectLst>
            </a:rPr>
            <a:t>NA</a:t>
          </a:r>
          <a:endParaRPr lang="es-E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st="25400" dir="3600000" algn="tl" rotWithShape="0">
                <a:srgbClr val="000000"/>
              </a:outerShdw>
            </a:effectLst>
          </a:endParaRPr>
        </a:p>
      </dgm:t>
    </dgm:pt>
    <dgm:pt modelId="{19046612-B31C-4D6D-AC79-2995B3B991EF}" type="parTrans" cxnId="{5BF58A8D-3835-4468-9B1F-5A475D8A0548}">
      <dgm:prSet/>
      <dgm:spPr/>
      <dgm:t>
        <a:bodyPr/>
        <a:lstStyle/>
        <a:p>
          <a:endParaRPr lang="es-ES" b="1"/>
        </a:p>
      </dgm:t>
    </dgm:pt>
    <dgm:pt modelId="{9DCC50A5-CD1E-42F3-A0A0-E4E31135ED02}" type="sibTrans" cxnId="{5BF58A8D-3835-4468-9B1F-5A475D8A0548}">
      <dgm:prSet/>
      <dgm:spPr/>
      <dgm:t>
        <a:bodyPr/>
        <a:lstStyle/>
        <a:p>
          <a:endParaRPr lang="es-ES" b="1"/>
        </a:p>
      </dgm:t>
    </dgm:pt>
    <dgm:pt modelId="{C0955363-A08C-4BA9-AD94-0CEE9971324F}">
      <dgm:prSet phldrT="[Texto]" custT="1"/>
      <dgm:spPr/>
      <dgm:t>
        <a:bodyPr/>
        <a:lstStyle/>
        <a:p>
          <a:r>
            <a:rPr lang="ro-RO" sz="2000" b="1" dirty="0" smtClean="0"/>
            <a:t>Fiind creatură a vrut să fie ca Dumnezeu</a:t>
          </a:r>
          <a:endParaRPr lang="es-ES" sz="2000" b="1" dirty="0"/>
        </a:p>
      </dgm:t>
    </dgm:pt>
    <dgm:pt modelId="{B3E9B4FC-275F-4398-8626-C5FA6AB6EEEE}" type="parTrans" cxnId="{63E3A2B2-6AD8-4684-8A8D-D74DB0BB1542}">
      <dgm:prSet/>
      <dgm:spPr/>
      <dgm:t>
        <a:bodyPr/>
        <a:lstStyle/>
        <a:p>
          <a:endParaRPr lang="es-ES" b="1"/>
        </a:p>
      </dgm:t>
    </dgm:pt>
    <dgm:pt modelId="{CA19CCF6-2220-4B10-A839-B51017EE00C0}" type="sibTrans" cxnId="{63E3A2B2-6AD8-4684-8A8D-D74DB0BB1542}">
      <dgm:prSet/>
      <dgm:spPr/>
      <dgm:t>
        <a:bodyPr/>
        <a:lstStyle/>
        <a:p>
          <a:endParaRPr lang="es-ES" b="1"/>
        </a:p>
      </dgm:t>
    </dgm:pt>
    <dgm:pt modelId="{2FD25837-8295-4C78-9183-FD53E7E0B54F}">
      <dgm:prSet phldrT="[Texto]" custT="1"/>
      <dgm:spPr/>
      <dgm:t>
        <a:bodyPr/>
        <a:lstStyle/>
        <a:p>
          <a:r>
            <a:rPr lang="ro-RO" sz="2000" b="1" dirty="0" smtClean="0"/>
            <a:t>A vrut să se înalțe deasupra lui Dumnezeu</a:t>
          </a:r>
          <a:endParaRPr lang="es-ES" sz="2000" b="1" dirty="0"/>
        </a:p>
      </dgm:t>
    </dgm:pt>
    <dgm:pt modelId="{69D946AC-304A-46D3-9550-CD144791C07D}" type="parTrans" cxnId="{B93CE3C9-710A-4FBF-B117-C6C3F479B8F4}">
      <dgm:prSet/>
      <dgm:spPr/>
      <dgm:t>
        <a:bodyPr/>
        <a:lstStyle/>
        <a:p>
          <a:endParaRPr lang="es-ES" b="1"/>
        </a:p>
      </dgm:t>
    </dgm:pt>
    <dgm:pt modelId="{552A5BE4-4DB1-4903-BB76-771DD43753E2}" type="sibTrans" cxnId="{B93CE3C9-710A-4FBF-B117-C6C3F479B8F4}">
      <dgm:prSet/>
      <dgm:spPr/>
      <dgm:t>
        <a:bodyPr/>
        <a:lstStyle/>
        <a:p>
          <a:endParaRPr lang="es-ES" b="1"/>
        </a:p>
      </dgm:t>
    </dgm:pt>
    <dgm:pt modelId="{201DCEB6-AEFD-461C-8745-076B1A949601}" type="pres">
      <dgm:prSet presAssocID="{31FE8806-7CFD-4239-B8C3-4E58078C824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D83B7E0-2CC3-45B2-80BA-30E5EFD19D88}" type="pres">
      <dgm:prSet presAssocID="{FCDD6B4E-30DB-445B-9ADD-08F0AFD2F224}" presName="compNode" presStyleCnt="0"/>
      <dgm:spPr/>
      <dgm:t>
        <a:bodyPr/>
        <a:lstStyle/>
        <a:p>
          <a:endParaRPr lang="es-ES"/>
        </a:p>
      </dgm:t>
    </dgm:pt>
    <dgm:pt modelId="{39C04BA3-FBA9-4845-A5BF-53207B849BE3}" type="pres">
      <dgm:prSet presAssocID="{FCDD6B4E-30DB-445B-9ADD-08F0AFD2F224}" presName="aNode" presStyleLbl="bgShp" presStyleIdx="0" presStyleCnt="2"/>
      <dgm:spPr/>
      <dgm:t>
        <a:bodyPr/>
        <a:lstStyle/>
        <a:p>
          <a:endParaRPr lang="es-ES"/>
        </a:p>
      </dgm:t>
    </dgm:pt>
    <dgm:pt modelId="{C30CCE59-B869-4BCD-916E-6B92F3BECBDD}" type="pres">
      <dgm:prSet presAssocID="{FCDD6B4E-30DB-445B-9ADD-08F0AFD2F224}" presName="textNode" presStyleLbl="bgShp" presStyleIdx="0" presStyleCnt="2"/>
      <dgm:spPr/>
      <dgm:t>
        <a:bodyPr/>
        <a:lstStyle/>
        <a:p>
          <a:endParaRPr lang="es-ES"/>
        </a:p>
      </dgm:t>
    </dgm:pt>
    <dgm:pt modelId="{A8EABF52-2672-40DD-9481-D6132C5EB445}" type="pres">
      <dgm:prSet presAssocID="{FCDD6B4E-30DB-445B-9ADD-08F0AFD2F224}" presName="compChildNode" presStyleCnt="0"/>
      <dgm:spPr/>
      <dgm:t>
        <a:bodyPr/>
        <a:lstStyle/>
        <a:p>
          <a:endParaRPr lang="es-ES"/>
        </a:p>
      </dgm:t>
    </dgm:pt>
    <dgm:pt modelId="{7E4DFEB4-E51C-40FB-B4ED-D449F8247A36}" type="pres">
      <dgm:prSet presAssocID="{FCDD6B4E-30DB-445B-9ADD-08F0AFD2F224}" presName="theInnerList" presStyleCnt="0"/>
      <dgm:spPr/>
      <dgm:t>
        <a:bodyPr/>
        <a:lstStyle/>
        <a:p>
          <a:endParaRPr lang="es-ES"/>
        </a:p>
      </dgm:t>
    </dgm:pt>
    <dgm:pt modelId="{1AC9200E-1509-4B6C-9501-9711D70242A2}" type="pres">
      <dgm:prSet presAssocID="{BB85DA72-0D83-47A0-96C3-901BCFD699E2}" presName="childNode" presStyleLbl="node1" presStyleIdx="0" presStyleCnt="4" custLinFactY="881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0E76EE-D590-44BF-AC38-1E5C127D846D}" type="pres">
      <dgm:prSet presAssocID="{BB85DA72-0D83-47A0-96C3-901BCFD699E2}" presName="aSpace2" presStyleCnt="0"/>
      <dgm:spPr/>
      <dgm:t>
        <a:bodyPr/>
        <a:lstStyle/>
        <a:p>
          <a:endParaRPr lang="es-ES"/>
        </a:p>
      </dgm:t>
    </dgm:pt>
    <dgm:pt modelId="{65231FD7-5E13-4187-8154-A1F5851FB9D1}" type="pres">
      <dgm:prSet presAssocID="{2D07F637-04A9-4631-8E2C-8937100AF065}" presName="childNode" presStyleLbl="node1" presStyleIdx="1" presStyleCnt="4" custLinFactNeighborY="707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587F29-B4A3-4B5E-8AF9-29100ACE8DE7}" type="pres">
      <dgm:prSet presAssocID="{FCDD6B4E-30DB-445B-9ADD-08F0AFD2F224}" presName="aSpace" presStyleCnt="0"/>
      <dgm:spPr/>
      <dgm:t>
        <a:bodyPr/>
        <a:lstStyle/>
        <a:p>
          <a:endParaRPr lang="es-ES"/>
        </a:p>
      </dgm:t>
    </dgm:pt>
    <dgm:pt modelId="{99462C20-C2FC-41AA-98EF-51A7182422E6}" type="pres">
      <dgm:prSet presAssocID="{314BA193-5BF7-4AEB-80F3-4ECBD33F5E7A}" presName="compNode" presStyleCnt="0"/>
      <dgm:spPr/>
      <dgm:t>
        <a:bodyPr/>
        <a:lstStyle/>
        <a:p>
          <a:endParaRPr lang="es-ES"/>
        </a:p>
      </dgm:t>
    </dgm:pt>
    <dgm:pt modelId="{4BD06521-ED6A-48E7-83B8-F917AC7CAE7D}" type="pres">
      <dgm:prSet presAssocID="{314BA193-5BF7-4AEB-80F3-4ECBD33F5E7A}" presName="aNode" presStyleLbl="bgShp" presStyleIdx="1" presStyleCnt="2"/>
      <dgm:spPr/>
      <dgm:t>
        <a:bodyPr/>
        <a:lstStyle/>
        <a:p>
          <a:endParaRPr lang="es-ES"/>
        </a:p>
      </dgm:t>
    </dgm:pt>
    <dgm:pt modelId="{872ED0D3-E190-4D35-9CF3-B4972081076E}" type="pres">
      <dgm:prSet presAssocID="{314BA193-5BF7-4AEB-80F3-4ECBD33F5E7A}" presName="textNode" presStyleLbl="bgShp" presStyleIdx="1" presStyleCnt="2"/>
      <dgm:spPr/>
      <dgm:t>
        <a:bodyPr/>
        <a:lstStyle/>
        <a:p>
          <a:endParaRPr lang="es-ES"/>
        </a:p>
      </dgm:t>
    </dgm:pt>
    <dgm:pt modelId="{31399939-862D-4C18-87DF-2F83B3695284}" type="pres">
      <dgm:prSet presAssocID="{314BA193-5BF7-4AEB-80F3-4ECBD33F5E7A}" presName="compChildNode" presStyleCnt="0"/>
      <dgm:spPr/>
      <dgm:t>
        <a:bodyPr/>
        <a:lstStyle/>
        <a:p>
          <a:endParaRPr lang="es-ES"/>
        </a:p>
      </dgm:t>
    </dgm:pt>
    <dgm:pt modelId="{20776908-CE41-40CC-935F-614DA2C44F13}" type="pres">
      <dgm:prSet presAssocID="{314BA193-5BF7-4AEB-80F3-4ECBD33F5E7A}" presName="theInnerList" presStyleCnt="0"/>
      <dgm:spPr/>
      <dgm:t>
        <a:bodyPr/>
        <a:lstStyle/>
        <a:p>
          <a:endParaRPr lang="es-ES"/>
        </a:p>
      </dgm:t>
    </dgm:pt>
    <dgm:pt modelId="{C8AFD34B-2206-4EFB-8EDC-39E86B6147AD}" type="pres">
      <dgm:prSet presAssocID="{C0955363-A08C-4BA9-AD94-0CEE9971324F}" presName="childNode" presStyleLbl="node1" presStyleIdx="2" presStyleCnt="4" custLinFactY="881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543674-D897-4260-A77A-D1087041A261}" type="pres">
      <dgm:prSet presAssocID="{C0955363-A08C-4BA9-AD94-0CEE9971324F}" presName="aSpace2" presStyleCnt="0"/>
      <dgm:spPr/>
      <dgm:t>
        <a:bodyPr/>
        <a:lstStyle/>
        <a:p>
          <a:endParaRPr lang="es-ES"/>
        </a:p>
      </dgm:t>
    </dgm:pt>
    <dgm:pt modelId="{E4DF0C72-D612-480E-9CD0-E4BDBD786DDA}" type="pres">
      <dgm:prSet presAssocID="{2FD25837-8295-4C78-9183-FD53E7E0B54F}" presName="childNode" presStyleLbl="node1" presStyleIdx="3" presStyleCnt="4" custLinFactNeighborY="707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3E3A2B2-6AD8-4684-8A8D-D74DB0BB1542}" srcId="{314BA193-5BF7-4AEB-80F3-4ECBD33F5E7A}" destId="{C0955363-A08C-4BA9-AD94-0CEE9971324F}" srcOrd="0" destOrd="0" parTransId="{B3E9B4FC-275F-4398-8626-C5FA6AB6EEEE}" sibTransId="{CA19CCF6-2220-4B10-A839-B51017EE00C0}"/>
    <dgm:cxn modelId="{5BF58A8D-3835-4468-9B1F-5A475D8A0548}" srcId="{31FE8806-7CFD-4239-B8C3-4E58078C824A}" destId="{314BA193-5BF7-4AEB-80F3-4ECBD33F5E7A}" srcOrd="1" destOrd="0" parTransId="{19046612-B31C-4D6D-AC79-2995B3B991EF}" sibTransId="{9DCC50A5-CD1E-42F3-A0A0-E4E31135ED02}"/>
    <dgm:cxn modelId="{A807F925-FCDA-4B21-8F20-8DCAF76F0E95}" type="presOf" srcId="{314BA193-5BF7-4AEB-80F3-4ECBD33F5E7A}" destId="{4BD06521-ED6A-48E7-83B8-F917AC7CAE7D}" srcOrd="0" destOrd="0" presId="urn:microsoft.com/office/officeart/2005/8/layout/lProcess2"/>
    <dgm:cxn modelId="{55AF3D65-419E-46D4-A074-E328DF9EB3B9}" type="presOf" srcId="{C0955363-A08C-4BA9-AD94-0CEE9971324F}" destId="{C8AFD34B-2206-4EFB-8EDC-39E86B6147AD}" srcOrd="0" destOrd="0" presId="urn:microsoft.com/office/officeart/2005/8/layout/lProcess2"/>
    <dgm:cxn modelId="{F640FD1B-7F0D-489B-9F30-2449C79FDFC6}" type="presOf" srcId="{FCDD6B4E-30DB-445B-9ADD-08F0AFD2F224}" destId="{39C04BA3-FBA9-4845-A5BF-53207B849BE3}" srcOrd="0" destOrd="0" presId="urn:microsoft.com/office/officeart/2005/8/layout/lProcess2"/>
    <dgm:cxn modelId="{F9D3AA38-89D6-4AEA-AB1C-E5AA5142AC31}" srcId="{31FE8806-7CFD-4239-B8C3-4E58078C824A}" destId="{FCDD6B4E-30DB-445B-9ADD-08F0AFD2F224}" srcOrd="0" destOrd="0" parTransId="{C1FA9BC1-55F2-4E2B-A602-1769BC1CFC22}" sibTransId="{53E4DA2C-8A18-4088-9840-CBA9199CEA8D}"/>
    <dgm:cxn modelId="{9B63BD6B-DA4A-42FA-8044-11680BA2A889}" type="presOf" srcId="{BB85DA72-0D83-47A0-96C3-901BCFD699E2}" destId="{1AC9200E-1509-4B6C-9501-9711D70242A2}" srcOrd="0" destOrd="0" presId="urn:microsoft.com/office/officeart/2005/8/layout/lProcess2"/>
    <dgm:cxn modelId="{9440AFD6-5502-4D16-B1B0-4A51599FA89E}" type="presOf" srcId="{2FD25837-8295-4C78-9183-FD53E7E0B54F}" destId="{E4DF0C72-D612-480E-9CD0-E4BDBD786DDA}" srcOrd="0" destOrd="0" presId="urn:microsoft.com/office/officeart/2005/8/layout/lProcess2"/>
    <dgm:cxn modelId="{B93CE3C9-710A-4FBF-B117-C6C3F479B8F4}" srcId="{314BA193-5BF7-4AEB-80F3-4ECBD33F5E7A}" destId="{2FD25837-8295-4C78-9183-FD53E7E0B54F}" srcOrd="1" destOrd="0" parTransId="{69D946AC-304A-46D3-9550-CD144791C07D}" sibTransId="{552A5BE4-4DB1-4903-BB76-771DD43753E2}"/>
    <dgm:cxn modelId="{17B49114-4E24-4292-AAF6-EFEF1B56D079}" type="presOf" srcId="{314BA193-5BF7-4AEB-80F3-4ECBD33F5E7A}" destId="{872ED0D3-E190-4D35-9CF3-B4972081076E}" srcOrd="1" destOrd="0" presId="urn:microsoft.com/office/officeart/2005/8/layout/lProcess2"/>
    <dgm:cxn modelId="{28C9A386-5A9D-4BF6-A70D-CEA5265D0880}" type="presOf" srcId="{2D07F637-04A9-4631-8E2C-8937100AF065}" destId="{65231FD7-5E13-4187-8154-A1F5851FB9D1}" srcOrd="0" destOrd="0" presId="urn:microsoft.com/office/officeart/2005/8/layout/lProcess2"/>
    <dgm:cxn modelId="{40CB3E97-CD29-4A88-85F8-F77D1D81FED0}" srcId="{FCDD6B4E-30DB-445B-9ADD-08F0AFD2F224}" destId="{BB85DA72-0D83-47A0-96C3-901BCFD699E2}" srcOrd="0" destOrd="0" parTransId="{94A3D2B1-659C-4942-A11F-CF0890B54B6B}" sibTransId="{F37DCD2F-38B9-48A0-8EB0-ECD386407465}"/>
    <dgm:cxn modelId="{FA060E5E-71D7-4DEF-BA01-524E0DBEB8A2}" srcId="{FCDD6B4E-30DB-445B-9ADD-08F0AFD2F224}" destId="{2D07F637-04A9-4631-8E2C-8937100AF065}" srcOrd="1" destOrd="0" parTransId="{369ED5F5-67AA-4D79-9A98-B3DDEE033AFE}" sibTransId="{CB67BCA1-49BC-4FE3-BD75-8CCB63BEF9D8}"/>
    <dgm:cxn modelId="{98E6EC7D-5FB5-4089-A211-71D7AA7849FA}" type="presOf" srcId="{31FE8806-7CFD-4239-B8C3-4E58078C824A}" destId="{201DCEB6-AEFD-461C-8745-076B1A949601}" srcOrd="0" destOrd="0" presId="urn:microsoft.com/office/officeart/2005/8/layout/lProcess2"/>
    <dgm:cxn modelId="{FE2E1471-A973-44F5-97A1-1CB00D29B07D}" type="presOf" srcId="{FCDD6B4E-30DB-445B-9ADD-08F0AFD2F224}" destId="{C30CCE59-B869-4BCD-916E-6B92F3BECBDD}" srcOrd="1" destOrd="0" presId="urn:microsoft.com/office/officeart/2005/8/layout/lProcess2"/>
    <dgm:cxn modelId="{6FA166E2-AB56-4133-9F07-C7ADE55C4565}" type="presParOf" srcId="{201DCEB6-AEFD-461C-8745-076B1A949601}" destId="{5D83B7E0-2CC3-45B2-80BA-30E5EFD19D88}" srcOrd="0" destOrd="0" presId="urn:microsoft.com/office/officeart/2005/8/layout/lProcess2"/>
    <dgm:cxn modelId="{491FFB91-A45E-40B7-9253-8C634DE3B679}" type="presParOf" srcId="{5D83B7E0-2CC3-45B2-80BA-30E5EFD19D88}" destId="{39C04BA3-FBA9-4845-A5BF-53207B849BE3}" srcOrd="0" destOrd="0" presId="urn:microsoft.com/office/officeart/2005/8/layout/lProcess2"/>
    <dgm:cxn modelId="{B7B4B71B-6D7A-42CB-999B-53E8B878BEEB}" type="presParOf" srcId="{5D83B7E0-2CC3-45B2-80BA-30E5EFD19D88}" destId="{C30CCE59-B869-4BCD-916E-6B92F3BECBDD}" srcOrd="1" destOrd="0" presId="urn:microsoft.com/office/officeart/2005/8/layout/lProcess2"/>
    <dgm:cxn modelId="{CA2C3C14-9D48-4705-A924-E69899E2BC02}" type="presParOf" srcId="{5D83B7E0-2CC3-45B2-80BA-30E5EFD19D88}" destId="{A8EABF52-2672-40DD-9481-D6132C5EB445}" srcOrd="2" destOrd="0" presId="urn:microsoft.com/office/officeart/2005/8/layout/lProcess2"/>
    <dgm:cxn modelId="{72D10DFB-0FBA-4C81-883F-73C74F1C8BA0}" type="presParOf" srcId="{A8EABF52-2672-40DD-9481-D6132C5EB445}" destId="{7E4DFEB4-E51C-40FB-B4ED-D449F8247A36}" srcOrd="0" destOrd="0" presId="urn:microsoft.com/office/officeart/2005/8/layout/lProcess2"/>
    <dgm:cxn modelId="{9E85C4EA-A6B4-4D39-8CDA-BBD6F3D63DED}" type="presParOf" srcId="{7E4DFEB4-E51C-40FB-B4ED-D449F8247A36}" destId="{1AC9200E-1509-4B6C-9501-9711D70242A2}" srcOrd="0" destOrd="0" presId="urn:microsoft.com/office/officeart/2005/8/layout/lProcess2"/>
    <dgm:cxn modelId="{B0563131-1AB5-4C9E-86B3-D0CDD1AA5BDB}" type="presParOf" srcId="{7E4DFEB4-E51C-40FB-B4ED-D449F8247A36}" destId="{ED0E76EE-D590-44BF-AC38-1E5C127D846D}" srcOrd="1" destOrd="0" presId="urn:microsoft.com/office/officeart/2005/8/layout/lProcess2"/>
    <dgm:cxn modelId="{7E92A96E-F2AE-4B21-B6B2-5A1B85C5640A}" type="presParOf" srcId="{7E4DFEB4-E51C-40FB-B4ED-D449F8247A36}" destId="{65231FD7-5E13-4187-8154-A1F5851FB9D1}" srcOrd="2" destOrd="0" presId="urn:microsoft.com/office/officeart/2005/8/layout/lProcess2"/>
    <dgm:cxn modelId="{F6377229-FB7F-41F1-B462-9FBC57E493D7}" type="presParOf" srcId="{201DCEB6-AEFD-461C-8745-076B1A949601}" destId="{C0587F29-B4A3-4B5E-8AF9-29100ACE8DE7}" srcOrd="1" destOrd="0" presId="urn:microsoft.com/office/officeart/2005/8/layout/lProcess2"/>
    <dgm:cxn modelId="{388218DC-4AAE-4161-86C4-7CF3E8ED965C}" type="presParOf" srcId="{201DCEB6-AEFD-461C-8745-076B1A949601}" destId="{99462C20-C2FC-41AA-98EF-51A7182422E6}" srcOrd="2" destOrd="0" presId="urn:microsoft.com/office/officeart/2005/8/layout/lProcess2"/>
    <dgm:cxn modelId="{A8D3DF04-4511-44E7-80DD-24CCC181C33B}" type="presParOf" srcId="{99462C20-C2FC-41AA-98EF-51A7182422E6}" destId="{4BD06521-ED6A-48E7-83B8-F917AC7CAE7D}" srcOrd="0" destOrd="0" presId="urn:microsoft.com/office/officeart/2005/8/layout/lProcess2"/>
    <dgm:cxn modelId="{7F6BFC34-5880-4B5B-829B-8348B31A58AF}" type="presParOf" srcId="{99462C20-C2FC-41AA-98EF-51A7182422E6}" destId="{872ED0D3-E190-4D35-9CF3-B4972081076E}" srcOrd="1" destOrd="0" presId="urn:microsoft.com/office/officeart/2005/8/layout/lProcess2"/>
    <dgm:cxn modelId="{F795CBBD-5B91-4457-9207-546789BF5979}" type="presParOf" srcId="{99462C20-C2FC-41AA-98EF-51A7182422E6}" destId="{31399939-862D-4C18-87DF-2F83B3695284}" srcOrd="2" destOrd="0" presId="urn:microsoft.com/office/officeart/2005/8/layout/lProcess2"/>
    <dgm:cxn modelId="{1AA03DFF-5333-42FD-B10C-4DB3B69C3A83}" type="presParOf" srcId="{31399939-862D-4C18-87DF-2F83B3695284}" destId="{20776908-CE41-40CC-935F-614DA2C44F13}" srcOrd="0" destOrd="0" presId="urn:microsoft.com/office/officeart/2005/8/layout/lProcess2"/>
    <dgm:cxn modelId="{076A40A0-34B3-47FB-9B01-375B9E492A59}" type="presParOf" srcId="{20776908-CE41-40CC-935F-614DA2C44F13}" destId="{C8AFD34B-2206-4EFB-8EDC-39E86B6147AD}" srcOrd="0" destOrd="0" presId="urn:microsoft.com/office/officeart/2005/8/layout/lProcess2"/>
    <dgm:cxn modelId="{5C866417-3F4F-4C9C-89AB-361B442F2F4D}" type="presParOf" srcId="{20776908-CE41-40CC-935F-614DA2C44F13}" destId="{BD543674-D897-4260-A77A-D1087041A261}" srcOrd="1" destOrd="0" presId="urn:microsoft.com/office/officeart/2005/8/layout/lProcess2"/>
    <dgm:cxn modelId="{E3CC33E2-E721-4A3B-869C-B9F561AA3BDD}" type="presParOf" srcId="{20776908-CE41-40CC-935F-614DA2C44F13}" destId="{E4DF0C72-D612-480E-9CD0-E4BDBD786DD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3EDA-F55A-4057-B802-AA5C90B44F13}" type="datetimeFigureOut">
              <a:rPr lang="es-ES" smtClean="0"/>
              <a:pPr/>
              <a:t>04/04/2016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AEAF-FE52-491E-9899-8294BED11B4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70964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3EDA-F55A-4057-B802-AA5C90B44F13}" type="datetimeFigureOut">
              <a:rPr lang="es-ES" smtClean="0"/>
              <a:pPr/>
              <a:t>04/04/2016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AEAF-FE52-491E-9899-8294BED11B4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75687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3EDA-F55A-4057-B802-AA5C90B44F13}" type="datetimeFigureOut">
              <a:rPr lang="es-ES" smtClean="0"/>
              <a:pPr/>
              <a:t>04/04/2016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AEAF-FE52-491E-9899-8294BED11B4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81079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3EDA-F55A-4057-B802-AA5C90B44F13}" type="datetimeFigureOut">
              <a:rPr lang="es-ES" smtClean="0"/>
              <a:pPr/>
              <a:t>04/04/2016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AEAF-FE52-491E-9899-8294BED11B4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86414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3EDA-F55A-4057-B802-AA5C90B44F13}" type="datetimeFigureOut">
              <a:rPr lang="es-ES" smtClean="0"/>
              <a:pPr/>
              <a:t>04/04/2016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AEAF-FE52-491E-9899-8294BED11B4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97580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3EDA-F55A-4057-B802-AA5C90B44F13}" type="datetimeFigureOut">
              <a:rPr lang="es-ES" smtClean="0"/>
              <a:pPr/>
              <a:t>04/04/2016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AEAF-FE52-491E-9899-8294BED11B4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13739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3EDA-F55A-4057-B802-AA5C90B44F13}" type="datetimeFigureOut">
              <a:rPr lang="es-ES" smtClean="0"/>
              <a:pPr/>
              <a:t>04/04/2016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AEAF-FE52-491E-9899-8294BED11B4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73861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3EDA-F55A-4057-B802-AA5C90B44F13}" type="datetimeFigureOut">
              <a:rPr lang="es-ES" smtClean="0"/>
              <a:pPr/>
              <a:t>04/04/2016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AEAF-FE52-491E-9899-8294BED11B4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10850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3EDA-F55A-4057-B802-AA5C90B44F13}" type="datetimeFigureOut">
              <a:rPr lang="es-ES" smtClean="0"/>
              <a:pPr/>
              <a:t>04/04/2016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AEAF-FE52-491E-9899-8294BED11B4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97411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3EDA-F55A-4057-B802-AA5C90B44F13}" type="datetimeFigureOut">
              <a:rPr lang="es-ES" smtClean="0"/>
              <a:pPr/>
              <a:t>04/04/2016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AEAF-FE52-491E-9899-8294BED11B4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62824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3EDA-F55A-4057-B802-AA5C90B44F13}" type="datetimeFigureOut">
              <a:rPr lang="es-ES" smtClean="0"/>
              <a:pPr/>
              <a:t>04/04/2016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EAEAF-FE52-491E-9899-8294BED11B4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76406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F3EDA-F55A-4057-B802-AA5C90B44F13}" type="datetimeFigureOut">
              <a:rPr lang="es-ES" smtClean="0"/>
              <a:pPr/>
              <a:t>04/04/2016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EAEAF-FE52-491E-9899-8294BED11B4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657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microsoft.com/office/2007/relationships/hdphoto" Target="../media/hdphoto2.wdp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-34316" y="614798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contourW="12700" prstMaterial="softEdge">
              <a:bevelT w="29210" h="16510"/>
              <a:contourClr>
                <a:schemeClr val="bg2">
                  <a:lumMod val="25000"/>
                </a:schemeClr>
              </a:contourClr>
            </a:sp3d>
          </a:bodyPr>
          <a:lstStyle/>
          <a:p>
            <a:pPr algn="ctr"/>
            <a:r>
              <a:rPr lang="ro-RO" sz="4000" b="1" smtClean="0">
                <a:ln>
                  <a:prstDash val="solid"/>
                </a:ln>
                <a:gradFill rotWithShape="1">
                  <a:gsLst>
                    <a:gs pos="0">
                      <a:schemeClr val="bg2">
                        <a:lumMod val="90000"/>
                      </a:schemeClr>
                    </a:gs>
                    <a:gs pos="40000">
                      <a:schemeClr val="bg2">
                        <a:lumMod val="75000"/>
                      </a:schemeClr>
                    </a:gs>
                    <a:gs pos="50000">
                      <a:schemeClr val="bg2">
                        <a:lumMod val="75000"/>
                      </a:schemeClr>
                    </a:gs>
                    <a:gs pos="68000">
                      <a:schemeClr val="bg2">
                        <a:lumMod val="75000"/>
                      </a:schemeClr>
                    </a:gs>
                    <a:gs pos="100000">
                      <a:schemeClr val="bg2">
                        <a:lumMod val="9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bg2">
                      <a:alpha val="45000"/>
                    </a:schemeClr>
                  </a:outerShdw>
                </a:effectLst>
              </a:rPr>
              <a:t>ÎNCEPUTUL LUCRĂRII </a:t>
            </a:r>
            <a:r>
              <a:rPr lang="ro-RO" sz="4000" b="1" smtClean="0">
                <a:ln>
                  <a:prstDash val="solid"/>
                </a:ln>
                <a:gradFill rotWithShape="1">
                  <a:gsLst>
                    <a:gs pos="0">
                      <a:schemeClr val="bg2">
                        <a:lumMod val="90000"/>
                      </a:schemeClr>
                    </a:gs>
                    <a:gs pos="40000">
                      <a:schemeClr val="bg2">
                        <a:lumMod val="75000"/>
                      </a:schemeClr>
                    </a:gs>
                    <a:gs pos="50000">
                      <a:schemeClr val="bg2">
                        <a:lumMod val="75000"/>
                      </a:schemeClr>
                    </a:gs>
                    <a:gs pos="68000">
                      <a:schemeClr val="bg2">
                        <a:lumMod val="75000"/>
                      </a:schemeClr>
                    </a:gs>
                    <a:gs pos="100000">
                      <a:schemeClr val="bg2">
                        <a:lumMod val="9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bg2">
                      <a:alpha val="45000"/>
                    </a:schemeClr>
                  </a:outerShdw>
                </a:effectLst>
              </a:rPr>
              <a:t>DOMNULUI </a:t>
            </a:r>
            <a:r>
              <a:rPr lang="ro-RO" sz="4000" b="1" smtClean="0">
                <a:ln>
                  <a:prstDash val="solid"/>
                </a:ln>
                <a:gradFill rotWithShape="1">
                  <a:gsLst>
                    <a:gs pos="0">
                      <a:schemeClr val="bg2">
                        <a:lumMod val="90000"/>
                      </a:schemeClr>
                    </a:gs>
                    <a:gs pos="40000">
                      <a:schemeClr val="bg2">
                        <a:lumMod val="75000"/>
                      </a:schemeClr>
                    </a:gs>
                    <a:gs pos="50000">
                      <a:schemeClr val="bg2">
                        <a:lumMod val="75000"/>
                      </a:schemeClr>
                    </a:gs>
                    <a:gs pos="68000">
                      <a:schemeClr val="bg2">
                        <a:lumMod val="75000"/>
                      </a:schemeClr>
                    </a:gs>
                    <a:gs pos="100000">
                      <a:schemeClr val="bg2">
                        <a:lumMod val="9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bg2">
                      <a:alpha val="45000"/>
                    </a:schemeClr>
                  </a:outerShdw>
                </a:effectLst>
              </a:rPr>
              <a:t>ISUS</a:t>
            </a:r>
            <a:endParaRPr lang="ro-RO" sz="4000" b="1">
              <a:ln>
                <a:prstDash val="solid"/>
              </a:ln>
              <a:gradFill rotWithShape="1">
                <a:gsLst>
                  <a:gs pos="0">
                    <a:schemeClr val="bg2">
                      <a:lumMod val="90000"/>
                    </a:schemeClr>
                  </a:gs>
                  <a:gs pos="40000">
                    <a:schemeClr val="bg2">
                      <a:lumMod val="75000"/>
                    </a:schemeClr>
                  </a:gs>
                  <a:gs pos="50000">
                    <a:schemeClr val="bg2">
                      <a:lumMod val="75000"/>
                    </a:schemeClr>
                  </a:gs>
                  <a:gs pos="68000">
                    <a:schemeClr val="bg2">
                      <a:lumMod val="75000"/>
                    </a:schemeClr>
                  </a:gs>
                  <a:gs pos="100000">
                    <a:schemeClr val="bg2">
                      <a:lumMod val="9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bg2"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072838" y="0"/>
            <a:ext cx="307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dirty="0" smtClean="0">
                <a:solidFill>
                  <a:schemeClr val="bg1"/>
                </a:solidFill>
              </a:rPr>
              <a:t>Studiul </a:t>
            </a:r>
            <a:r>
              <a:rPr lang="ro-RO" b="1" dirty="0" smtClean="0">
                <a:solidFill>
                  <a:schemeClr val="bg1"/>
                </a:solidFill>
              </a:rPr>
              <a:t>2 pentru 9 aprilie 2016</a:t>
            </a:r>
            <a:endParaRPr lang="ro-R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5209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63688" y="116632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/>
              <a:t>În această săptămână vom studia cum prezintă Evanghelia după Matei începutul lucrării lui Isus</a:t>
            </a:r>
            <a:r>
              <a:rPr lang="ro-RO" sz="2400" b="1" dirty="0" smtClean="0"/>
              <a:t>:</a:t>
            </a:r>
            <a:endParaRPr lang="ro-RO" sz="2400" b="1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2424167470"/>
              </p:ext>
            </p:extLst>
          </p:nvPr>
        </p:nvGraphicFramePr>
        <p:xfrm>
          <a:off x="3419872" y="1772816"/>
          <a:ext cx="5688632" cy="4882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\\PC-EUNICE\FondosTematicos\Jesus\Bautismo\035-035-JohnTheBaptistBaptizingJesus-display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07504" y="1802514"/>
            <a:ext cx="3544478" cy="47228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778922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5B31B0-5CE5-4961-A13F-E9800AAFB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B95B31B0-5CE5-4961-A13F-E9800AAFB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B95B31B0-5CE5-4961-A13F-E9800AAFB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B95B31B0-5CE5-4961-A13F-E9800AAFB4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9C22AA-12BB-4B72-AED4-909C75C20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6C9C22AA-12BB-4B72-AED4-909C75C20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6C9C22AA-12BB-4B72-AED4-909C75C20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6C9C22AA-12BB-4B72-AED4-909C75C20B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27B9FE-1EA8-479C-90A6-4348B64CE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FE27B9FE-1EA8-479C-90A6-4348B64CE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FE27B9FE-1EA8-479C-90A6-4348B64CE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FE27B9FE-1EA8-479C-90A6-4348B64CED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FD4E89-877F-427A-B554-37FB67A32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3CFD4E89-877F-427A-B554-37FB67A32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3CFD4E89-877F-427A-B554-37FB67A32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3CFD4E89-877F-427A-B554-37FB67A32D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F4BF61-2A52-45D3-9F65-6EE0FD1B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79F4BF61-2A52-45D3-9F65-6EE0FD1B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79F4BF61-2A52-45D3-9F65-6EE0FD1B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79F4BF61-2A52-45D3-9F65-6EE0FD1B7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6C698C-C0F1-40C2-8CF4-BFB3AF87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E86C698C-C0F1-40C2-8CF4-BFB3AF87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E86C698C-C0F1-40C2-8CF4-BFB3AF87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E86C698C-C0F1-40C2-8CF4-BFB3AF877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D334D5-D18B-40F5-8CB3-FB62412A1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EBD334D5-D18B-40F5-8CB3-FB62412A1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EBD334D5-D18B-40F5-8CB3-FB62412A1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EBD334D5-D18B-40F5-8CB3-FB62412A1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C3C747-FF66-402E-A7FB-6C0EB13D98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D2C3C747-FF66-402E-A7FB-6C0EB13D98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D2C3C747-FF66-402E-A7FB-6C0EB13D98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D2C3C747-FF66-402E-A7FB-6C0EB13D98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wo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sz="4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76200">
                    <a:schemeClr val="accent4">
                      <a:lumMod val="50000"/>
                      <a:alpha val="50000"/>
                    </a:schemeClr>
                  </a:glow>
                  <a:innerShdw blurRad="69850" dist="43180" dir="5400000">
                    <a:srgbClr val="000000"/>
                  </a:innerShdw>
                </a:effectLst>
              </a:rPr>
              <a:t>IOAN </a:t>
            </a:r>
            <a:r>
              <a:rPr lang="ro-RO" sz="4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76200">
                    <a:schemeClr val="accent4">
                      <a:lumMod val="50000"/>
                      <a:alpha val="50000"/>
                    </a:schemeClr>
                  </a:glow>
                  <a:innerShdw blurRad="69850" dist="43180" dir="5400000">
                    <a:srgbClr val="000000"/>
                  </a:innerShdw>
                </a:effectLst>
              </a:rPr>
              <a:t>BOTEZĂTORUL </a:t>
            </a:r>
            <a:endParaRPr lang="ro-RO" sz="44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76200">
                  <a:schemeClr val="accent4">
                    <a:lumMod val="50000"/>
                    <a:alpha val="50000"/>
                  </a:schemeClr>
                </a:glow>
                <a:innerShdw blurRad="69850" dist="43180" dir="5400000">
                  <a:srgbClr val="000000"/>
                </a:inn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62068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«</a:t>
            </a:r>
            <a:r>
              <a:rPr lang="ro-RO" b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În vremea aceea a venit Ioan </a:t>
            </a:r>
            <a:r>
              <a:rPr lang="ro-RO" b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Botezătorul</a:t>
            </a:r>
            <a:r>
              <a:rPr lang="ro-RO" b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, şi propovăduia în pustia </a:t>
            </a:r>
            <a:r>
              <a:rPr lang="ro-RO" b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Iudeii</a:t>
            </a:r>
            <a:r>
              <a:rPr lang="ro-RO" b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. El </a:t>
            </a:r>
            <a:r>
              <a:rPr lang="ro-RO" b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zicea</a:t>
            </a:r>
            <a:r>
              <a:rPr lang="ro-RO" b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: </a:t>
            </a:r>
            <a:r>
              <a:rPr lang="ro-RO" b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„Pocăiţi-vă</a:t>
            </a:r>
            <a:r>
              <a:rPr lang="ro-RO" b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, căci Împărăţia cerurilor este </a:t>
            </a:r>
            <a:r>
              <a:rPr lang="ro-RO" b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aproape.“</a:t>
            </a:r>
            <a:r>
              <a:rPr lang="ro-RO" b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» </a:t>
            </a:r>
            <a:r>
              <a:rPr lang="ro-RO" sz="1400" b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(Matei</a:t>
            </a:r>
            <a:r>
              <a:rPr lang="ro-RO" sz="1400" b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o-RO" sz="1400" b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3:1-2)</a:t>
            </a:r>
            <a:endParaRPr lang="ro-RO" sz="1400" b="1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1268760"/>
            <a:ext cx="4392488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Ioan predica un mesaj </a:t>
            </a:r>
            <a:r>
              <a:rPr lang="ro-RO" sz="2000" b="1" dirty="0" smtClean="0"/>
              <a:t>universal: «Pocăiți-vă!». </a:t>
            </a:r>
            <a:r>
              <a:rPr lang="ro-RO" sz="2000" b="1" dirty="0" smtClean="0"/>
              <a:t>În </a:t>
            </a:r>
            <a:r>
              <a:rPr lang="ro-RO" sz="2000" b="1" dirty="0" smtClean="0"/>
              <a:t>plus, predica un “adevăr prezent” în </a:t>
            </a:r>
            <a:r>
              <a:rPr lang="ro-RO" sz="2000" b="1" dirty="0" smtClean="0"/>
              <a:t>special pentru contemporanii </a:t>
            </a:r>
            <a:r>
              <a:rPr lang="ro-RO" sz="2000" b="1" dirty="0" smtClean="0"/>
              <a:t>lui: «Vine Mesia» (Matei 3:11).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Folosea </a:t>
            </a:r>
            <a:r>
              <a:rPr lang="ro-RO" sz="2000" b="1" dirty="0" smtClean="0"/>
              <a:t>imagini și texte extrase din Scripturile pe care le cunoștea (Vechiul Testament). 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Predica o viață consecventă cu pocăință, cu scopul de </a:t>
            </a:r>
            <a:r>
              <a:rPr lang="ro-RO" sz="2000" b="1" dirty="0" smtClean="0"/>
              <a:t>ai </a:t>
            </a:r>
            <a:r>
              <a:rPr lang="ro-RO" sz="2000" b="1" dirty="0" smtClean="0"/>
              <a:t>pregăti pentru venirea lui Mesia. 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În mesajul său îl prezenta totdeauna pe Isus. Sublinia atât capacitatea Lui de a transforma </a:t>
            </a:r>
            <a:r>
              <a:rPr lang="ro-RO" sz="2000" b="1" dirty="0" smtClean="0"/>
              <a:t>inima (Botezul </a:t>
            </a:r>
            <a:r>
              <a:rPr lang="ro-RO" sz="2000" b="1" dirty="0" smtClean="0"/>
              <a:t>cu Duhul Sfânt și cu </a:t>
            </a:r>
            <a:r>
              <a:rPr lang="ro-RO" sz="2000" b="1" dirty="0" smtClean="0"/>
              <a:t>foc, Matei 3:11), cât </a:t>
            </a:r>
            <a:r>
              <a:rPr lang="ro-RO" sz="2000" b="1" dirty="0" smtClean="0"/>
              <a:t>și capacitatea Lui de a judeca </a:t>
            </a:r>
            <a:r>
              <a:rPr lang="ro-RO" sz="2000" b="1" dirty="0" smtClean="0"/>
              <a:t>(la </a:t>
            </a:r>
            <a:r>
              <a:rPr lang="ro-RO" sz="2000" b="1" dirty="0" smtClean="0"/>
              <a:t>a doua Sa </a:t>
            </a:r>
            <a:r>
              <a:rPr lang="ro-RO" sz="2000" b="1" dirty="0" smtClean="0"/>
              <a:t>venire, Matei 3:12).</a:t>
            </a:r>
            <a:endParaRPr lang="ro-RO" sz="2000" b="1" dirty="0"/>
          </a:p>
        </p:txBody>
      </p:sp>
      <p:pic>
        <p:nvPicPr>
          <p:cNvPr id="1027" name="Picture 3" descr="\\PC-EUNICE\FondosTematicos\Juan Bautista\AC-3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0451" y="1340768"/>
            <a:ext cx="4224469" cy="5400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650225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5496" y="44624"/>
            <a:ext cx="2304256" cy="6401753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algn="ctr"/>
            <a:r>
              <a:rPr lang="ro-RO" b="1" dirty="0" smtClean="0">
                <a:solidFill>
                  <a:schemeClr val="bg1"/>
                </a:solidFill>
                <a:effectLst>
                  <a:glow rad="127000">
                    <a:srgbClr val="002060"/>
                  </a:glow>
                </a:effectLst>
                <a:latin typeface="Comic Sans MS" pitchFamily="66" charset="0"/>
              </a:rPr>
              <a:t>«Să aveţi în voi gândul acesta, care era şi în Hristos Isus: El, măcar că avea chipul lui Dumnezeu, totuși n-a crezut ca un lucru de apucat să fie deopotrivă cu Dumnezeu, ci S-a dezbrăcat pe sine </a:t>
            </a:r>
            <a:r>
              <a:rPr lang="ro-RO" b="1" dirty="0" err="1" smtClean="0">
                <a:solidFill>
                  <a:schemeClr val="bg1"/>
                </a:solidFill>
                <a:effectLst>
                  <a:glow rad="127000">
                    <a:srgbClr val="002060"/>
                  </a:glow>
                </a:effectLst>
                <a:latin typeface="Comic Sans MS" pitchFamily="66" charset="0"/>
              </a:rPr>
              <a:t>însuş</a:t>
            </a:r>
            <a:r>
              <a:rPr lang="ro-RO" b="1" dirty="0" smtClean="0">
                <a:solidFill>
                  <a:schemeClr val="bg1"/>
                </a:solidFill>
                <a:effectLst>
                  <a:glow rad="127000">
                    <a:srgbClr val="002060"/>
                  </a:glow>
                </a:effectLst>
                <a:latin typeface="Comic Sans MS" pitchFamily="66" charset="0"/>
              </a:rPr>
              <a:t> şi a luat un chip de rob, făcându-Se asemenea oamenilor. La înfăţişare a fost găsit ca un om, S-a smerit şi S-a făcut ascultător până la moarte, şi încă moarte de cruce.»</a:t>
            </a:r>
            <a:br>
              <a:rPr lang="ro-RO" b="1" dirty="0" smtClean="0">
                <a:solidFill>
                  <a:schemeClr val="bg1"/>
                </a:solidFill>
                <a:effectLst>
                  <a:glow rad="127000">
                    <a:srgbClr val="002060"/>
                  </a:glow>
                </a:effectLst>
                <a:latin typeface="Comic Sans MS" pitchFamily="66" charset="0"/>
              </a:rPr>
            </a:br>
            <a:r>
              <a:rPr lang="ro-RO" sz="1400" b="1" dirty="0" smtClean="0">
                <a:solidFill>
                  <a:schemeClr val="bg1"/>
                </a:solidFill>
                <a:effectLst>
                  <a:glow rad="127000">
                    <a:srgbClr val="002060"/>
                  </a:glow>
                </a:effectLst>
                <a:latin typeface="Comic Sans MS" pitchFamily="66" charset="0"/>
              </a:rPr>
              <a:t>(Filipeni 2:5-8)</a:t>
            </a:r>
            <a:endParaRPr lang="ro-RO" sz="1400" b="1" dirty="0">
              <a:solidFill>
                <a:schemeClr val="bg1"/>
              </a:solidFill>
              <a:effectLst>
                <a:glow rad="127000">
                  <a:srgbClr val="002060"/>
                </a:glow>
              </a:effectLst>
              <a:latin typeface="Comic Sans MS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804248" y="44624"/>
            <a:ext cx="2267744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chemeClr val="bg1"/>
                </a:solidFill>
                <a:effectLst>
                  <a:glow rad="127000">
                    <a:srgbClr val="002060"/>
                  </a:glow>
                </a:effectLst>
                <a:latin typeface="Comic Sans MS" pitchFamily="66" charset="0"/>
              </a:rPr>
              <a:t>«Cum ai căzut din cer, Luceafăr strălucitor, fiu al zorilor! Cum ai fost doborât la pământ, tu, biruitorul neamurilor! Tu ziceai în inima ta: «Mă voi sui în cer, îmi voi ridica scaunul de domnie mai pe sus de stelele lui Dumnezeu; voi şedea pe muntele adunării dumnezeilor, la capătul </a:t>
            </a:r>
            <a:r>
              <a:rPr lang="ro-RO" b="1" dirty="0" err="1" smtClean="0">
                <a:solidFill>
                  <a:schemeClr val="bg1"/>
                </a:solidFill>
                <a:effectLst>
                  <a:glow rad="127000">
                    <a:srgbClr val="002060"/>
                  </a:glow>
                </a:effectLst>
                <a:latin typeface="Comic Sans MS" pitchFamily="66" charset="0"/>
              </a:rPr>
              <a:t>miază-noaptei</a:t>
            </a:r>
            <a:r>
              <a:rPr lang="ro-RO" b="1" dirty="0" smtClean="0">
                <a:solidFill>
                  <a:schemeClr val="bg1"/>
                </a:solidFill>
                <a:effectLst>
                  <a:glow rad="127000">
                    <a:srgbClr val="002060"/>
                  </a:glow>
                </a:effectLst>
                <a:latin typeface="Comic Sans MS" pitchFamily="66" charset="0"/>
              </a:rPr>
              <a:t>; mă voi sui pe vârful norilor, voi fi ca Cel Prea Înalt.»</a:t>
            </a:r>
            <a:br>
              <a:rPr lang="ro-RO" b="1" dirty="0" smtClean="0">
                <a:solidFill>
                  <a:schemeClr val="bg1"/>
                </a:solidFill>
                <a:effectLst>
                  <a:glow rad="127000">
                    <a:srgbClr val="002060"/>
                  </a:glow>
                </a:effectLst>
                <a:latin typeface="Comic Sans MS" pitchFamily="66" charset="0"/>
              </a:rPr>
            </a:br>
            <a:r>
              <a:rPr lang="ro-RO" sz="1400" b="1" dirty="0" smtClean="0">
                <a:solidFill>
                  <a:schemeClr val="bg1"/>
                </a:solidFill>
                <a:effectLst>
                  <a:glow rad="127000">
                    <a:srgbClr val="002060"/>
                  </a:glow>
                </a:effectLst>
                <a:latin typeface="Comic Sans MS" pitchFamily="66" charset="0"/>
              </a:rPr>
              <a:t>(Isaia 14:12-14)</a:t>
            </a:r>
            <a:endParaRPr lang="ro-RO" sz="1400" b="1" dirty="0">
              <a:solidFill>
                <a:schemeClr val="bg1"/>
              </a:solidFill>
              <a:effectLst>
                <a:glow rad="127000">
                  <a:srgbClr val="002060"/>
                </a:glow>
              </a:effectLst>
              <a:latin typeface="Comic Sans MS" pitchFamily="66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xmlns="" val="659252897"/>
              </p:ext>
            </p:extLst>
          </p:nvPr>
        </p:nvGraphicFramePr>
        <p:xfrm>
          <a:off x="2339752" y="96346"/>
          <a:ext cx="4483260" cy="4124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500298" y="4365104"/>
            <a:ext cx="4104456" cy="1631216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o-RO" sz="2000" b="1" dirty="0" smtClean="0"/>
              <a:t>Ce contrast a fost în deșert! Îngerul puternic împotriva omului slăbit de foame; mândria împotriva umilinței. Îngerii sfinți așteptau cu nerăbdare desfășurarea acestei întâlniri fără egal. </a:t>
            </a:r>
            <a:endParaRPr lang="ro-RO" sz="2000" b="1" dirty="0"/>
          </a:p>
        </p:txBody>
      </p:sp>
    </p:spTree>
    <p:extLst>
      <p:ext uri="{BB962C8B-B14F-4D97-AF65-F5344CB8AC3E}">
        <p14:creationId xmlns:p14="http://schemas.microsoft.com/office/powerpoint/2010/main" xmlns="" val="1887179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C04BA3-FBA9-4845-A5BF-53207B849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39C04BA3-FBA9-4845-A5BF-53207B849B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D06521-ED6A-48E7-83B8-F917AC7CA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4BD06521-ED6A-48E7-83B8-F917AC7CAE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C9200E-1509-4B6C-9501-9711D7024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1AC9200E-1509-4B6C-9501-9711D70242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231FD7-5E13-4187-8154-A1F5851FB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65231FD7-5E13-4187-8154-A1F5851FB9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AFD34B-2206-4EFB-8EDC-39E86B614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C8AFD34B-2206-4EFB-8EDC-39E86B6147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DF0C72-D612-480E-9CD0-E4BDBD786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E4DF0C72-D612-480E-9CD0-E4BDBD786D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 uiExpand="1">
        <p:bldSub>
          <a:bldDgm bld="lvlOne"/>
        </p:bldSub>
      </p:bldGraphic>
      <p:bldP spid="6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36104" y="0"/>
            <a:ext cx="4355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400" b="1" spc="10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ISPITELE</a:t>
            </a:r>
            <a:endParaRPr lang="ro-RO" sz="4400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489446"/>
            <a:ext cx="37981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27000">
                    <a:srgbClr val="573201"/>
                  </a:glow>
                  <a:outerShdw blurRad="50800" dist="50800" dir="5400000" algn="ctr" rotWithShape="0">
                    <a:srgbClr val="573201"/>
                  </a:outerShdw>
                </a:effectLst>
                <a:latin typeface="Comic Sans MS" pitchFamily="66" charset="0"/>
              </a:rPr>
              <a:t>«</a:t>
            </a:r>
            <a:r>
              <a:rPr lang="ro-RO" b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27000">
                    <a:srgbClr val="573201"/>
                  </a:glow>
                  <a:outerShdw blurRad="50800" dist="50800" dir="5400000" algn="ctr" rotWithShape="0">
                    <a:srgbClr val="573201"/>
                  </a:outerShdw>
                </a:effectLst>
                <a:latin typeface="Comic Sans MS" pitchFamily="66" charset="0"/>
              </a:rPr>
              <a:t>Atunci Isus a fost dus de Duhul în </a:t>
            </a:r>
            <a:r>
              <a:rPr lang="ro-RO" b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27000">
                    <a:srgbClr val="573201"/>
                  </a:glow>
                  <a:outerShdw blurRad="50800" dist="50800" dir="5400000" algn="ctr" rotWithShape="0">
                    <a:srgbClr val="573201"/>
                  </a:outerShdw>
                </a:effectLst>
                <a:latin typeface="Comic Sans MS" pitchFamily="66" charset="0"/>
              </a:rPr>
              <a:t>pustie</a:t>
            </a:r>
            <a:r>
              <a:rPr lang="ro-RO" b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27000">
                    <a:srgbClr val="573201"/>
                  </a:glow>
                  <a:outerShdw blurRad="50800" dist="50800" dir="5400000" algn="ctr" rotWithShape="0">
                    <a:srgbClr val="573201"/>
                  </a:outerShdw>
                </a:effectLst>
                <a:latin typeface="Comic Sans MS" pitchFamily="66" charset="0"/>
              </a:rPr>
              <a:t>, ca să fie ispitit de </a:t>
            </a:r>
            <a:r>
              <a:rPr lang="ro-RO" b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27000">
                    <a:srgbClr val="573201"/>
                  </a:glow>
                  <a:outerShdw blurRad="50800" dist="50800" dir="5400000" algn="ctr" rotWithShape="0">
                    <a:srgbClr val="573201"/>
                  </a:outerShdw>
                </a:effectLst>
                <a:latin typeface="Comic Sans MS" pitchFamily="66" charset="0"/>
              </a:rPr>
              <a:t>diavolul.</a:t>
            </a:r>
            <a:r>
              <a:rPr lang="ro-RO" b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27000">
                    <a:srgbClr val="573201"/>
                  </a:glow>
                  <a:outerShdw blurRad="50800" dist="50800" dir="5400000" algn="ctr" rotWithShape="0">
                    <a:srgbClr val="573201"/>
                  </a:outerShdw>
                </a:effectLst>
                <a:latin typeface="Comic Sans MS" pitchFamily="66" charset="0"/>
              </a:rPr>
              <a:t>» </a:t>
            </a:r>
            <a:r>
              <a:rPr lang="ro-RO" sz="1400" b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27000">
                    <a:srgbClr val="573201"/>
                  </a:glow>
                  <a:outerShdw blurRad="50800" dist="50800" dir="5400000" algn="ctr" rotWithShape="0">
                    <a:srgbClr val="573201"/>
                  </a:outerShdw>
                </a:effectLst>
                <a:latin typeface="Comic Sans MS" pitchFamily="66" charset="0"/>
              </a:rPr>
              <a:t>(Matei</a:t>
            </a:r>
            <a:r>
              <a:rPr lang="ro-RO" sz="1400" b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27000">
                    <a:srgbClr val="573201"/>
                  </a:glow>
                  <a:outerShdw blurRad="50800" dist="50800" dir="5400000" algn="ctr" rotWithShape="0">
                    <a:srgbClr val="573201"/>
                  </a:outerShdw>
                </a:effectLst>
                <a:latin typeface="Comic Sans MS" pitchFamily="66" charset="0"/>
              </a:rPr>
              <a:t> </a:t>
            </a:r>
            <a:r>
              <a:rPr lang="ro-RO" sz="1400" b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27000">
                    <a:srgbClr val="573201"/>
                  </a:glow>
                  <a:outerShdw blurRad="50800" dist="50800" dir="5400000" algn="ctr" rotWithShape="0">
                    <a:srgbClr val="573201"/>
                  </a:outerShdw>
                </a:effectLst>
                <a:latin typeface="Comic Sans MS" pitchFamily="66" charset="0"/>
              </a:rPr>
              <a:t>4:1)</a:t>
            </a:r>
            <a:endParaRPr lang="ro-RO" sz="1400" b="1">
              <a:solidFill>
                <a:schemeClr val="accent1">
                  <a:lumMod val="20000"/>
                  <a:lumOff val="80000"/>
                </a:schemeClr>
              </a:solidFill>
              <a:effectLst>
                <a:glow rad="127000">
                  <a:srgbClr val="573201"/>
                </a:glow>
                <a:outerShdw blurRad="50800" dist="50800" dir="5400000" algn="ctr" rotWithShape="0">
                  <a:srgbClr val="573201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292080" y="1581174"/>
            <a:ext cx="3816424" cy="43088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o-RO" sz="2000" smtClean="0">
                <a:latin typeface="Cooper Black" pitchFamily="18" charset="0"/>
              </a:rPr>
              <a:t>«</a:t>
            </a: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Când a fost dus în pustie pentru a fi </a:t>
            </a: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ispitit</a:t>
            </a: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Isus a fost mânat de Duhul lui </a:t>
            </a: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Dumnezeu</a:t>
            </a: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El nu a chemat </a:t>
            </a: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ispita</a:t>
            </a: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S-a dus în pustie ca să fie singur şi să mediteze asupra misiunii şi lucrării </a:t>
            </a: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Sale</a:t>
            </a: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Prin post şi </a:t>
            </a: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rugăciune</a:t>
            </a: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El avea să-şi întărească sufletul pentru cărarea însângerată pe care trebuia să </a:t>
            </a: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meargă</a:t>
            </a: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Dar Satana ştia că Isus S-a dus în pustie şi a socotit că acela era timpul cel mai potrivit pentru a se apropia de </a:t>
            </a:r>
            <a:r>
              <a:rPr lang="ro-RO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El.</a:t>
            </a:r>
            <a:r>
              <a:rPr lang="ro-RO" sz="2000" smtClean="0">
                <a:latin typeface="Cooper Black" pitchFamily="18" charset="0"/>
              </a:rPr>
              <a:t>»</a:t>
            </a:r>
            <a:endParaRPr lang="ro-RO" sz="2000" smtClean="0">
              <a:latin typeface="Cooper Black" pitchFamily="18" charset="0"/>
            </a:endParaRPr>
          </a:p>
          <a:p>
            <a:pPr algn="r"/>
            <a:r>
              <a:rPr lang="ro-RO" sz="1400" b="1" smtClean="0">
                <a:solidFill>
                  <a:prstClr val="black"/>
                </a:solidFill>
              </a:rPr>
              <a:t>E.G.W</a:t>
            </a:r>
            <a:r>
              <a:rPr lang="ro-RO" sz="1400" b="1" smtClean="0">
                <a:solidFill>
                  <a:prstClr val="black"/>
                </a:solidFill>
              </a:rPr>
              <a:t>. </a:t>
            </a:r>
            <a:r>
              <a:rPr lang="ro-RO" sz="1400" b="1" smtClean="0">
                <a:solidFill>
                  <a:prstClr val="black"/>
                </a:solidFill>
              </a:rPr>
              <a:t>(Hrisos</a:t>
            </a:r>
            <a:r>
              <a:rPr lang="ro-RO" sz="1400" b="1" smtClean="0">
                <a:solidFill>
                  <a:prstClr val="black"/>
                </a:solidFill>
              </a:rPr>
              <a:t>, </a:t>
            </a:r>
            <a:r>
              <a:rPr lang="ro-RO" sz="1400" b="1" smtClean="0">
                <a:solidFill>
                  <a:prstClr val="black"/>
                </a:solidFill>
              </a:rPr>
              <a:t>Lumina </a:t>
            </a:r>
            <a:r>
              <a:rPr lang="ro-RO" sz="1400" b="1" smtClean="0">
                <a:solidFill>
                  <a:prstClr val="black"/>
                </a:solidFill>
              </a:rPr>
              <a:t>Lumii</a:t>
            </a:r>
            <a:r>
              <a:rPr lang="ro-RO" sz="1400" b="1" smtClean="0">
                <a:solidFill>
                  <a:prstClr val="black"/>
                </a:solidFill>
              </a:rPr>
              <a:t>, </a:t>
            </a:r>
            <a:r>
              <a:rPr lang="ro-RO" sz="1400" b="1" smtClean="0">
                <a:solidFill>
                  <a:prstClr val="black"/>
                </a:solidFill>
              </a:rPr>
              <a:t>pag</a:t>
            </a:r>
            <a:r>
              <a:rPr lang="ro-RO" sz="1400" b="1" smtClean="0">
                <a:solidFill>
                  <a:prstClr val="black"/>
                </a:solidFill>
              </a:rPr>
              <a:t>. </a:t>
            </a:r>
            <a:r>
              <a:rPr lang="ro-RO" sz="1400" b="1" smtClean="0">
                <a:solidFill>
                  <a:prstClr val="black"/>
                </a:solidFill>
              </a:rPr>
              <a:t>114)</a:t>
            </a:r>
            <a:endParaRPr lang="ro-RO" sz="14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006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 radius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extrusionH="57150" contourW="31750">
              <a:bevelT w="38100" h="38100"/>
              <a:contourClr>
                <a:schemeClr val="bg1"/>
              </a:contourClr>
            </a:sp3d>
          </a:bodyPr>
          <a:lstStyle/>
          <a:p>
            <a:pPr algn="ctr"/>
            <a:r>
              <a:rPr lang="ro-RO" sz="4400"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ISPITELE</a:t>
            </a:r>
            <a:endParaRPr lang="ro-RO" sz="4400" b="1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367644" y="838453"/>
            <a:ext cx="640871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o-RO" b="1" smtClean="0">
                <a:latin typeface="Comic Sans MS" pitchFamily="66" charset="0"/>
              </a:rPr>
              <a:t>«</a:t>
            </a:r>
            <a:r>
              <a:rPr lang="ro-RO" b="1" smtClean="0">
                <a:latin typeface="Comic Sans MS" pitchFamily="66" charset="0"/>
              </a:rPr>
              <a:t>Atunci Isus a fost dus de Duhul în </a:t>
            </a:r>
            <a:r>
              <a:rPr lang="ro-RO" b="1" smtClean="0">
                <a:latin typeface="Comic Sans MS" pitchFamily="66" charset="0"/>
              </a:rPr>
              <a:t>pustie</a:t>
            </a:r>
            <a:r>
              <a:rPr lang="ro-RO" b="1" smtClean="0">
                <a:latin typeface="Comic Sans MS" pitchFamily="66" charset="0"/>
              </a:rPr>
              <a:t>, ca să fie ispitit de </a:t>
            </a:r>
            <a:r>
              <a:rPr lang="ro-RO" b="1" smtClean="0">
                <a:latin typeface="Comic Sans MS" pitchFamily="66" charset="0"/>
              </a:rPr>
              <a:t>diavolul.</a:t>
            </a:r>
            <a:r>
              <a:rPr lang="ro-RO" b="1" smtClean="0">
                <a:latin typeface="Comic Sans MS" pitchFamily="66" charset="0"/>
              </a:rPr>
              <a:t>» </a:t>
            </a:r>
            <a:r>
              <a:rPr lang="ro-RO" sz="1400" b="1" smtClean="0">
                <a:latin typeface="Comic Sans MS" pitchFamily="66" charset="0"/>
              </a:rPr>
              <a:t>(Matei</a:t>
            </a:r>
            <a:r>
              <a:rPr lang="ro-RO" sz="1400" b="1" smtClean="0">
                <a:latin typeface="Comic Sans MS" pitchFamily="66" charset="0"/>
              </a:rPr>
              <a:t> </a:t>
            </a:r>
            <a:r>
              <a:rPr lang="ro-RO" sz="1400" b="1" smtClean="0">
                <a:latin typeface="Comic Sans MS" pitchFamily="66" charset="0"/>
              </a:rPr>
              <a:t>4:1)</a:t>
            </a:r>
            <a:endParaRPr lang="ro-RO" sz="1400" b="1">
              <a:latin typeface="Comic Sans MS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0" y="1801554"/>
            <a:ext cx="370790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Evanghelia lui Luca ne spune că Satana nu l-a lăsat până ce nu l-a ispitit în toate</a:t>
            </a:r>
            <a:r>
              <a:rPr lang="ro-RO" sz="2000" b="1" smtClean="0"/>
              <a:t>: </a:t>
            </a:r>
            <a:r>
              <a:rPr lang="ro-RO" sz="2000" b="1" smtClean="0"/>
              <a:t>«</a:t>
            </a:r>
            <a:r>
              <a:rPr lang="ro-RO" sz="2000" b="1" smtClean="0"/>
              <a:t>L-a ispitit în toate </a:t>
            </a:r>
            <a:r>
              <a:rPr lang="ro-RO" sz="2000" b="1" smtClean="0"/>
              <a:t>felurile</a:t>
            </a:r>
            <a:r>
              <a:rPr lang="ro-RO" sz="2000" b="1" smtClean="0"/>
              <a:t>» </a:t>
            </a:r>
            <a:r>
              <a:rPr lang="ro-RO" sz="2000" b="1" smtClean="0"/>
              <a:t>(</a:t>
            </a:r>
            <a:r>
              <a:rPr lang="ro-RO" sz="2000" b="1" smtClean="0"/>
              <a:t>Luca </a:t>
            </a:r>
            <a:r>
              <a:rPr lang="ro-RO" sz="2000" b="1" smtClean="0"/>
              <a:t>4:13</a:t>
            </a:r>
            <a:r>
              <a:rPr lang="ro-RO" sz="2000" b="1" smtClean="0"/>
              <a:t>).</a:t>
            </a:r>
            <a:endParaRPr lang="ro-RO" sz="2000" b="1" smtClean="0"/>
          </a:p>
          <a:p>
            <a:pPr>
              <a:spcBef>
                <a:spcPts val="600"/>
              </a:spcBef>
            </a:pPr>
            <a:r>
              <a:rPr lang="ro-RO" sz="2000" b="1" smtClean="0"/>
              <a:t>Isus </a:t>
            </a:r>
            <a:r>
              <a:rPr lang="ro-RO" sz="2000" b="1" smtClean="0"/>
              <a:t>«</a:t>
            </a:r>
            <a:r>
              <a:rPr lang="ro-RO" sz="2000" b="1" smtClean="0">
                <a:latin typeface="Calibri" pitchFamily="34" charset="0"/>
              </a:rPr>
              <a:t>în toate lucrurile a fost ispitit </a:t>
            </a:r>
            <a:r>
              <a:rPr lang="ro-RO" sz="2000" b="1" smtClean="0"/>
              <a:t>… </a:t>
            </a:r>
            <a:r>
              <a:rPr lang="ro-RO" sz="2000" b="1" smtClean="0">
                <a:latin typeface="Calibri" pitchFamily="34" charset="0"/>
              </a:rPr>
              <a:t>dar fără </a:t>
            </a:r>
            <a:r>
              <a:rPr lang="ro-RO" sz="2000" b="1" smtClean="0">
                <a:latin typeface="Calibri" pitchFamily="34" charset="0"/>
              </a:rPr>
              <a:t>păcat</a:t>
            </a:r>
            <a:r>
              <a:rPr lang="ro-RO" sz="2000" b="1" smtClean="0"/>
              <a:t>» </a:t>
            </a:r>
            <a:r>
              <a:rPr lang="ro-RO" sz="2000" b="1" smtClean="0"/>
              <a:t>(</a:t>
            </a:r>
            <a:r>
              <a:rPr lang="ro-RO" sz="2000" b="1" smtClean="0"/>
              <a:t>Evrei </a:t>
            </a:r>
            <a:r>
              <a:rPr lang="ro-RO" sz="2000" b="1" smtClean="0"/>
              <a:t>4:15). El </a:t>
            </a:r>
            <a:r>
              <a:rPr lang="ro-RO" sz="2000" b="1" smtClean="0"/>
              <a:t>a învins acolo unde Adam a eșuat. A învins acolo unde noi eșuăm. </a:t>
            </a:r>
            <a:endParaRPr lang="ro-RO" sz="2000" b="1"/>
          </a:p>
          <a:p>
            <a:pPr>
              <a:spcBef>
                <a:spcPts val="600"/>
              </a:spcBef>
            </a:pPr>
            <a:r>
              <a:rPr lang="ro-RO" sz="2000" b="1" smtClean="0"/>
              <a:t>A demonstrat astfel că nu există scuză pentru eșecul nostru. </a:t>
            </a:r>
          </a:p>
          <a:p>
            <a:pPr>
              <a:spcBef>
                <a:spcPts val="600"/>
              </a:spcBef>
            </a:pPr>
            <a:r>
              <a:rPr lang="ro-RO" sz="2000" b="1" smtClean="0"/>
              <a:t>Nu avem nevoie să cădem </a:t>
            </a:r>
            <a:r>
              <a:rPr lang="ro-RO" sz="2000" b="1" smtClean="0"/>
              <a:t>în </a:t>
            </a:r>
            <a:r>
              <a:rPr lang="ro-RO" sz="2000" b="1" smtClean="0"/>
              <a:t>ispită</a:t>
            </a:r>
            <a:r>
              <a:rPr lang="ro-RO" sz="2000" b="1" smtClean="0"/>
              <a:t>. Putem </a:t>
            </a:r>
            <a:r>
              <a:rPr lang="ro-RO" sz="2000" b="1" smtClean="0"/>
              <a:t>învinge prin credință și supunere înaintea lui Hristos</a:t>
            </a:r>
            <a:r>
              <a:rPr lang="ro-RO" sz="2000" b="1" smtClean="0"/>
              <a:t>. </a:t>
            </a:r>
            <a:endParaRPr lang="ro-RO" sz="2000" b="1"/>
          </a:p>
        </p:txBody>
      </p:sp>
      <p:pic>
        <p:nvPicPr>
          <p:cNvPr id="1026" name="Picture 2" descr="\\PC-EUNICE\FondosTematicos\Jesus\Tentaciones\04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08900" y="4653136"/>
            <a:ext cx="3165086" cy="2110057"/>
          </a:xfrm>
          <a:prstGeom prst="rect">
            <a:avLst/>
          </a:prstGeom>
          <a:ln w="127000" cap="rnd">
            <a:solidFill>
              <a:schemeClr val="bg1">
                <a:lumMod val="8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PC-EUNICE\FondosTematicos\Jesus\Tentaciones\abwasNT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07904" y="1700808"/>
            <a:ext cx="2857118" cy="2151112"/>
          </a:xfrm>
          <a:prstGeom prst="rect">
            <a:avLst/>
          </a:prstGeom>
          <a:ln w="127000" cap="rnd">
            <a:solidFill>
              <a:schemeClr val="bg1">
                <a:lumMod val="8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PC-EUNICE\FondosTematicos\Jesus\Tentaciones\AC-7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00016" y="3977544"/>
            <a:ext cx="2096120" cy="2758053"/>
          </a:xfrm>
          <a:prstGeom prst="rect">
            <a:avLst/>
          </a:prstGeom>
          <a:ln w="127000" cap="rnd">
            <a:solidFill>
              <a:schemeClr val="bg1">
                <a:lumMod val="8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Dibujos\Jesus\Tentaciones\JesusTentaciones (16)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60232" y="1700808"/>
            <a:ext cx="2413753" cy="2800177"/>
          </a:xfrm>
          <a:prstGeom prst="rect">
            <a:avLst/>
          </a:prstGeom>
          <a:ln w="127000" cap="rnd">
            <a:solidFill>
              <a:schemeClr val="bg1">
                <a:lumMod val="8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1117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4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61000"/>
                    </a:srgbClr>
                  </a:outerShdw>
                </a:effectLst>
              </a:rPr>
              <a:t>GALILEEA </a:t>
            </a:r>
            <a:r>
              <a:rPr lang="ro-RO" sz="44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61000"/>
                    </a:srgbClr>
                  </a:outerShdw>
                </a:effectLst>
              </a:rPr>
              <a:t>NEAMURILOR</a:t>
            </a:r>
            <a:endParaRPr lang="ro-RO" sz="4400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61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040052" y="644495"/>
            <a:ext cx="39964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«A părăsit Nazaretul, şi a venit de a locuit în Capernaum, lângă mare, în ţinutul lui </a:t>
            </a:r>
            <a:r>
              <a:rPr lang="ro-RO" b="1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Zabulon</a:t>
            </a:r>
            <a:r>
              <a:rPr lang="ro-RO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şi </a:t>
            </a:r>
            <a:r>
              <a:rPr lang="ro-RO" b="1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Neftali</a:t>
            </a:r>
            <a:r>
              <a:rPr lang="ro-RO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» </a:t>
            </a:r>
            <a:r>
              <a:rPr lang="ro-RO" sz="1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(Matei 4:13)</a:t>
            </a:r>
            <a:endParaRPr lang="ro-RO" sz="14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www.encinardemamre.com/imagenes/mapas/capernaum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803768" y="1978868"/>
            <a:ext cx="3232728" cy="4762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5496" y="3032660"/>
            <a:ext cx="5544616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În anul </a:t>
            </a:r>
            <a:r>
              <a:rPr lang="ro-RO" sz="2000" b="1" dirty="0" smtClean="0"/>
              <a:t>104 î</a:t>
            </a:r>
            <a:r>
              <a:rPr lang="ro-RO" sz="2000" b="1" dirty="0" smtClean="0"/>
              <a:t>. </a:t>
            </a:r>
            <a:r>
              <a:rPr lang="ro-RO" sz="2000" b="1" dirty="0" err="1" smtClean="0"/>
              <a:t>Hr</a:t>
            </a:r>
            <a:r>
              <a:rPr lang="ro-RO" sz="2000" b="1" dirty="0" smtClean="0"/>
              <a:t>., </a:t>
            </a:r>
            <a:r>
              <a:rPr lang="ro-RO" sz="2000" b="1" dirty="0" err="1" smtClean="0"/>
              <a:t>Aristobulus</a:t>
            </a:r>
            <a:r>
              <a:rPr lang="ro-RO" sz="2000" b="1" dirty="0" smtClean="0"/>
              <a:t> I a </a:t>
            </a:r>
            <a:r>
              <a:rPr lang="ro-RO" sz="2000" b="1" dirty="0" smtClean="0"/>
              <a:t>cucerit </a:t>
            </a:r>
            <a:r>
              <a:rPr lang="ro-RO" sz="2000" b="1" dirty="0" err="1" smtClean="0"/>
              <a:t>Galilea</a:t>
            </a:r>
            <a:r>
              <a:rPr lang="ro-RO" sz="2000" b="1" dirty="0" smtClean="0"/>
              <a:t> și </a:t>
            </a:r>
            <a:r>
              <a:rPr lang="ro-RO" sz="2000" b="1" dirty="0" smtClean="0"/>
              <a:t>i-a obligat pe locuitori să se circumcidă și să îmbrățișeze credința </a:t>
            </a:r>
            <a:r>
              <a:rPr lang="ro-RO" sz="2000" b="1" dirty="0" smtClean="0"/>
              <a:t>iudaică. Descendenții </a:t>
            </a:r>
            <a:r>
              <a:rPr lang="ro-RO" sz="2000" b="1" dirty="0" smtClean="0"/>
              <a:t>acestora </a:t>
            </a:r>
            <a:r>
              <a:rPr lang="ro-RO" sz="2000" b="1" dirty="0" smtClean="0"/>
              <a:t>«iudei </a:t>
            </a:r>
            <a:r>
              <a:rPr lang="ro-RO" sz="2000" b="1" dirty="0" smtClean="0"/>
              <a:t>cu </a:t>
            </a:r>
            <a:r>
              <a:rPr lang="ro-RO" sz="2000" b="1" dirty="0" smtClean="0"/>
              <a:t>forța» și-au </a:t>
            </a:r>
            <a:r>
              <a:rPr lang="ro-RO" sz="2000" b="1" dirty="0" smtClean="0"/>
              <a:t>însușit credința lui Israel, devenind adevărați iudei. 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După moartea lui Ioan, Isus a hotărât să facă din acest ținut centrul lucrării Sale. </a:t>
            </a:r>
            <a:endParaRPr lang="ro-RO" sz="2000" b="1" dirty="0" smtClean="0"/>
          </a:p>
          <a:p>
            <a:pPr>
              <a:spcBef>
                <a:spcPts val="600"/>
              </a:spcBef>
            </a:pPr>
            <a:r>
              <a:rPr lang="ro-RO" sz="2000" b="1" dirty="0" smtClean="0"/>
              <a:t>Împlinind </a:t>
            </a:r>
            <a:r>
              <a:rPr lang="ro-RO" sz="2000" b="1" dirty="0" smtClean="0"/>
              <a:t>profețiile lui Isaia, a făcut să strălucească lumina acolo unde întunericul era mai mare. </a:t>
            </a:r>
            <a:endParaRPr lang="ro-RO" sz="2000" b="1" dirty="0"/>
          </a:p>
          <a:p>
            <a:pPr>
              <a:spcBef>
                <a:spcPts val="600"/>
              </a:spcBef>
            </a:pPr>
            <a:r>
              <a:rPr lang="ro-RO" sz="2000" b="1" dirty="0" smtClean="0"/>
              <a:t>A lucrat umil în favoarea celor care erau considerați needucați, necivilizați și înapoiați. </a:t>
            </a:r>
            <a:endParaRPr lang="ro-RO" sz="2000" b="1" dirty="0"/>
          </a:p>
        </p:txBody>
      </p:sp>
      <p:pic>
        <p:nvPicPr>
          <p:cNvPr id="1028" name="Picture 4" descr="https://upload.wikimedia.org/wikipedia/commons/6/69/Aristobulus-I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04352" y="1916832"/>
            <a:ext cx="1239856" cy="1272022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Dibujos\Jesus\Ensenyando\Captura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769440"/>
            <a:ext cx="2952328" cy="2192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Dibujos\Jesus\Ensenyando\JesusEnsenyando (7)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31840" y="769440"/>
            <a:ext cx="1661320" cy="2215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4794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PRIMII UCENICI</a:t>
            </a:r>
            <a:endParaRPr lang="es-E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67544" y="764704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«</a:t>
            </a:r>
            <a:r>
              <a:rPr lang="vi-VN" b="1" dirty="0">
                <a:solidFill>
                  <a:srgbClr val="002060"/>
                </a:solidFill>
                <a:latin typeface="Comic Sans MS" pitchFamily="66" charset="0"/>
              </a:rPr>
              <a:t>Îndată ei au lăsat mrejile, şi au mers după El.</a:t>
            </a:r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» </a:t>
            </a:r>
            <a:r>
              <a:rPr lang="es-ES" sz="1400" b="1" dirty="0" smtClean="0">
                <a:solidFill>
                  <a:srgbClr val="002060"/>
                </a:solidFill>
                <a:latin typeface="Comic Sans MS" pitchFamily="66" charset="0"/>
              </a:rPr>
              <a:t>(Mate</a:t>
            </a:r>
            <a:r>
              <a:rPr lang="ro-RO" sz="1400" b="1" dirty="0" smtClean="0">
                <a:solidFill>
                  <a:srgbClr val="002060"/>
                </a:solidFill>
                <a:latin typeface="Comic Sans MS" pitchFamily="66" charset="0"/>
              </a:rPr>
              <a:t>i</a:t>
            </a:r>
            <a:r>
              <a:rPr lang="es-ES" sz="1400" b="1" dirty="0" smtClean="0">
                <a:solidFill>
                  <a:srgbClr val="002060"/>
                </a:solidFill>
                <a:latin typeface="Comic Sans MS" pitchFamily="66" charset="0"/>
              </a:rPr>
              <a:t> 4:20)</a:t>
            </a:r>
            <a:endParaRPr lang="es-ES" sz="1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55576" y="1196752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Isus și-a început lucrarea cu o chemare</a:t>
            </a:r>
            <a:r>
              <a:rPr lang="es-ES" sz="2000" b="1" dirty="0" smtClean="0"/>
              <a:t>: «</a:t>
            </a:r>
            <a:r>
              <a:rPr lang="vi-VN" sz="2000" b="1" dirty="0">
                <a:latin typeface="Calibri" pitchFamily="34" charset="0"/>
              </a:rPr>
              <a:t>Pocăiţi-vă, căci Împărăţia cerurilor este aproape.</a:t>
            </a:r>
            <a:r>
              <a:rPr lang="es-ES" sz="2000" b="1" dirty="0" smtClean="0"/>
              <a:t>» (Mate</a:t>
            </a:r>
            <a:r>
              <a:rPr lang="ro-RO" sz="2000" b="1" dirty="0" smtClean="0"/>
              <a:t>i</a:t>
            </a:r>
            <a:r>
              <a:rPr lang="es-ES" sz="2000" b="1" dirty="0" smtClean="0"/>
              <a:t> 4:17). </a:t>
            </a:r>
            <a:r>
              <a:rPr lang="ro-RO" sz="2000" b="1" dirty="0" smtClean="0"/>
              <a:t>Aceasta este marea nevoie a oricărui bărbat sau femeie</a:t>
            </a:r>
            <a:r>
              <a:rPr lang="es-ES" sz="2000" b="1" dirty="0" smtClean="0"/>
              <a:t>.</a:t>
            </a:r>
          </a:p>
        </p:txBody>
      </p:sp>
      <p:pic>
        <p:nvPicPr>
          <p:cNvPr id="3074" name="Picture 2" descr="\\PC-EUNICE\FondosTematicos\Juan Bautista\abwasNT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750" y="2664993"/>
            <a:ext cx="2736304" cy="20601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PC-EUNICE\FondosTematicos\Jesus\Enseyando\36618_all_019_0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84168" y="1196752"/>
            <a:ext cx="2702074" cy="1699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:\Dibujos\Apostoles\Llamamiento\llamamiento junto al mar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172744" y="4601321"/>
            <a:ext cx="3935760" cy="21400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059832" y="2924944"/>
            <a:ext cx="60841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o-RO" sz="2000" b="1" dirty="0" smtClean="0">
                <a:solidFill>
                  <a:prstClr val="black"/>
                </a:solidFill>
              </a:rPr>
              <a:t>Andrei și Ioan l-au ascultat pe Ioan Botezătorul arătând spre Isus ca Mesia. După o întâlnire personală cu El au decis să Îl urmeze </a:t>
            </a:r>
            <a:r>
              <a:rPr lang="ro-RO" sz="2000" b="1" dirty="0" smtClean="0">
                <a:solidFill>
                  <a:prstClr val="black"/>
                </a:solidFill>
              </a:rPr>
              <a:t>(cu jumătate de normă). </a:t>
            </a:r>
            <a:r>
              <a:rPr lang="ro-RO" sz="2000" b="1" dirty="0" smtClean="0">
                <a:solidFill>
                  <a:prstClr val="black"/>
                </a:solidFill>
              </a:rPr>
              <a:t>Li </a:t>
            </a:r>
            <a:r>
              <a:rPr lang="ro-RO" sz="2000" b="1" dirty="0" smtClean="0">
                <a:solidFill>
                  <a:prstClr val="black"/>
                </a:solidFill>
              </a:rPr>
              <a:t>s-a alăturat </a:t>
            </a:r>
            <a:r>
              <a:rPr lang="ro-RO" sz="2000" b="1" dirty="0" smtClean="0">
                <a:solidFill>
                  <a:prstClr val="black"/>
                </a:solidFill>
              </a:rPr>
              <a:t>Simon </a:t>
            </a:r>
            <a:r>
              <a:rPr lang="ro-RO" sz="2000" b="1" i="1" dirty="0" err="1" smtClean="0">
                <a:solidFill>
                  <a:prstClr val="black"/>
                </a:solidFill>
              </a:rPr>
              <a:t>part-time</a:t>
            </a:r>
            <a:r>
              <a:rPr lang="ro-RO" sz="2000" b="1" i="1" dirty="0" smtClean="0">
                <a:solidFill>
                  <a:prstClr val="black"/>
                </a:solidFill>
              </a:rPr>
              <a:t> </a:t>
            </a:r>
            <a:r>
              <a:rPr lang="ro-RO" sz="2000" b="1" dirty="0" smtClean="0">
                <a:solidFill>
                  <a:prstClr val="black"/>
                </a:solidFill>
              </a:rPr>
              <a:t>Petru și </a:t>
            </a:r>
            <a:r>
              <a:rPr lang="ro-RO" sz="2000" b="1" dirty="0" smtClean="0">
                <a:solidFill>
                  <a:prstClr val="black"/>
                </a:solidFill>
              </a:rPr>
              <a:t>alți </a:t>
            </a:r>
            <a:r>
              <a:rPr lang="ro-RO" sz="2000" b="1" dirty="0" smtClean="0">
                <a:solidFill>
                  <a:prstClr val="black"/>
                </a:solidFill>
              </a:rPr>
              <a:t>ucenici, în </a:t>
            </a:r>
            <a:r>
              <a:rPr lang="ro-RO" sz="2000" b="1" dirty="0" smtClean="0">
                <a:solidFill>
                  <a:prstClr val="black"/>
                </a:solidFill>
              </a:rPr>
              <a:t>timp ce Isus predica în Iudeea </a:t>
            </a:r>
            <a:r>
              <a:rPr lang="ro-RO" sz="2000" b="1" dirty="0" smtClean="0">
                <a:solidFill>
                  <a:prstClr val="black"/>
                </a:solidFill>
              </a:rPr>
              <a:t>(Ioan 1:35-42).</a:t>
            </a:r>
            <a:endParaRPr lang="ro-RO" sz="2000" b="1" dirty="0">
              <a:solidFill>
                <a:prstClr val="black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0712" y="4797440"/>
            <a:ext cx="5127352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o-RO" sz="2000" b="1" dirty="0" smtClean="0">
                <a:solidFill>
                  <a:prstClr val="black"/>
                </a:solidFill>
              </a:rPr>
              <a:t>În Capernaum, Andrei, Petru</a:t>
            </a:r>
            <a:r>
              <a:rPr lang="ro-RO" sz="2000" b="1" dirty="0" smtClean="0">
                <a:solidFill>
                  <a:prstClr val="black"/>
                </a:solidFill>
              </a:rPr>
              <a:t>, Iacov și Ioan au primit o chemare la un compromis mai mare cu Isus. </a:t>
            </a:r>
            <a:endParaRPr lang="ro-RO" sz="2000" b="1" dirty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</a:pPr>
            <a:r>
              <a:rPr lang="ro-RO" sz="2000" b="1" dirty="0" smtClean="0">
                <a:solidFill>
                  <a:prstClr val="black"/>
                </a:solidFill>
              </a:rPr>
              <a:t>Din acești pescari needucați Isus a făcut pescari de oameni. Secretul lor: au lăsat totul pentru Hristos; o predare completă Lui. </a:t>
            </a:r>
            <a:endParaRPr lang="ro-RO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066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404664"/>
            <a:ext cx="741682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o-RO" sz="2200" dirty="0" smtClean="0">
                <a:solidFill>
                  <a:srgbClr val="321547"/>
                </a:solidFill>
                <a:latin typeface="Cooper Black" pitchFamily="18" charset="0"/>
              </a:rPr>
              <a:t>«</a:t>
            </a:r>
            <a:r>
              <a:rPr lang="ro-RO" sz="2200" b="1" dirty="0" smtClean="0">
                <a:solidFill>
                  <a:srgbClr val="321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Prima </a:t>
            </a:r>
            <a:r>
              <a:rPr lang="ro-RO" sz="2200" b="1" dirty="0" smtClean="0">
                <a:solidFill>
                  <a:srgbClr val="321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noastră însărcinare are </a:t>
            </a:r>
            <a:r>
              <a:rPr lang="ro-RO" sz="2200" b="1" dirty="0" smtClean="0">
                <a:solidFill>
                  <a:srgbClr val="321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de-a face </a:t>
            </a:r>
            <a:r>
              <a:rPr lang="ro-RO" sz="2200" b="1" dirty="0" smtClean="0">
                <a:solidFill>
                  <a:srgbClr val="321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 predarea propriei noastre inimi. Trebuie să practicăm adevăratele principii care duc la reformă. Inima trebuie transformată și sfințită; în caz contrar nu vom avea o relație personală cu Isus. În timp ce inima noastră este împărțită, nu vom fi niciodată pregătiți ca </a:t>
            </a:r>
            <a:r>
              <a:rPr lang="ro-RO" sz="2200" b="1" dirty="0" smtClean="0">
                <a:solidFill>
                  <a:srgbClr val="321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să </a:t>
            </a:r>
            <a:r>
              <a:rPr lang="ro-RO" sz="2200" b="1" dirty="0" smtClean="0">
                <a:solidFill>
                  <a:srgbClr val="321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slujim în această viață sau în cea viitoare. Ca ființe inteligente, avem nevoie să ne gândim dacă noi căutăm cu adevărat Împărăția lui Dumnezeu și neprihănirea Sa. </a:t>
            </a:r>
            <a:r>
              <a:rPr lang="ro-RO" sz="2200" b="1" dirty="0">
                <a:solidFill>
                  <a:srgbClr val="321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ro-RO" sz="2200" b="1" dirty="0" smtClean="0">
                <a:solidFill>
                  <a:srgbClr val="321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eea ce puteam să facem mai bine este să medităm serios și sincer dacă suntem dispuși să facem efortul necesar pentru a obține speranța și a ajunge cerul care îl așteaptă pe credincios. Dacă, prin harul lui Isus ajungem la concluzia că dorim cu adevărat, următoarea întrebare ar fi: Ce trebuie să abandonez în viața mea ca să nu fiu o piatră de </a:t>
            </a:r>
            <a:r>
              <a:rPr lang="ro-RO" sz="2200" b="1" dirty="0" smtClean="0">
                <a:solidFill>
                  <a:srgbClr val="321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poticnire</a:t>
            </a:r>
            <a:r>
              <a:rPr lang="ro-RO" sz="2200" dirty="0" smtClean="0">
                <a:solidFill>
                  <a:srgbClr val="321547"/>
                </a:solidFill>
                <a:latin typeface="Cooper Black" pitchFamily="18" charset="0"/>
              </a:rPr>
              <a:t>»</a:t>
            </a:r>
            <a:endParaRPr lang="ro-RO" sz="2200" dirty="0">
              <a:solidFill>
                <a:srgbClr val="321547"/>
              </a:solidFill>
              <a:latin typeface="Cooper Black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351482" y="6237312"/>
            <a:ext cx="3748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400" b="1" dirty="0" err="1" smtClean="0">
                <a:solidFill>
                  <a:srgbClr val="321547"/>
                </a:solidFill>
              </a:rPr>
              <a:t>E.G.W</a:t>
            </a:r>
            <a:r>
              <a:rPr lang="es-ES" sz="1400" b="1" dirty="0" smtClean="0">
                <a:solidFill>
                  <a:srgbClr val="321547"/>
                </a:solidFill>
              </a:rPr>
              <a:t>. </a:t>
            </a:r>
            <a:r>
              <a:rPr lang="es-ES" sz="1400" b="1" dirty="0" smtClean="0">
                <a:solidFill>
                  <a:srgbClr val="321547"/>
                </a:solidFill>
              </a:rPr>
              <a:t>(</a:t>
            </a:r>
            <a:r>
              <a:rPr lang="ro-RO" sz="1400" b="1" dirty="0" smtClean="0">
                <a:solidFill>
                  <a:srgbClr val="321547"/>
                </a:solidFill>
              </a:rPr>
              <a:t>Fiecare </a:t>
            </a:r>
            <a:r>
              <a:rPr lang="ro-RO" sz="1400" b="1" dirty="0" smtClean="0">
                <a:solidFill>
                  <a:srgbClr val="321547"/>
                </a:solidFill>
              </a:rPr>
              <a:t>zi cu Dumnezeu</a:t>
            </a:r>
            <a:r>
              <a:rPr lang="es-ES" sz="1400" b="1" dirty="0" smtClean="0">
                <a:solidFill>
                  <a:srgbClr val="321547"/>
                </a:solidFill>
              </a:rPr>
              <a:t>, </a:t>
            </a:r>
            <a:r>
              <a:rPr lang="ro-RO" sz="1400" b="1" dirty="0" err="1" smtClean="0">
                <a:solidFill>
                  <a:srgbClr val="321547"/>
                </a:solidFill>
              </a:rPr>
              <a:t>n.t</a:t>
            </a:r>
            <a:r>
              <a:rPr lang="ro-RO" sz="1400" b="1" dirty="0" smtClean="0">
                <a:solidFill>
                  <a:srgbClr val="321547"/>
                </a:solidFill>
              </a:rPr>
              <a:t>. </a:t>
            </a:r>
            <a:r>
              <a:rPr lang="es-ES" sz="1400" b="1" dirty="0" smtClean="0">
                <a:solidFill>
                  <a:srgbClr val="321547"/>
                </a:solidFill>
              </a:rPr>
              <a:t>9 </a:t>
            </a:r>
            <a:r>
              <a:rPr lang="ro-RO" sz="1400" b="1" dirty="0" smtClean="0">
                <a:solidFill>
                  <a:srgbClr val="321547"/>
                </a:solidFill>
              </a:rPr>
              <a:t>februarie</a:t>
            </a:r>
            <a:r>
              <a:rPr lang="es-ES" sz="1400" b="1" dirty="0" smtClean="0">
                <a:solidFill>
                  <a:srgbClr val="321547"/>
                </a:solidFill>
              </a:rPr>
              <a:t>)</a:t>
            </a:r>
            <a:endParaRPr lang="es-ES" sz="1400" b="1" dirty="0">
              <a:solidFill>
                <a:srgbClr val="3215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4548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1095</Words>
  <Application>Microsoft Office PowerPoint</Application>
  <PresentationFormat>Expunere pe ecran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Comic Sans MS</vt:lpstr>
      <vt:lpstr>Cooper Black</vt:lpstr>
      <vt:lpstr>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2 - Inceputul lucrarii Domnului Isus</dc:title>
  <dc:subject>Studiu Biblic, Trim. II, 2016 – Evanghelia dupa Matei</dc:subject>
  <dc:creator>Sergio Fustero Carreras</dc:creator>
  <cp:keywords>http://www.fustero.net/es/index_ro.php</cp:keywords>
  <cp:lastModifiedBy>Administrator</cp:lastModifiedBy>
  <cp:revision>65</cp:revision>
  <dcterms:created xsi:type="dcterms:W3CDTF">2016-03-31T17:57:02Z</dcterms:created>
  <dcterms:modified xsi:type="dcterms:W3CDTF">2016-04-04T10:40:34Z</dcterms:modified>
</cp:coreProperties>
</file>