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1"/>
  </p:notesMasterIdLst>
  <p:sldIdLst>
    <p:sldId id="268" r:id="rId3"/>
    <p:sldId id="257" r:id="rId4"/>
    <p:sldId id="259" r:id="rId5"/>
    <p:sldId id="258" r:id="rId6"/>
    <p:sldId id="260" r:id="rId7"/>
    <p:sldId id="261" r:id="rId8"/>
    <p:sldId id="262" r:id="rId9"/>
    <p:sldId id="269" r:id="rId10"/>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04F21"/>
    <a:srgbClr val="602E04"/>
    <a:srgbClr val="352844"/>
    <a:srgbClr val="291F35"/>
    <a:srgbClr val="332741"/>
    <a:srgbClr val="4D2403"/>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3022B-1073-4814-973A-C82804BF166B}"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s-ES"/>
        </a:p>
      </dgm:t>
    </dgm:pt>
    <dgm:pt modelId="{B3DFA988-AC61-4E9C-9AB3-EC89D6A391EE}">
      <dgm:prSet custT="1"/>
      <dgm:spPr/>
      <dgm:t>
        <a:bodyPr/>
        <a:lstStyle/>
        <a:p>
          <a:pPr rtl="0"/>
          <a:r>
            <a:rPr lang="ro-RO" sz="2000" b="1" dirty="0" smtClean="0">
              <a:effectLst>
                <a:glow rad="127000">
                  <a:schemeClr val="accent2">
                    <a:lumMod val="50000"/>
                  </a:schemeClr>
                </a:glow>
              </a:effectLst>
            </a:rPr>
            <a:t>Domnul iudeilor</a:t>
          </a:r>
          <a:r>
            <a:rPr lang="es-ES" sz="2000" b="1" dirty="0" smtClean="0">
              <a:effectLst>
                <a:glow rad="127000">
                  <a:schemeClr val="accent2">
                    <a:lumMod val="50000"/>
                  </a:schemeClr>
                </a:glow>
              </a:effectLst>
            </a:rPr>
            <a:t>.</a:t>
          </a:r>
          <a:endParaRPr lang="es-ES" sz="2000" b="1" dirty="0">
            <a:effectLst>
              <a:glow rad="127000">
                <a:schemeClr val="accent2">
                  <a:lumMod val="50000"/>
                </a:schemeClr>
              </a:glow>
            </a:effectLst>
          </a:endParaRPr>
        </a:p>
      </dgm:t>
    </dgm:pt>
    <dgm:pt modelId="{A5E1993F-61AC-4345-8F58-A789A4172301}" type="parTrans" cxnId="{A4A4F6B4-E717-454F-A18C-0AF1C118F020}">
      <dgm:prSet/>
      <dgm:spPr/>
      <dgm:t>
        <a:bodyPr/>
        <a:lstStyle/>
        <a:p>
          <a:endParaRPr lang="es-ES" sz="2000" b="1"/>
        </a:p>
      </dgm:t>
    </dgm:pt>
    <dgm:pt modelId="{A154031B-63BD-4BDF-B4F0-108B36DBA892}" type="sibTrans" cxnId="{A4A4F6B4-E717-454F-A18C-0AF1C118F020}">
      <dgm:prSet/>
      <dgm:spPr/>
      <dgm:t>
        <a:bodyPr/>
        <a:lstStyle/>
        <a:p>
          <a:endParaRPr lang="es-ES" sz="2000" b="1"/>
        </a:p>
      </dgm:t>
    </dgm:pt>
    <dgm:pt modelId="{AD307ECE-93B8-4313-B618-2A9C4C3CFBE6}">
      <dgm:prSet custT="1"/>
      <dgm:spPr/>
      <dgm:t>
        <a:bodyPr/>
        <a:lstStyle/>
        <a:p>
          <a:pPr rtl="0"/>
          <a:r>
            <a:rPr lang="ro-RO" sz="2000" b="1" dirty="0" smtClean="0"/>
            <a:t>I-a hrănit pe iudei</a:t>
          </a:r>
          <a:r>
            <a:rPr lang="es-ES" sz="2000" b="1" dirty="0" smtClean="0"/>
            <a:t>. Mate</a:t>
          </a:r>
          <a:r>
            <a:rPr lang="ro-RO" sz="2000" b="1" dirty="0" smtClean="0"/>
            <a:t>i</a:t>
          </a:r>
          <a:r>
            <a:rPr lang="es-ES" sz="2000" b="1" dirty="0" smtClean="0"/>
            <a:t> 14:1-21.</a:t>
          </a:r>
          <a:endParaRPr lang="es-ES" sz="2000" b="1" dirty="0"/>
        </a:p>
      </dgm:t>
    </dgm:pt>
    <dgm:pt modelId="{67643660-FA6D-4D3D-AAEF-E88F27F150B7}" type="parTrans" cxnId="{E06E43A9-D656-4312-A919-2CEB9535D599}">
      <dgm:prSet/>
      <dgm:spPr/>
      <dgm:t>
        <a:bodyPr/>
        <a:lstStyle/>
        <a:p>
          <a:endParaRPr lang="es-ES" sz="2000" b="1"/>
        </a:p>
      </dgm:t>
    </dgm:pt>
    <dgm:pt modelId="{2503A454-989F-4DE3-9D37-DA38469ED6FE}" type="sibTrans" cxnId="{E06E43A9-D656-4312-A919-2CEB9535D599}">
      <dgm:prSet/>
      <dgm:spPr/>
      <dgm:t>
        <a:bodyPr/>
        <a:lstStyle/>
        <a:p>
          <a:endParaRPr lang="es-ES" sz="2000" b="1"/>
        </a:p>
      </dgm:t>
    </dgm:pt>
    <dgm:pt modelId="{9D11056C-9AA5-425E-912C-6DB770163E81}">
      <dgm:prSet custT="1"/>
      <dgm:spPr/>
      <dgm:t>
        <a:bodyPr/>
        <a:lstStyle/>
        <a:p>
          <a:pPr rtl="0"/>
          <a:r>
            <a:rPr lang="ro-RO" sz="2000" b="1" dirty="0" smtClean="0"/>
            <a:t>A fost respins de iudei</a:t>
          </a:r>
          <a:r>
            <a:rPr lang="es-ES" sz="2000" b="1" dirty="0" smtClean="0"/>
            <a:t>. Mate</a:t>
          </a:r>
          <a:r>
            <a:rPr lang="ro-RO" sz="2000" b="1" dirty="0" smtClean="0"/>
            <a:t>i </a:t>
          </a:r>
          <a:r>
            <a:rPr lang="es-ES" sz="2000" b="1" dirty="0" smtClean="0"/>
            <a:t>15:1-20.</a:t>
          </a:r>
          <a:endParaRPr lang="es-ES" sz="2000" b="1" dirty="0"/>
        </a:p>
      </dgm:t>
    </dgm:pt>
    <dgm:pt modelId="{E24DA2D6-2A52-4E14-B4F3-D98613C02501}" type="parTrans" cxnId="{15EE6B44-01D3-4F13-9A58-DFADD8CC98E8}">
      <dgm:prSet/>
      <dgm:spPr/>
      <dgm:t>
        <a:bodyPr/>
        <a:lstStyle/>
        <a:p>
          <a:endParaRPr lang="es-ES" sz="2000" b="1"/>
        </a:p>
      </dgm:t>
    </dgm:pt>
    <dgm:pt modelId="{03DECF5D-E877-4893-AE63-D15BA16188B3}" type="sibTrans" cxnId="{15EE6B44-01D3-4F13-9A58-DFADD8CC98E8}">
      <dgm:prSet/>
      <dgm:spPr/>
      <dgm:t>
        <a:bodyPr/>
        <a:lstStyle/>
        <a:p>
          <a:endParaRPr lang="es-ES" sz="2000" b="1"/>
        </a:p>
      </dgm:t>
    </dgm:pt>
    <dgm:pt modelId="{F7805234-AD87-4EC6-884A-86E7AA4BF82C}">
      <dgm:prSet custT="1"/>
      <dgm:spPr/>
      <dgm:t>
        <a:bodyPr/>
        <a:lstStyle/>
        <a:p>
          <a:pPr rtl="0"/>
          <a:r>
            <a:rPr lang="ro-RO" sz="2000" b="1" dirty="0" smtClean="0">
              <a:effectLst>
                <a:glow rad="127000">
                  <a:srgbClr val="602E04"/>
                </a:glow>
              </a:effectLst>
            </a:rPr>
            <a:t>Domnul neamurilor.</a:t>
          </a:r>
          <a:endParaRPr lang="es-ES" sz="2000" b="1" dirty="0">
            <a:effectLst>
              <a:glow rad="127000">
                <a:srgbClr val="602E04"/>
              </a:glow>
            </a:effectLst>
          </a:endParaRPr>
        </a:p>
      </dgm:t>
    </dgm:pt>
    <dgm:pt modelId="{27F35C84-5596-43E2-8AD3-9E1509220C92}" type="parTrans" cxnId="{2E7B7540-AF42-4FB6-B027-FC73BF37BB61}">
      <dgm:prSet/>
      <dgm:spPr/>
      <dgm:t>
        <a:bodyPr/>
        <a:lstStyle/>
        <a:p>
          <a:endParaRPr lang="es-ES" sz="2000" b="1"/>
        </a:p>
      </dgm:t>
    </dgm:pt>
    <dgm:pt modelId="{1FC4E077-C8FC-412D-A2D5-B2980987497D}" type="sibTrans" cxnId="{2E7B7540-AF42-4FB6-B027-FC73BF37BB61}">
      <dgm:prSet/>
      <dgm:spPr/>
      <dgm:t>
        <a:bodyPr/>
        <a:lstStyle/>
        <a:p>
          <a:endParaRPr lang="es-ES" sz="2000" b="1"/>
        </a:p>
      </dgm:t>
    </dgm:pt>
    <dgm:pt modelId="{63799BD8-65B6-4AA1-95E4-8124D17116F8}">
      <dgm:prSet custT="1"/>
      <dgm:spPr/>
      <dgm:t>
        <a:bodyPr/>
        <a:lstStyle/>
        <a:p>
          <a:pPr rtl="0"/>
          <a:r>
            <a:rPr lang="ro-RO" sz="2000" b="1" dirty="0" smtClean="0"/>
            <a:t>A fost acceptat de neamuri</a:t>
          </a:r>
          <a:r>
            <a:rPr lang="es-ES" sz="2000" b="1" dirty="0" smtClean="0"/>
            <a:t>. Mate</a:t>
          </a:r>
          <a:r>
            <a:rPr lang="ro-RO" sz="2000" b="1" dirty="0" smtClean="0"/>
            <a:t>i</a:t>
          </a:r>
          <a:r>
            <a:rPr lang="es-ES" sz="2000" b="1" dirty="0" smtClean="0"/>
            <a:t> 15:21-28.</a:t>
          </a:r>
          <a:endParaRPr lang="es-ES" sz="2000" b="1" dirty="0"/>
        </a:p>
      </dgm:t>
    </dgm:pt>
    <dgm:pt modelId="{C19B990A-F03B-4383-ABCE-C67F8CB221D1}" type="parTrans" cxnId="{F4780486-908B-4B4F-995B-B1A1AF97E841}">
      <dgm:prSet/>
      <dgm:spPr/>
      <dgm:t>
        <a:bodyPr/>
        <a:lstStyle/>
        <a:p>
          <a:endParaRPr lang="es-ES" sz="2000" b="1"/>
        </a:p>
      </dgm:t>
    </dgm:pt>
    <dgm:pt modelId="{9C069682-0293-49FC-B03C-B6B2DFFD7B02}" type="sibTrans" cxnId="{F4780486-908B-4B4F-995B-B1A1AF97E841}">
      <dgm:prSet/>
      <dgm:spPr/>
      <dgm:t>
        <a:bodyPr/>
        <a:lstStyle/>
        <a:p>
          <a:endParaRPr lang="es-ES" sz="2000" b="1"/>
        </a:p>
      </dgm:t>
    </dgm:pt>
    <dgm:pt modelId="{0EDF8A3B-8532-4E8A-BA27-071614A4A7A3}">
      <dgm:prSet custT="1"/>
      <dgm:spPr/>
      <dgm:t>
        <a:bodyPr/>
        <a:lstStyle/>
        <a:p>
          <a:pPr rtl="0"/>
          <a:r>
            <a:rPr lang="ro-RO" sz="2000" b="1" dirty="0" smtClean="0"/>
            <a:t>A hrănit neamurile</a:t>
          </a:r>
          <a:r>
            <a:rPr lang="es-ES" sz="2000" b="1" dirty="0" smtClean="0"/>
            <a:t>. Mate</a:t>
          </a:r>
          <a:r>
            <a:rPr lang="ro-RO" sz="2000" b="1" dirty="0" smtClean="0"/>
            <a:t>i</a:t>
          </a:r>
          <a:r>
            <a:rPr lang="es-ES" sz="2000" b="1" dirty="0" smtClean="0"/>
            <a:t> 15:29-39.</a:t>
          </a:r>
          <a:endParaRPr lang="es-ES" sz="2000" b="1" dirty="0"/>
        </a:p>
      </dgm:t>
    </dgm:pt>
    <dgm:pt modelId="{66E13B31-3F91-4CED-A3B8-E4701B0DE5B5}" type="parTrans" cxnId="{CE391543-5E59-449E-8591-76DE36C946F5}">
      <dgm:prSet/>
      <dgm:spPr/>
      <dgm:t>
        <a:bodyPr/>
        <a:lstStyle/>
        <a:p>
          <a:endParaRPr lang="es-ES" sz="2000" b="1"/>
        </a:p>
      </dgm:t>
    </dgm:pt>
    <dgm:pt modelId="{7F48383E-F0BD-4956-A70A-072AFCAAC267}" type="sibTrans" cxnId="{CE391543-5E59-449E-8591-76DE36C946F5}">
      <dgm:prSet/>
      <dgm:spPr/>
      <dgm:t>
        <a:bodyPr/>
        <a:lstStyle/>
        <a:p>
          <a:endParaRPr lang="es-ES" sz="2000" b="1"/>
        </a:p>
      </dgm:t>
    </dgm:pt>
    <dgm:pt modelId="{7430E473-A6C3-4B9C-BD8C-B58B70379340}">
      <dgm:prSet custT="1"/>
      <dgm:spPr/>
      <dgm:t>
        <a:bodyPr/>
        <a:lstStyle/>
        <a:p>
          <a:pPr rtl="0"/>
          <a:r>
            <a:rPr lang="ro-RO" sz="2000" b="1" dirty="0" smtClean="0">
              <a:effectLst>
                <a:glow rad="127000">
                  <a:srgbClr val="404F21"/>
                </a:glow>
              </a:effectLst>
            </a:rPr>
            <a:t>Domn al întregii creații</a:t>
          </a:r>
          <a:r>
            <a:rPr lang="es-ES" sz="2000" b="1" dirty="0" smtClean="0">
              <a:effectLst>
                <a:glow rad="127000">
                  <a:srgbClr val="404F21"/>
                </a:glow>
              </a:effectLst>
            </a:rPr>
            <a:t>. Mate</a:t>
          </a:r>
          <a:r>
            <a:rPr lang="ro-RO" sz="2000" b="1" dirty="0" smtClean="0">
              <a:effectLst>
                <a:glow rad="127000">
                  <a:srgbClr val="404F21"/>
                </a:glow>
              </a:effectLst>
            </a:rPr>
            <a:t>i</a:t>
          </a:r>
          <a:r>
            <a:rPr lang="es-ES" sz="2000" b="1" dirty="0" smtClean="0">
              <a:effectLst>
                <a:glow rad="127000">
                  <a:srgbClr val="404F21"/>
                </a:glow>
              </a:effectLst>
            </a:rPr>
            <a:t> 14:23-33.</a:t>
          </a:r>
          <a:endParaRPr lang="es-ES" sz="2000" b="1" dirty="0">
            <a:effectLst>
              <a:glow rad="127000">
                <a:srgbClr val="404F21"/>
              </a:glow>
            </a:effectLst>
          </a:endParaRPr>
        </a:p>
      </dgm:t>
    </dgm:pt>
    <dgm:pt modelId="{358F5925-0250-4915-9713-1939EB643792}" type="parTrans" cxnId="{374791F9-CDA6-4E87-9AD5-0324244DAC9F}">
      <dgm:prSet/>
      <dgm:spPr/>
      <dgm:t>
        <a:bodyPr/>
        <a:lstStyle/>
        <a:p>
          <a:endParaRPr lang="es-ES" sz="2000" b="1"/>
        </a:p>
      </dgm:t>
    </dgm:pt>
    <dgm:pt modelId="{A8FD71F0-B9A5-4A02-8E16-DE2B093844F0}" type="sibTrans" cxnId="{374791F9-CDA6-4E87-9AD5-0324244DAC9F}">
      <dgm:prSet/>
      <dgm:spPr/>
      <dgm:t>
        <a:bodyPr/>
        <a:lstStyle/>
        <a:p>
          <a:endParaRPr lang="es-ES" sz="2000" b="1"/>
        </a:p>
      </dgm:t>
    </dgm:pt>
    <dgm:pt modelId="{C65A3F1F-454D-44E0-BFEE-625456736491}" type="pres">
      <dgm:prSet presAssocID="{9343022B-1073-4814-973A-C82804BF166B}" presName="linear" presStyleCnt="0">
        <dgm:presLayoutVars>
          <dgm:animLvl val="lvl"/>
          <dgm:resizeHandles val="exact"/>
        </dgm:presLayoutVars>
      </dgm:prSet>
      <dgm:spPr/>
      <dgm:t>
        <a:bodyPr/>
        <a:lstStyle/>
        <a:p>
          <a:endParaRPr lang="es-ES"/>
        </a:p>
      </dgm:t>
    </dgm:pt>
    <dgm:pt modelId="{9F8EE8C8-B940-42C8-AAF9-0136A2CD3470}" type="pres">
      <dgm:prSet presAssocID="{B3DFA988-AC61-4E9C-9AB3-EC89D6A391EE}" presName="parentText" presStyleLbl="node1" presStyleIdx="0" presStyleCnt="3">
        <dgm:presLayoutVars>
          <dgm:chMax val="0"/>
          <dgm:bulletEnabled val="1"/>
        </dgm:presLayoutVars>
      </dgm:prSet>
      <dgm:spPr/>
      <dgm:t>
        <a:bodyPr/>
        <a:lstStyle/>
        <a:p>
          <a:endParaRPr lang="es-ES"/>
        </a:p>
      </dgm:t>
    </dgm:pt>
    <dgm:pt modelId="{917DF890-8EBB-4D90-AB5D-A2507D4E0948}" type="pres">
      <dgm:prSet presAssocID="{B3DFA988-AC61-4E9C-9AB3-EC89D6A391EE}" presName="childText" presStyleLbl="revTx" presStyleIdx="0" presStyleCnt="2">
        <dgm:presLayoutVars>
          <dgm:bulletEnabled val="1"/>
        </dgm:presLayoutVars>
      </dgm:prSet>
      <dgm:spPr/>
      <dgm:t>
        <a:bodyPr/>
        <a:lstStyle/>
        <a:p>
          <a:endParaRPr lang="es-ES"/>
        </a:p>
      </dgm:t>
    </dgm:pt>
    <dgm:pt modelId="{DA89857F-E9B8-4CDC-A126-E7C6A7B8FC86}" type="pres">
      <dgm:prSet presAssocID="{F7805234-AD87-4EC6-884A-86E7AA4BF82C}" presName="parentText" presStyleLbl="node1" presStyleIdx="1" presStyleCnt="3">
        <dgm:presLayoutVars>
          <dgm:chMax val="0"/>
          <dgm:bulletEnabled val="1"/>
        </dgm:presLayoutVars>
      </dgm:prSet>
      <dgm:spPr/>
      <dgm:t>
        <a:bodyPr/>
        <a:lstStyle/>
        <a:p>
          <a:endParaRPr lang="es-ES"/>
        </a:p>
      </dgm:t>
    </dgm:pt>
    <dgm:pt modelId="{CE74C8B4-2DE1-42CB-A8B0-743C6A0A2649}" type="pres">
      <dgm:prSet presAssocID="{F7805234-AD87-4EC6-884A-86E7AA4BF82C}" presName="childText" presStyleLbl="revTx" presStyleIdx="1" presStyleCnt="2">
        <dgm:presLayoutVars>
          <dgm:bulletEnabled val="1"/>
        </dgm:presLayoutVars>
      </dgm:prSet>
      <dgm:spPr/>
      <dgm:t>
        <a:bodyPr/>
        <a:lstStyle/>
        <a:p>
          <a:endParaRPr lang="es-ES"/>
        </a:p>
      </dgm:t>
    </dgm:pt>
    <dgm:pt modelId="{FFF21E64-BEEC-4F9B-9F73-449C24EE4020}" type="pres">
      <dgm:prSet presAssocID="{7430E473-A6C3-4B9C-BD8C-B58B70379340}" presName="parentText" presStyleLbl="node1" presStyleIdx="2" presStyleCnt="3">
        <dgm:presLayoutVars>
          <dgm:chMax val="0"/>
          <dgm:bulletEnabled val="1"/>
        </dgm:presLayoutVars>
      </dgm:prSet>
      <dgm:spPr/>
      <dgm:t>
        <a:bodyPr/>
        <a:lstStyle/>
        <a:p>
          <a:endParaRPr lang="es-ES"/>
        </a:p>
      </dgm:t>
    </dgm:pt>
  </dgm:ptLst>
  <dgm:cxnLst>
    <dgm:cxn modelId="{E06E43A9-D656-4312-A919-2CEB9535D599}" srcId="{B3DFA988-AC61-4E9C-9AB3-EC89D6A391EE}" destId="{AD307ECE-93B8-4313-B618-2A9C4C3CFBE6}" srcOrd="0" destOrd="0" parTransId="{67643660-FA6D-4D3D-AAEF-E88F27F150B7}" sibTransId="{2503A454-989F-4DE3-9D37-DA38469ED6FE}"/>
    <dgm:cxn modelId="{374791F9-CDA6-4E87-9AD5-0324244DAC9F}" srcId="{9343022B-1073-4814-973A-C82804BF166B}" destId="{7430E473-A6C3-4B9C-BD8C-B58B70379340}" srcOrd="2" destOrd="0" parTransId="{358F5925-0250-4915-9713-1939EB643792}" sibTransId="{A8FD71F0-B9A5-4A02-8E16-DE2B093844F0}"/>
    <dgm:cxn modelId="{2E7B7540-AF42-4FB6-B027-FC73BF37BB61}" srcId="{9343022B-1073-4814-973A-C82804BF166B}" destId="{F7805234-AD87-4EC6-884A-86E7AA4BF82C}" srcOrd="1" destOrd="0" parTransId="{27F35C84-5596-43E2-8AD3-9E1509220C92}" sibTransId="{1FC4E077-C8FC-412D-A2D5-B2980987497D}"/>
    <dgm:cxn modelId="{79BD32E2-F718-466A-8399-CCDF1D750583}" type="presOf" srcId="{AD307ECE-93B8-4313-B618-2A9C4C3CFBE6}" destId="{917DF890-8EBB-4D90-AB5D-A2507D4E0948}" srcOrd="0" destOrd="0" presId="urn:microsoft.com/office/officeart/2005/8/layout/vList2"/>
    <dgm:cxn modelId="{A4A4F6B4-E717-454F-A18C-0AF1C118F020}" srcId="{9343022B-1073-4814-973A-C82804BF166B}" destId="{B3DFA988-AC61-4E9C-9AB3-EC89D6A391EE}" srcOrd="0" destOrd="0" parTransId="{A5E1993F-61AC-4345-8F58-A789A4172301}" sibTransId="{A154031B-63BD-4BDF-B4F0-108B36DBA892}"/>
    <dgm:cxn modelId="{3C6161C6-C25E-4761-BBDE-39354E0F62D0}" type="presOf" srcId="{9D11056C-9AA5-425E-912C-6DB770163E81}" destId="{917DF890-8EBB-4D90-AB5D-A2507D4E0948}" srcOrd="0" destOrd="1" presId="urn:microsoft.com/office/officeart/2005/8/layout/vList2"/>
    <dgm:cxn modelId="{7D0E7BAA-5780-4541-93D4-C79D64261CD3}" type="presOf" srcId="{B3DFA988-AC61-4E9C-9AB3-EC89D6A391EE}" destId="{9F8EE8C8-B940-42C8-AAF9-0136A2CD3470}" srcOrd="0" destOrd="0" presId="urn:microsoft.com/office/officeart/2005/8/layout/vList2"/>
    <dgm:cxn modelId="{15EE6B44-01D3-4F13-9A58-DFADD8CC98E8}" srcId="{B3DFA988-AC61-4E9C-9AB3-EC89D6A391EE}" destId="{9D11056C-9AA5-425E-912C-6DB770163E81}" srcOrd="1" destOrd="0" parTransId="{E24DA2D6-2A52-4E14-B4F3-D98613C02501}" sibTransId="{03DECF5D-E877-4893-AE63-D15BA16188B3}"/>
    <dgm:cxn modelId="{892614F0-2A94-4014-B4D0-D9B2B1A076BD}" type="presOf" srcId="{63799BD8-65B6-4AA1-95E4-8124D17116F8}" destId="{CE74C8B4-2DE1-42CB-A8B0-743C6A0A2649}" srcOrd="0" destOrd="0" presId="urn:microsoft.com/office/officeart/2005/8/layout/vList2"/>
    <dgm:cxn modelId="{F4780486-908B-4B4F-995B-B1A1AF97E841}" srcId="{F7805234-AD87-4EC6-884A-86E7AA4BF82C}" destId="{63799BD8-65B6-4AA1-95E4-8124D17116F8}" srcOrd="0" destOrd="0" parTransId="{C19B990A-F03B-4383-ABCE-C67F8CB221D1}" sibTransId="{9C069682-0293-49FC-B03C-B6B2DFFD7B02}"/>
    <dgm:cxn modelId="{CE391543-5E59-449E-8591-76DE36C946F5}" srcId="{F7805234-AD87-4EC6-884A-86E7AA4BF82C}" destId="{0EDF8A3B-8532-4E8A-BA27-071614A4A7A3}" srcOrd="1" destOrd="0" parTransId="{66E13B31-3F91-4CED-A3B8-E4701B0DE5B5}" sibTransId="{7F48383E-F0BD-4956-A70A-072AFCAAC267}"/>
    <dgm:cxn modelId="{733FFEB9-CE48-49C7-8B99-08348B1EF930}" type="presOf" srcId="{0EDF8A3B-8532-4E8A-BA27-071614A4A7A3}" destId="{CE74C8B4-2DE1-42CB-A8B0-743C6A0A2649}" srcOrd="0" destOrd="1" presId="urn:microsoft.com/office/officeart/2005/8/layout/vList2"/>
    <dgm:cxn modelId="{7F7E06F5-8F32-4A4E-9F94-8996C56BF915}" type="presOf" srcId="{7430E473-A6C3-4B9C-BD8C-B58B70379340}" destId="{FFF21E64-BEEC-4F9B-9F73-449C24EE4020}" srcOrd="0" destOrd="0" presId="urn:microsoft.com/office/officeart/2005/8/layout/vList2"/>
    <dgm:cxn modelId="{C3A1C9F6-789C-4B68-B9A8-B03C7C07FC34}" type="presOf" srcId="{9343022B-1073-4814-973A-C82804BF166B}" destId="{C65A3F1F-454D-44E0-BFEE-625456736491}" srcOrd="0" destOrd="0" presId="urn:microsoft.com/office/officeart/2005/8/layout/vList2"/>
    <dgm:cxn modelId="{C10767D4-3BC0-436B-A438-39029449EE5E}" type="presOf" srcId="{F7805234-AD87-4EC6-884A-86E7AA4BF82C}" destId="{DA89857F-E9B8-4CDC-A126-E7C6A7B8FC86}" srcOrd="0" destOrd="0" presId="urn:microsoft.com/office/officeart/2005/8/layout/vList2"/>
    <dgm:cxn modelId="{4896B667-D272-4245-AB90-FF0E7B165071}" type="presParOf" srcId="{C65A3F1F-454D-44E0-BFEE-625456736491}" destId="{9F8EE8C8-B940-42C8-AAF9-0136A2CD3470}" srcOrd="0" destOrd="0" presId="urn:microsoft.com/office/officeart/2005/8/layout/vList2"/>
    <dgm:cxn modelId="{5125CE98-468A-484B-B7A9-A6C938FD2528}" type="presParOf" srcId="{C65A3F1F-454D-44E0-BFEE-625456736491}" destId="{917DF890-8EBB-4D90-AB5D-A2507D4E0948}" srcOrd="1" destOrd="0" presId="urn:microsoft.com/office/officeart/2005/8/layout/vList2"/>
    <dgm:cxn modelId="{8FB80AB5-9E69-419D-9381-99113EEC4668}" type="presParOf" srcId="{C65A3F1F-454D-44E0-BFEE-625456736491}" destId="{DA89857F-E9B8-4CDC-A126-E7C6A7B8FC86}" srcOrd="2" destOrd="0" presId="urn:microsoft.com/office/officeart/2005/8/layout/vList2"/>
    <dgm:cxn modelId="{48E04BBA-A9AE-461C-BA8B-D3CD93CF9AA0}" type="presParOf" srcId="{C65A3F1F-454D-44E0-BFEE-625456736491}" destId="{CE74C8B4-2DE1-42CB-A8B0-743C6A0A2649}" srcOrd="3" destOrd="0" presId="urn:microsoft.com/office/officeart/2005/8/layout/vList2"/>
    <dgm:cxn modelId="{0A76A324-1EEE-41CF-AC5E-8437C324E7EE}" type="presParOf" srcId="{C65A3F1F-454D-44E0-BFEE-625456736491}" destId="{FFF21E64-BEEC-4F9B-9F73-449C24EE4020}"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D80E0B-2EF2-4DB6-AF7D-72CFEBCCF2DA}" type="datetimeFigureOut">
              <a:rPr lang="es-ES" smtClean="0"/>
              <a:pPr/>
              <a:t>10/05/2016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9C1BCC-CDEC-49F2-B207-A9EDB738481A}" type="slidenum">
              <a:rPr lang="es-ES" smtClean="0"/>
              <a:pPr/>
              <a:t>‹#›</a:t>
            </a:fld>
            <a:endParaRPr lang="es-ES"/>
          </a:p>
        </p:txBody>
      </p:sp>
    </p:spTree>
    <p:extLst>
      <p:ext uri="{BB962C8B-B14F-4D97-AF65-F5344CB8AC3E}">
        <p14:creationId xmlns:p14="http://schemas.microsoft.com/office/powerpoint/2010/main" xmlns="" val="23860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E87CB8E-FB62-479E-9EF1-460654751B60}" type="slidenum">
              <a:rPr lang="es-ES" smtClean="0">
                <a:solidFill>
                  <a:prstClr val="black"/>
                </a:solidFill>
              </a:rPr>
              <a:pPr/>
              <a:t>1</a:t>
            </a:fld>
            <a:endParaRPr lang="es-ES">
              <a:solidFill>
                <a:prstClr val="black"/>
              </a:solidFill>
            </a:endParaRPr>
          </a:p>
        </p:txBody>
      </p:sp>
    </p:spTree>
    <p:extLst>
      <p:ext uri="{BB962C8B-B14F-4D97-AF65-F5344CB8AC3E}">
        <p14:creationId xmlns:p14="http://schemas.microsoft.com/office/powerpoint/2010/main" xmlns="" val="113563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F6EE87E-45D3-4298-ACD2-D28F7AA88DB2}" type="datetimeFigureOut">
              <a:rPr lang="es-ES" smtClean="0"/>
              <a:pPr/>
              <a:t>10/05/2016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B652A2-1492-4FBB-BA0E-B6EE18077872}" type="slidenum">
              <a:rPr lang="es-ES" smtClean="0"/>
              <a:pPr/>
              <a:t>‹#›</a:t>
            </a:fld>
            <a:endParaRPr lang="es-ES"/>
          </a:p>
        </p:txBody>
      </p:sp>
    </p:spTree>
    <p:extLst>
      <p:ext uri="{BB962C8B-B14F-4D97-AF65-F5344CB8AC3E}">
        <p14:creationId xmlns:p14="http://schemas.microsoft.com/office/powerpoint/2010/main" xmlns="" val="10327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F6EE87E-45D3-4298-ACD2-D28F7AA88DB2}" type="datetimeFigureOut">
              <a:rPr lang="es-ES" smtClean="0"/>
              <a:pPr/>
              <a:t>10/05/2016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B652A2-1492-4FBB-BA0E-B6EE18077872}" type="slidenum">
              <a:rPr lang="es-ES" smtClean="0"/>
              <a:pPr/>
              <a:t>‹#›</a:t>
            </a:fld>
            <a:endParaRPr lang="es-ES"/>
          </a:p>
        </p:txBody>
      </p:sp>
    </p:spTree>
    <p:extLst>
      <p:ext uri="{BB962C8B-B14F-4D97-AF65-F5344CB8AC3E}">
        <p14:creationId xmlns:p14="http://schemas.microsoft.com/office/powerpoint/2010/main" xmlns="" val="25662261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F6EE87E-45D3-4298-ACD2-D28F7AA88DB2}" type="datetimeFigureOut">
              <a:rPr lang="es-ES" smtClean="0"/>
              <a:pPr/>
              <a:t>10/05/2016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B652A2-1492-4FBB-BA0E-B6EE18077872}" type="slidenum">
              <a:rPr lang="es-ES" smtClean="0"/>
              <a:pPr/>
              <a:t>‹#›</a:t>
            </a:fld>
            <a:endParaRPr lang="es-ES"/>
          </a:p>
        </p:txBody>
      </p:sp>
    </p:spTree>
    <p:extLst>
      <p:ext uri="{BB962C8B-B14F-4D97-AF65-F5344CB8AC3E}">
        <p14:creationId xmlns:p14="http://schemas.microsoft.com/office/powerpoint/2010/main" xmlns="" val="29020946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F2CE045-2DAA-44E6-8B69-017102F88476}" type="datetimeFigureOut">
              <a:rPr lang="es-ES" smtClean="0">
                <a:solidFill>
                  <a:prstClr val="black">
                    <a:tint val="75000"/>
                  </a:prstClr>
                </a:solidFill>
              </a:rPr>
              <a:pPr/>
              <a:t>10/05/2016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11897D6-3AD8-48FE-BD3A-97BF98F46DE4}" type="slidenum">
              <a:rPr lang="es-ES" smtClean="0">
                <a:solidFill>
                  <a:prstClr val="black">
                    <a:tint val="75000"/>
                  </a:prstClr>
                </a:solidFill>
              </a:rPr>
              <a:pPr/>
              <a:t>‹#›</a:t>
            </a:fld>
            <a:endParaRPr lang="es-ES">
              <a:solidFill>
                <a:prstClr val="black">
                  <a:tint val="75000"/>
                </a:prstClr>
              </a:solidFill>
            </a:endParaRPr>
          </a:p>
        </p:txBody>
      </p:sp>
    </p:spTree>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F2CE045-2DAA-44E6-8B69-017102F88476}" type="datetimeFigureOut">
              <a:rPr lang="es-ES" smtClean="0">
                <a:solidFill>
                  <a:prstClr val="black">
                    <a:tint val="75000"/>
                  </a:prstClr>
                </a:solidFill>
              </a:rPr>
              <a:pPr/>
              <a:t>10/05/2016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11897D6-3AD8-48FE-BD3A-97BF98F46DE4}" type="slidenum">
              <a:rPr lang="es-ES" smtClean="0">
                <a:solidFill>
                  <a:prstClr val="black">
                    <a:tint val="75000"/>
                  </a:prstClr>
                </a:solidFill>
              </a:rPr>
              <a:pPr/>
              <a:t>‹#›</a:t>
            </a:fld>
            <a:endParaRPr lang="es-ES">
              <a:solidFill>
                <a:prstClr val="black">
                  <a:tint val="75000"/>
                </a:prstClr>
              </a:solidFill>
            </a:endParaRPr>
          </a:p>
        </p:txBody>
      </p:sp>
    </p:spTree>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F2CE045-2DAA-44E6-8B69-017102F88476}" type="datetimeFigureOut">
              <a:rPr lang="es-ES" smtClean="0">
                <a:solidFill>
                  <a:prstClr val="black">
                    <a:tint val="75000"/>
                  </a:prstClr>
                </a:solidFill>
              </a:rPr>
              <a:pPr/>
              <a:t>10/05/2016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11897D6-3AD8-48FE-BD3A-97BF98F46DE4}" type="slidenum">
              <a:rPr lang="es-ES" smtClean="0">
                <a:solidFill>
                  <a:prstClr val="black">
                    <a:tint val="75000"/>
                  </a:prstClr>
                </a:solidFill>
              </a:rPr>
              <a:pPr/>
              <a:t>‹#›</a:t>
            </a:fld>
            <a:endParaRPr lang="es-ES">
              <a:solidFill>
                <a:prstClr val="black">
                  <a:tint val="75000"/>
                </a:prstClr>
              </a:solidFill>
            </a:endParaRPr>
          </a:p>
        </p:txBody>
      </p:sp>
    </p:spTree>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F2CE045-2DAA-44E6-8B69-017102F88476}" type="datetimeFigureOut">
              <a:rPr lang="es-ES" smtClean="0">
                <a:solidFill>
                  <a:prstClr val="black">
                    <a:tint val="75000"/>
                  </a:prstClr>
                </a:solidFill>
              </a:rPr>
              <a:pPr/>
              <a:t>10/05/2016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11897D6-3AD8-48FE-BD3A-97BF98F46DE4}" type="slidenum">
              <a:rPr lang="es-ES" smtClean="0">
                <a:solidFill>
                  <a:prstClr val="black">
                    <a:tint val="75000"/>
                  </a:prstClr>
                </a:solidFill>
              </a:rPr>
              <a:pPr/>
              <a:t>‹#›</a:t>
            </a:fld>
            <a:endParaRPr lang="es-ES">
              <a:solidFill>
                <a:prstClr val="black">
                  <a:tint val="75000"/>
                </a:prstClr>
              </a:solidFill>
            </a:endParaRPr>
          </a:p>
        </p:txBody>
      </p:sp>
    </p:spTree>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F2CE045-2DAA-44E6-8B69-017102F88476}" type="datetimeFigureOut">
              <a:rPr lang="es-ES" smtClean="0">
                <a:solidFill>
                  <a:prstClr val="black">
                    <a:tint val="75000"/>
                  </a:prstClr>
                </a:solidFill>
              </a:rPr>
              <a:pPr/>
              <a:t>10/05/2016</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11897D6-3AD8-48FE-BD3A-97BF98F46DE4}" type="slidenum">
              <a:rPr lang="es-ES" smtClean="0">
                <a:solidFill>
                  <a:prstClr val="black">
                    <a:tint val="75000"/>
                  </a:prstClr>
                </a:solidFill>
              </a:rPr>
              <a:pPr/>
              <a:t>‹#›</a:t>
            </a:fld>
            <a:endParaRPr lang="es-ES">
              <a:solidFill>
                <a:prstClr val="black">
                  <a:tint val="75000"/>
                </a:prstClr>
              </a:solidFill>
            </a:endParaRPr>
          </a:p>
        </p:txBody>
      </p:sp>
    </p:spTree>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F2CE045-2DAA-44E6-8B69-017102F88476}" type="datetimeFigureOut">
              <a:rPr lang="es-ES" smtClean="0">
                <a:solidFill>
                  <a:prstClr val="black">
                    <a:tint val="75000"/>
                  </a:prstClr>
                </a:solidFill>
              </a:rPr>
              <a:pPr/>
              <a:t>10/05/2016</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11897D6-3AD8-48FE-BD3A-97BF98F46DE4}" type="slidenum">
              <a:rPr lang="es-ES" smtClean="0">
                <a:solidFill>
                  <a:prstClr val="black">
                    <a:tint val="75000"/>
                  </a:prstClr>
                </a:solidFill>
              </a:rPr>
              <a:pPr/>
              <a:t>‹#›</a:t>
            </a:fld>
            <a:endParaRPr lang="es-ES">
              <a:solidFill>
                <a:prstClr val="black">
                  <a:tint val="75000"/>
                </a:prstClr>
              </a:solidFill>
            </a:endParaRPr>
          </a:p>
        </p:txBody>
      </p:sp>
    </p:spTree>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F2CE045-2DAA-44E6-8B69-017102F88476}" type="datetimeFigureOut">
              <a:rPr lang="es-ES" smtClean="0">
                <a:solidFill>
                  <a:prstClr val="black">
                    <a:tint val="75000"/>
                  </a:prstClr>
                </a:solidFill>
              </a:rPr>
              <a:pPr/>
              <a:t>10/05/2016</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11897D6-3AD8-48FE-BD3A-97BF98F46DE4}" type="slidenum">
              <a:rPr lang="es-ES" smtClean="0">
                <a:solidFill>
                  <a:prstClr val="black">
                    <a:tint val="75000"/>
                  </a:prstClr>
                </a:solidFill>
              </a:rPr>
              <a:pPr/>
              <a:t>‹#›</a:t>
            </a:fld>
            <a:endParaRPr lang="es-ES">
              <a:solidFill>
                <a:prstClr val="black">
                  <a:tint val="75000"/>
                </a:prstClr>
              </a:solidFill>
            </a:endParaRPr>
          </a:p>
        </p:txBody>
      </p:sp>
    </p:spTree>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F2CE045-2DAA-44E6-8B69-017102F88476}" type="datetimeFigureOut">
              <a:rPr lang="es-ES" smtClean="0">
                <a:solidFill>
                  <a:prstClr val="black">
                    <a:tint val="75000"/>
                  </a:prstClr>
                </a:solidFill>
              </a:rPr>
              <a:pPr/>
              <a:t>10/05/2016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11897D6-3AD8-48FE-BD3A-97BF98F46DE4}" type="slidenum">
              <a:rPr lang="es-ES" smtClean="0">
                <a:solidFill>
                  <a:prstClr val="black">
                    <a:tint val="75000"/>
                  </a:prstClr>
                </a:solidFill>
              </a:rPr>
              <a:pPr/>
              <a:t>‹#›</a:t>
            </a:fld>
            <a:endParaRPr lang="es-ES">
              <a:solidFill>
                <a:prstClr val="black">
                  <a:tint val="75000"/>
                </a:prstClr>
              </a:solidFill>
            </a:endParaRPr>
          </a:p>
        </p:txBody>
      </p:sp>
    </p:spTree>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F6EE87E-45D3-4298-ACD2-D28F7AA88DB2}" type="datetimeFigureOut">
              <a:rPr lang="es-ES" smtClean="0"/>
              <a:pPr/>
              <a:t>10/05/2016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B652A2-1492-4FBB-BA0E-B6EE18077872}" type="slidenum">
              <a:rPr lang="es-ES" smtClean="0"/>
              <a:pPr/>
              <a:t>‹#›</a:t>
            </a:fld>
            <a:endParaRPr lang="es-ES"/>
          </a:p>
        </p:txBody>
      </p:sp>
    </p:spTree>
    <p:extLst>
      <p:ext uri="{BB962C8B-B14F-4D97-AF65-F5344CB8AC3E}">
        <p14:creationId xmlns:p14="http://schemas.microsoft.com/office/powerpoint/2010/main" xmlns="" val="37141897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F2CE045-2DAA-44E6-8B69-017102F88476}" type="datetimeFigureOut">
              <a:rPr lang="es-ES" smtClean="0">
                <a:solidFill>
                  <a:prstClr val="black">
                    <a:tint val="75000"/>
                  </a:prstClr>
                </a:solidFill>
              </a:rPr>
              <a:pPr/>
              <a:t>10/05/2016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11897D6-3AD8-48FE-BD3A-97BF98F46DE4}" type="slidenum">
              <a:rPr lang="es-ES" smtClean="0">
                <a:solidFill>
                  <a:prstClr val="black">
                    <a:tint val="75000"/>
                  </a:prstClr>
                </a:solidFill>
              </a:rPr>
              <a:pPr/>
              <a:t>‹#›</a:t>
            </a:fld>
            <a:endParaRPr lang="es-ES">
              <a:solidFill>
                <a:prstClr val="black">
                  <a:tint val="75000"/>
                </a:prstClr>
              </a:solidFill>
            </a:endParaRPr>
          </a:p>
        </p:txBody>
      </p:sp>
    </p:spTree>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F2CE045-2DAA-44E6-8B69-017102F88476}" type="datetimeFigureOut">
              <a:rPr lang="es-ES" smtClean="0">
                <a:solidFill>
                  <a:prstClr val="black">
                    <a:tint val="75000"/>
                  </a:prstClr>
                </a:solidFill>
              </a:rPr>
              <a:pPr/>
              <a:t>10/05/2016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11897D6-3AD8-48FE-BD3A-97BF98F46DE4}" type="slidenum">
              <a:rPr lang="es-ES" smtClean="0">
                <a:solidFill>
                  <a:prstClr val="black">
                    <a:tint val="75000"/>
                  </a:prstClr>
                </a:solidFill>
              </a:rPr>
              <a:pPr/>
              <a:t>‹#›</a:t>
            </a:fld>
            <a:endParaRPr lang="es-ES">
              <a:solidFill>
                <a:prstClr val="black">
                  <a:tint val="75000"/>
                </a:prstClr>
              </a:solidFill>
            </a:endParaRPr>
          </a:p>
        </p:txBody>
      </p:sp>
    </p:spTree>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F2CE045-2DAA-44E6-8B69-017102F88476}" type="datetimeFigureOut">
              <a:rPr lang="es-ES" smtClean="0">
                <a:solidFill>
                  <a:prstClr val="black">
                    <a:tint val="75000"/>
                  </a:prstClr>
                </a:solidFill>
              </a:rPr>
              <a:pPr/>
              <a:t>10/05/2016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11897D6-3AD8-48FE-BD3A-97BF98F46DE4}" type="slidenum">
              <a:rPr lang="es-ES" smtClean="0">
                <a:solidFill>
                  <a:prstClr val="black">
                    <a:tint val="75000"/>
                  </a:prstClr>
                </a:solidFill>
              </a:rPr>
              <a:pPr/>
              <a:t>‹#›</a:t>
            </a:fld>
            <a:endParaRPr lang="es-ES">
              <a:solidFill>
                <a:prstClr val="black">
                  <a:tint val="75000"/>
                </a:prstClr>
              </a:solidFill>
            </a:endParaRPr>
          </a:p>
        </p:txBody>
      </p:sp>
    </p:spTree>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F6EE87E-45D3-4298-ACD2-D28F7AA88DB2}" type="datetimeFigureOut">
              <a:rPr lang="es-ES" smtClean="0"/>
              <a:pPr/>
              <a:t>10/05/2016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B652A2-1492-4FBB-BA0E-B6EE18077872}" type="slidenum">
              <a:rPr lang="es-ES" smtClean="0"/>
              <a:pPr/>
              <a:t>‹#›</a:t>
            </a:fld>
            <a:endParaRPr lang="es-ES"/>
          </a:p>
        </p:txBody>
      </p:sp>
    </p:spTree>
    <p:extLst>
      <p:ext uri="{BB962C8B-B14F-4D97-AF65-F5344CB8AC3E}">
        <p14:creationId xmlns:p14="http://schemas.microsoft.com/office/powerpoint/2010/main" xmlns="" val="38554128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F6EE87E-45D3-4298-ACD2-D28F7AA88DB2}" type="datetimeFigureOut">
              <a:rPr lang="es-ES" smtClean="0"/>
              <a:pPr/>
              <a:t>10/05/2016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6B652A2-1492-4FBB-BA0E-B6EE18077872}" type="slidenum">
              <a:rPr lang="es-ES" smtClean="0"/>
              <a:pPr/>
              <a:t>‹#›</a:t>
            </a:fld>
            <a:endParaRPr lang="es-ES"/>
          </a:p>
        </p:txBody>
      </p:sp>
    </p:spTree>
    <p:extLst>
      <p:ext uri="{BB962C8B-B14F-4D97-AF65-F5344CB8AC3E}">
        <p14:creationId xmlns:p14="http://schemas.microsoft.com/office/powerpoint/2010/main" xmlns="" val="14112691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F6EE87E-45D3-4298-ACD2-D28F7AA88DB2}" type="datetimeFigureOut">
              <a:rPr lang="es-ES" smtClean="0"/>
              <a:pPr/>
              <a:t>10/05/2016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6B652A2-1492-4FBB-BA0E-B6EE18077872}" type="slidenum">
              <a:rPr lang="es-ES" smtClean="0"/>
              <a:pPr/>
              <a:t>‹#›</a:t>
            </a:fld>
            <a:endParaRPr lang="es-ES"/>
          </a:p>
        </p:txBody>
      </p:sp>
    </p:spTree>
    <p:extLst>
      <p:ext uri="{BB962C8B-B14F-4D97-AF65-F5344CB8AC3E}">
        <p14:creationId xmlns:p14="http://schemas.microsoft.com/office/powerpoint/2010/main" xmlns="" val="12576686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F6EE87E-45D3-4298-ACD2-D28F7AA88DB2}" type="datetimeFigureOut">
              <a:rPr lang="es-ES" smtClean="0"/>
              <a:pPr/>
              <a:t>10/05/2016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6B652A2-1492-4FBB-BA0E-B6EE18077872}" type="slidenum">
              <a:rPr lang="es-ES" smtClean="0"/>
              <a:pPr/>
              <a:t>‹#›</a:t>
            </a:fld>
            <a:endParaRPr lang="es-ES"/>
          </a:p>
        </p:txBody>
      </p:sp>
    </p:spTree>
    <p:extLst>
      <p:ext uri="{BB962C8B-B14F-4D97-AF65-F5344CB8AC3E}">
        <p14:creationId xmlns:p14="http://schemas.microsoft.com/office/powerpoint/2010/main" xmlns="" val="35602402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F6EE87E-45D3-4298-ACD2-D28F7AA88DB2}" type="datetimeFigureOut">
              <a:rPr lang="es-ES" smtClean="0"/>
              <a:pPr/>
              <a:t>10/05/2016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6B652A2-1492-4FBB-BA0E-B6EE18077872}" type="slidenum">
              <a:rPr lang="es-ES" smtClean="0"/>
              <a:pPr/>
              <a:t>‹#›</a:t>
            </a:fld>
            <a:endParaRPr lang="es-ES"/>
          </a:p>
        </p:txBody>
      </p:sp>
    </p:spTree>
    <p:extLst>
      <p:ext uri="{BB962C8B-B14F-4D97-AF65-F5344CB8AC3E}">
        <p14:creationId xmlns:p14="http://schemas.microsoft.com/office/powerpoint/2010/main" xmlns="" val="3105979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6EE87E-45D3-4298-ACD2-D28F7AA88DB2}" type="datetimeFigureOut">
              <a:rPr lang="es-ES" smtClean="0"/>
              <a:pPr/>
              <a:t>10/05/2016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6B652A2-1492-4FBB-BA0E-B6EE18077872}" type="slidenum">
              <a:rPr lang="es-ES" smtClean="0"/>
              <a:pPr/>
              <a:t>‹#›</a:t>
            </a:fld>
            <a:endParaRPr lang="es-ES"/>
          </a:p>
        </p:txBody>
      </p:sp>
    </p:spTree>
    <p:extLst>
      <p:ext uri="{BB962C8B-B14F-4D97-AF65-F5344CB8AC3E}">
        <p14:creationId xmlns:p14="http://schemas.microsoft.com/office/powerpoint/2010/main" xmlns="" val="2407465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6EE87E-45D3-4298-ACD2-D28F7AA88DB2}" type="datetimeFigureOut">
              <a:rPr lang="es-ES" smtClean="0"/>
              <a:pPr/>
              <a:t>10/05/2016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6B652A2-1492-4FBB-BA0E-B6EE18077872}" type="slidenum">
              <a:rPr lang="es-ES" smtClean="0"/>
              <a:pPr/>
              <a:t>‹#›</a:t>
            </a:fld>
            <a:endParaRPr lang="es-ES"/>
          </a:p>
        </p:txBody>
      </p:sp>
    </p:spTree>
    <p:extLst>
      <p:ext uri="{BB962C8B-B14F-4D97-AF65-F5344CB8AC3E}">
        <p14:creationId xmlns:p14="http://schemas.microsoft.com/office/powerpoint/2010/main" xmlns="" val="40861666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EE87E-45D3-4298-ACD2-D28F7AA88DB2}" type="datetimeFigureOut">
              <a:rPr lang="es-ES" smtClean="0"/>
              <a:pPr/>
              <a:t>10/05/2016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652A2-1492-4FBB-BA0E-B6EE18077872}" type="slidenum">
              <a:rPr lang="es-ES" smtClean="0"/>
              <a:pPr/>
              <a:t>‹#›</a:t>
            </a:fld>
            <a:endParaRPr lang="es-ES"/>
          </a:p>
        </p:txBody>
      </p:sp>
    </p:spTree>
    <p:extLst>
      <p:ext uri="{BB962C8B-B14F-4D97-AF65-F5344CB8AC3E}">
        <p14:creationId xmlns:p14="http://schemas.microsoft.com/office/powerpoint/2010/main" xmlns="" val="4125484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CE045-2DAA-44E6-8B69-017102F88476}" type="datetimeFigureOut">
              <a:rPr lang="es-ES" smtClean="0">
                <a:solidFill>
                  <a:prstClr val="black">
                    <a:tint val="75000"/>
                  </a:prstClr>
                </a:solidFill>
              </a:rPr>
              <a:pPr/>
              <a:t>10/05/2016</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897D6-3AD8-48FE-BD3A-97BF98F46DE4}" type="slidenum">
              <a:rPr lang="es-ES" smtClean="0">
                <a:solidFill>
                  <a:prstClr val="black">
                    <a:tint val="75000"/>
                  </a:prstClr>
                </a:solidFill>
              </a:rPr>
              <a:pPr/>
              <a:t>‹#›</a:t>
            </a:fld>
            <a:endParaRPr lang="es-ES">
              <a:solidFill>
                <a:prstClr val="black">
                  <a:tint val="75000"/>
                </a:prstClr>
              </a:solidFill>
            </a:endParaRPr>
          </a:p>
        </p:txBody>
      </p:sp>
    </p:spTree>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1068" y="0"/>
            <a:ext cx="9142931" cy="1569660"/>
          </a:xfrm>
          <a:prstGeom prst="rect">
            <a:avLst/>
          </a:prstGeom>
          <a:noFill/>
        </p:spPr>
        <p:txBody>
          <a:bodyPr wrap="square" rtlCol="0">
            <a:spAutoFit/>
          </a:bodyPr>
          <a:lstStyle/>
          <a:p>
            <a:r>
              <a:rPr lang="ro-RO" sz="48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DOMNUL IUDEILOR ȘI AL </a:t>
            </a:r>
          </a:p>
          <a:p>
            <a:pPr algn="r"/>
            <a:r>
              <a:rPr lang="ro-RO" sz="48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NEAMURILOR</a:t>
            </a:r>
            <a:endParaRPr lang="ro-RO" sz="48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3 CuadroTexto"/>
          <p:cNvSpPr txBox="1"/>
          <p:nvPr/>
        </p:nvSpPr>
        <p:spPr>
          <a:xfrm>
            <a:off x="6165582" y="6453336"/>
            <a:ext cx="2942922" cy="369332"/>
          </a:xfrm>
          <a:prstGeom prst="rect">
            <a:avLst/>
          </a:prstGeom>
          <a:solidFill>
            <a:schemeClr val="lt1">
              <a:alpha val="68000"/>
            </a:schemeClr>
          </a:solidFill>
          <a:ln>
            <a:noFill/>
          </a:ln>
          <a:effectLst>
            <a:softEdge rad="38100"/>
          </a:effectLst>
        </p:spPr>
        <p:style>
          <a:lnRef idx="2">
            <a:schemeClr val="dk1"/>
          </a:lnRef>
          <a:fillRef idx="1">
            <a:schemeClr val="lt1"/>
          </a:fillRef>
          <a:effectRef idx="0">
            <a:schemeClr val="dk1"/>
          </a:effectRef>
          <a:fontRef idx="minor">
            <a:schemeClr val="dk1"/>
          </a:fontRef>
        </p:style>
        <p:txBody>
          <a:bodyPr wrap="none" rtlCol="0">
            <a:spAutoFit/>
          </a:bodyPr>
          <a:lstStyle/>
          <a:p>
            <a:pPr algn="r"/>
            <a:r>
              <a:rPr lang="ro-RO" b="1" smtClean="0"/>
              <a:t>Studiul</a:t>
            </a:r>
            <a:r>
              <a:rPr lang="ro-RO" b="1" smtClean="0"/>
              <a:t> 7 </a:t>
            </a:r>
            <a:r>
              <a:rPr lang="ro-RO" b="1" smtClean="0"/>
              <a:t>pentru </a:t>
            </a:r>
            <a:r>
              <a:rPr lang="ro-RO" b="1" smtClean="0"/>
              <a:t>14 </a:t>
            </a:r>
            <a:r>
              <a:rPr lang="ro-RO" b="1" smtClean="0"/>
              <a:t>mai </a:t>
            </a:r>
            <a:r>
              <a:rPr lang="ro-RO" b="1" smtClean="0"/>
              <a:t>2016</a:t>
            </a:r>
            <a:endParaRPr lang="ro-RO" b="1"/>
          </a:p>
        </p:txBody>
      </p:sp>
    </p:spTree>
    <p:extLst>
      <p:ext uri="{BB962C8B-B14F-4D97-AF65-F5344CB8AC3E}">
        <p14:creationId xmlns:p14="http://schemas.microsoft.com/office/powerpoint/2010/main" xmlns="" val="32828909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chemeClr val="accent3">
                <a:lumMod val="50000"/>
              </a:schemeClr>
            </a:gs>
          </a:gsLst>
          <a:lin ang="5400000" scaled="0"/>
        </a:gradFill>
        <a:effectLst/>
      </p:bgPr>
    </p:bg>
    <p:spTree>
      <p:nvGrpSpPr>
        <p:cNvPr id="1" name=""/>
        <p:cNvGrpSpPr/>
        <p:nvPr/>
      </p:nvGrpSpPr>
      <p:grpSpPr>
        <a:xfrm>
          <a:off x="0" y="0"/>
          <a:ext cx="0" cy="0"/>
          <a:chOff x="0" y="0"/>
          <a:chExt cx="0" cy="0"/>
        </a:xfrm>
      </p:grpSpPr>
      <p:pic>
        <p:nvPicPr>
          <p:cNvPr id="2050" name="Picture 2" descr="G:\Dibujos\Jesus\AlimentacionCincoMil\44188S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78" y="2493879"/>
            <a:ext cx="9139521" cy="436412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aphicFrame>
        <p:nvGraphicFramePr>
          <p:cNvPr id="4" name="3 Diagrama"/>
          <p:cNvGraphicFramePr/>
          <p:nvPr>
            <p:extLst>
              <p:ext uri="{D42A27DB-BD31-4B8C-83A1-F6EECF244321}">
                <p14:modId xmlns:p14="http://schemas.microsoft.com/office/powerpoint/2010/main" xmlns="" val="796206639"/>
              </p:ext>
            </p:extLst>
          </p:nvPr>
        </p:nvGraphicFramePr>
        <p:xfrm>
          <a:off x="2339752" y="73948"/>
          <a:ext cx="5904656" cy="2923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rot="18783968">
            <a:off x="-285333" y="632377"/>
            <a:ext cx="3040167" cy="830997"/>
          </a:xfrm>
          <a:prstGeom prst="rect">
            <a:avLst/>
          </a:prstGeom>
          <a:noFill/>
        </p:spPr>
        <p:txBody>
          <a:bodyPr wrap="square" rtlCol="0">
            <a:spAutoFit/>
            <a:scene3d>
              <a:camera prst="orthographicFront"/>
              <a:lightRig rig="threePt" dir="t"/>
            </a:scene3d>
            <a:sp3d contourW="12700">
              <a:contourClr>
                <a:schemeClr val="bg1"/>
              </a:contourClr>
            </a:sp3d>
          </a:bodyPr>
          <a:lstStyle/>
          <a:p>
            <a:r>
              <a:rPr lang="ro-RO" sz="4800" b="1" smtClean="0">
                <a:ln w="19050">
                  <a:noFill/>
                  <a:prstDash val="solid"/>
                </a:ln>
                <a:solidFill>
                  <a:schemeClr val="accent3"/>
                </a:solidFill>
                <a:effectLst>
                  <a:outerShdw blurRad="50000" dist="50800" dir="7500000" algn="tl">
                    <a:srgbClr val="000000">
                      <a:shade val="5000"/>
                    </a:srgbClr>
                  </a:outerShdw>
                </a:effectLst>
              </a:rPr>
              <a:t>Isus </a:t>
            </a:r>
            <a:r>
              <a:rPr lang="ro-RO" sz="4800" b="1" smtClean="0">
                <a:ln w="19050">
                  <a:noFill/>
                  <a:prstDash val="solid"/>
                </a:ln>
                <a:solidFill>
                  <a:schemeClr val="accent3"/>
                </a:solidFill>
                <a:effectLst>
                  <a:outerShdw blurRad="50000" dist="50800" dir="7500000" algn="tl">
                    <a:srgbClr val="000000">
                      <a:shade val="5000"/>
                    </a:srgbClr>
                  </a:outerShdw>
                </a:effectLst>
              </a:rPr>
              <a:t>este…</a:t>
            </a:r>
            <a:endParaRPr lang="ro-RO" sz="4800" b="1">
              <a:ln w="19050">
                <a:noFill/>
                <a:prstDash val="solid"/>
              </a:ln>
              <a:solidFill>
                <a:schemeClr val="accent3"/>
              </a:solidFill>
              <a:effectLst>
                <a:outerShdw blurRad="50000" dist="50800" dir="7500000" algn="tl">
                  <a:srgbClr val="000000">
                    <a:shade val="5000"/>
                  </a:srgbClr>
                </a:outerShdw>
              </a:effectLst>
            </a:endParaRPr>
          </a:p>
        </p:txBody>
      </p:sp>
    </p:spTree>
    <p:extLst>
      <p:ext uri="{BB962C8B-B14F-4D97-AF65-F5344CB8AC3E}">
        <p14:creationId xmlns:p14="http://schemas.microsoft.com/office/powerpoint/2010/main" xmlns="" val="2062899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4">
                                            <p:graphicEl>
                                              <a:dgm id="{9F8EE8C8-B940-42C8-AAF9-0136A2CD3470}"/>
                                            </p:graphicEl>
                                          </p:spTgt>
                                        </p:tgtEl>
                                        <p:attrNameLst>
                                          <p:attrName>style.visibility</p:attrName>
                                        </p:attrNameLst>
                                      </p:cBhvr>
                                      <p:to>
                                        <p:strVal val="visible"/>
                                      </p:to>
                                    </p:set>
                                    <p:animEffect transition="in" filter="wipe(up)">
                                      <p:cBhvr>
                                        <p:cTn id="24" dur="500"/>
                                        <p:tgtEl>
                                          <p:spTgt spid="4">
                                            <p:graphicEl>
                                              <a:dgm id="{9F8EE8C8-B940-42C8-AAF9-0136A2CD3470}"/>
                                            </p:graphic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
                                            <p:graphicEl>
                                              <a:dgm id="{DA89857F-E9B8-4CDC-A126-E7C6A7B8FC86}"/>
                                            </p:graphicEl>
                                          </p:spTgt>
                                        </p:tgtEl>
                                        <p:attrNameLst>
                                          <p:attrName>style.visibility</p:attrName>
                                        </p:attrNameLst>
                                      </p:cBhvr>
                                      <p:to>
                                        <p:strVal val="visible"/>
                                      </p:to>
                                    </p:set>
                                    <p:animEffect transition="in" filter="wipe(up)">
                                      <p:cBhvr>
                                        <p:cTn id="27" dur="500"/>
                                        <p:tgtEl>
                                          <p:spTgt spid="4">
                                            <p:graphicEl>
                                              <a:dgm id="{DA89857F-E9B8-4CDC-A126-E7C6A7B8FC86}"/>
                                            </p:graphic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
                                            <p:graphicEl>
                                              <a:dgm id="{FFF21E64-BEEC-4F9B-9F73-449C24EE4020}"/>
                                            </p:graphicEl>
                                          </p:spTgt>
                                        </p:tgtEl>
                                        <p:attrNameLst>
                                          <p:attrName>style.visibility</p:attrName>
                                        </p:attrNameLst>
                                      </p:cBhvr>
                                      <p:to>
                                        <p:strVal val="visible"/>
                                      </p:to>
                                    </p:set>
                                    <p:animEffect transition="in" filter="wipe(up)">
                                      <p:cBhvr>
                                        <p:cTn id="30" dur="500"/>
                                        <p:tgtEl>
                                          <p:spTgt spid="4">
                                            <p:graphicEl>
                                              <a:dgm id="{FFF21E64-BEEC-4F9B-9F73-449C24EE4020}"/>
                                            </p:graphicEl>
                                          </p:spTgt>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4">
                                            <p:graphicEl>
                                              <a:dgm id="{917DF890-8EBB-4D90-AB5D-A2507D4E0948}"/>
                                            </p:graphicEl>
                                          </p:spTgt>
                                        </p:tgtEl>
                                        <p:attrNameLst>
                                          <p:attrName>style.visibility</p:attrName>
                                        </p:attrNameLst>
                                      </p:cBhvr>
                                      <p:to>
                                        <p:strVal val="visible"/>
                                      </p:to>
                                    </p:set>
                                    <p:animEffect transition="in" filter="wipe(up)">
                                      <p:cBhvr>
                                        <p:cTn id="34" dur="500"/>
                                        <p:tgtEl>
                                          <p:spTgt spid="4">
                                            <p:graphicEl>
                                              <a:dgm id="{917DF890-8EBB-4D90-AB5D-A2507D4E0948}"/>
                                            </p:graphic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
                                            <p:graphicEl>
                                              <a:dgm id="{CE74C8B4-2DE1-42CB-A8B0-743C6A0A2649}"/>
                                            </p:graphicEl>
                                          </p:spTgt>
                                        </p:tgtEl>
                                        <p:attrNameLst>
                                          <p:attrName>style.visibility</p:attrName>
                                        </p:attrNameLst>
                                      </p:cBhvr>
                                      <p:to>
                                        <p:strVal val="visible"/>
                                      </p:to>
                                    </p:set>
                                    <p:animEffect transition="in" filter="wipe(up)">
                                      <p:cBhvr>
                                        <p:cTn id="37" dur="500"/>
                                        <p:tgtEl>
                                          <p:spTgt spid="4">
                                            <p:graphicEl>
                                              <a:dgm id="{CE74C8B4-2DE1-42CB-A8B0-743C6A0A264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27384"/>
            <a:ext cx="9144000" cy="830997"/>
          </a:xfrm>
          <a:prstGeom prst="rect">
            <a:avLst/>
          </a:prstGeom>
        </p:spPr>
        <p:txBody>
          <a:bodyPr wrap="square">
            <a:spAutoFit/>
          </a:bodyPr>
          <a:lstStyle/>
          <a:p>
            <a:pPr algn="ctr"/>
            <a:r>
              <a:rPr lang="ro-RO" sz="4800" smtClean="0">
                <a:ln w="10160">
                  <a:solidFill>
                    <a:schemeClr val="accent1"/>
                  </a:solidFill>
                  <a:prstDash val="solid"/>
                </a:ln>
                <a:solidFill>
                  <a:srgbClr val="FFFFFF"/>
                </a:solidFill>
                <a:effectLst>
                  <a:outerShdw blurRad="38100" dist="32000" dir="5400000" algn="tl">
                    <a:srgbClr val="000000">
                      <a:alpha val="30000"/>
                    </a:srgbClr>
                  </a:outerShdw>
                </a:effectLst>
              </a:rPr>
              <a:t>A </a:t>
            </a:r>
            <a:r>
              <a:rPr lang="ro-RO" sz="4800" smtClean="0">
                <a:ln w="10160">
                  <a:solidFill>
                    <a:schemeClr val="accent1"/>
                  </a:solidFill>
                  <a:prstDash val="solid"/>
                </a:ln>
                <a:solidFill>
                  <a:srgbClr val="FFFFFF"/>
                </a:solidFill>
                <a:effectLst>
                  <a:outerShdw blurRad="38100" dist="32000" dir="5400000" algn="tl">
                    <a:srgbClr val="000000">
                      <a:alpha val="30000"/>
                    </a:srgbClr>
                  </a:outerShdw>
                </a:effectLst>
              </a:rPr>
              <a:t>HRĂNIT </a:t>
            </a:r>
            <a:r>
              <a:rPr lang="ro-RO" sz="4800" smtClean="0">
                <a:ln w="10160">
                  <a:solidFill>
                    <a:schemeClr val="accent1"/>
                  </a:solidFill>
                  <a:prstDash val="solid"/>
                </a:ln>
                <a:solidFill>
                  <a:srgbClr val="FFFFFF"/>
                </a:solidFill>
                <a:effectLst>
                  <a:outerShdw blurRad="38100" dist="32000" dir="5400000" algn="tl">
                    <a:srgbClr val="000000">
                      <a:alpha val="30000"/>
                    </a:srgbClr>
                  </a:outerShdw>
                </a:effectLst>
              </a:rPr>
              <a:t>IUDEII</a:t>
            </a:r>
            <a:endParaRPr lang="ro-RO" sz="400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2 Rectángulo"/>
          <p:cNvSpPr/>
          <p:nvPr/>
        </p:nvSpPr>
        <p:spPr>
          <a:xfrm>
            <a:off x="863588" y="692696"/>
            <a:ext cx="7416824" cy="923330"/>
          </a:xfrm>
          <a:prstGeom prst="rect">
            <a:avLst/>
          </a:prstGeom>
        </p:spPr>
        <p:txBody>
          <a:bodyPr wrap="square">
            <a:spAutoFit/>
          </a:bodyPr>
          <a:lstStyle/>
          <a:p>
            <a:r>
              <a:rPr lang="ro-RO" b="1" dirty="0" smtClean="0">
                <a:solidFill>
                  <a:schemeClr val="tx2">
                    <a:lumMod val="75000"/>
                  </a:schemeClr>
                </a:solidFill>
                <a:latin typeface="Comic Sans MS" pitchFamily="66" charset="0"/>
              </a:rPr>
              <a:t>«Dar ei I-au zis: „N-avem aici decât cinci pâini şi doi peşti”… Toţi au mâncat şi s-au săturat; şi s-au ridicat douăsprezece coşuri pline cu rămăşiţele de firimituri.» </a:t>
            </a:r>
            <a:r>
              <a:rPr lang="ro-RO" sz="1400" b="1" dirty="0" smtClean="0">
                <a:solidFill>
                  <a:schemeClr val="tx2">
                    <a:lumMod val="75000"/>
                  </a:schemeClr>
                </a:solidFill>
                <a:latin typeface="Comic Sans MS" pitchFamily="66" charset="0"/>
              </a:rPr>
              <a:t>(Matei 14:17, 20)</a:t>
            </a:r>
            <a:endParaRPr lang="ro-RO" sz="1400" b="1" dirty="0">
              <a:solidFill>
                <a:schemeClr val="tx2">
                  <a:lumMod val="75000"/>
                </a:schemeClr>
              </a:solidFill>
              <a:latin typeface="Comic Sans MS" pitchFamily="66" charset="0"/>
            </a:endParaRPr>
          </a:p>
        </p:txBody>
      </p:sp>
      <p:sp>
        <p:nvSpPr>
          <p:cNvPr id="4" name="3 CuadroTexto"/>
          <p:cNvSpPr txBox="1"/>
          <p:nvPr/>
        </p:nvSpPr>
        <p:spPr>
          <a:xfrm>
            <a:off x="35496" y="1628800"/>
            <a:ext cx="5112568" cy="5247590"/>
          </a:xfrm>
          <a:prstGeom prst="rect">
            <a:avLst/>
          </a:prstGeom>
          <a:noFill/>
        </p:spPr>
        <p:txBody>
          <a:bodyPr wrap="square" rtlCol="0">
            <a:spAutoFit/>
          </a:bodyPr>
          <a:lstStyle/>
          <a:p>
            <a:pPr>
              <a:spcBef>
                <a:spcPts val="600"/>
              </a:spcBef>
            </a:pPr>
            <a:r>
              <a:rPr lang="ro-RO" sz="2000" b="1" dirty="0" smtClean="0"/>
              <a:t>Când </a:t>
            </a:r>
            <a:r>
              <a:rPr lang="ro-RO" sz="2000" b="1" dirty="0" smtClean="0"/>
              <a:t>Ioan a fost decapitat, Isus și-a condus ucenicii peste mare, într-un loc solitar pentru a-i încuraja. </a:t>
            </a:r>
            <a:endParaRPr lang="ro-RO" sz="2000" b="1" dirty="0"/>
          </a:p>
          <a:p>
            <a:pPr>
              <a:spcBef>
                <a:spcPts val="600"/>
              </a:spcBef>
            </a:pPr>
            <a:r>
              <a:rPr lang="ro-RO" sz="2000" b="1" dirty="0" smtClean="0"/>
              <a:t>Când au </a:t>
            </a:r>
            <a:r>
              <a:rPr lang="ro-RO" sz="2000" b="1" dirty="0" smtClean="0"/>
              <a:t>ajuns, </a:t>
            </a:r>
            <a:r>
              <a:rPr lang="ro-RO" sz="2000" b="1" dirty="0" smtClean="0"/>
              <a:t>au găsit o mare mulțime de iudei care i-au urmărit de-a lungul </a:t>
            </a:r>
            <a:r>
              <a:rPr lang="ro-RO" sz="2000" b="1" dirty="0" smtClean="0"/>
              <a:t>coastei.  </a:t>
            </a:r>
            <a:r>
              <a:rPr lang="ro-RO" sz="2000" b="1" dirty="0" smtClean="0"/>
              <a:t>Lui Isus </a:t>
            </a:r>
            <a:r>
              <a:rPr lang="ro-RO" sz="2000" b="1" dirty="0" smtClean="0"/>
              <a:t>«</a:t>
            </a:r>
            <a:r>
              <a:rPr lang="ro-RO" sz="2000" b="1" dirty="0" smtClean="0">
                <a:latin typeface="Calibri" pitchFamily="34" charset="0"/>
              </a:rPr>
              <a:t>I s-a făcut milă de ea, şi a vindecat pe cei bolnavi.</a:t>
            </a:r>
            <a:r>
              <a:rPr lang="ro-RO" sz="2000" b="1" dirty="0" smtClean="0"/>
              <a:t>» (Mat. 14:</a:t>
            </a:r>
            <a:r>
              <a:rPr lang="ro-RO" sz="2000" b="1" dirty="0" err="1" smtClean="0"/>
              <a:t>14</a:t>
            </a:r>
            <a:r>
              <a:rPr lang="ro-RO" sz="2000" b="1" dirty="0" smtClean="0"/>
              <a:t>).</a:t>
            </a:r>
          </a:p>
          <a:p>
            <a:pPr>
              <a:spcBef>
                <a:spcPts val="600"/>
              </a:spcBef>
            </a:pPr>
            <a:r>
              <a:rPr lang="ro-RO" sz="2000" b="1" dirty="0" smtClean="0"/>
              <a:t>Spre </a:t>
            </a:r>
            <a:r>
              <a:rPr lang="ro-RO" sz="2000" b="1" dirty="0" smtClean="0"/>
              <a:t>seară, Isus a înmulțit pâinile și peștii pentru a alimenta acea mare mulțime. Conform unei tradiții iudaice, Mesia urma să-l hrănească pe Israel cu mană. Cu siguranță, această minune a înrădăcinat speranța că Isus ar putea fi Mesia cel așteptat. </a:t>
            </a:r>
          </a:p>
          <a:p>
            <a:pPr>
              <a:spcBef>
                <a:spcPts val="600"/>
              </a:spcBef>
            </a:pPr>
            <a:r>
              <a:rPr lang="ro-RO" sz="2000" b="1" dirty="0" smtClean="0"/>
              <a:t>Chiar și ucenicii considerau că a venit momentul ca să Îl proclame rege al lui </a:t>
            </a:r>
            <a:r>
              <a:rPr lang="ro-RO" sz="2000" b="1" dirty="0" smtClean="0"/>
              <a:t>Israel (Ioan 6:14-15).</a:t>
            </a:r>
            <a:endParaRPr lang="ro-RO" sz="2000" b="1" dirty="0" smtClean="0"/>
          </a:p>
        </p:txBody>
      </p:sp>
      <p:pic>
        <p:nvPicPr>
          <p:cNvPr id="1027" name="Picture 3" descr="G:\Dibujos\Jesus\AlimentacionCincoMil\JesusAlim500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6056" y="1772816"/>
            <a:ext cx="3999977" cy="489654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25596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left)">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left)">
                                      <p:cBhvr>
                                        <p:cTn id="4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radius="6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769441"/>
          </a:xfrm>
          <a:prstGeom prst="rect">
            <a:avLst/>
          </a:prstGeom>
        </p:spPr>
        <p:txBody>
          <a:bodyPr wrap="square">
            <a:spAutoFit/>
            <a:scene3d>
              <a:camera prst="orthographicFront"/>
              <a:lightRig rig="sunrise" dir="t"/>
            </a:scene3d>
            <a:sp3d extrusionH="57150" contourW="25400">
              <a:bevelT w="38100" h="38100"/>
              <a:contourClr>
                <a:srgbClr val="602E04"/>
              </a:contourClr>
            </a:sp3d>
          </a:bodyPr>
          <a:lstStyle/>
          <a:p>
            <a:pPr algn="ctr"/>
            <a:r>
              <a:rPr lang="ro-RO" sz="4400" b="1" smtClean="0">
                <a:ln w="24500" cmpd="dbl">
                  <a:noFill/>
                  <a:prstDash val="solid"/>
                  <a:miter lim="800000"/>
                </a:ln>
                <a:gradFill>
                  <a:gsLst>
                    <a:gs pos="10000">
                      <a:srgbClr val="FFFF99"/>
                    </a:gs>
                    <a:gs pos="62000">
                      <a:schemeClr val="accent6">
                        <a:lumMod val="40000"/>
                        <a:lumOff val="60000"/>
                      </a:schemeClr>
                    </a:gs>
                    <a:gs pos="100000">
                      <a:schemeClr val="accent6">
                        <a:lumMod val="50000"/>
                      </a:schemeClr>
                    </a:gs>
                  </a:gsLst>
                  <a:lin ang="5400000"/>
                </a:gradFill>
                <a:effectLst>
                  <a:outerShdw blurRad="38100" dist="38100" dir="7020000" algn="tl">
                    <a:srgbClr val="000000">
                      <a:alpha val="35000"/>
                    </a:srgbClr>
                  </a:outerShdw>
                </a:effectLst>
              </a:rPr>
              <a:t>A FOST RESPINS </a:t>
            </a:r>
            <a:r>
              <a:rPr lang="ro-RO" sz="4400" b="1" smtClean="0">
                <a:ln w="24500" cmpd="dbl">
                  <a:noFill/>
                  <a:prstDash val="solid"/>
                  <a:miter lim="800000"/>
                </a:ln>
                <a:gradFill>
                  <a:gsLst>
                    <a:gs pos="10000">
                      <a:srgbClr val="FFFF99"/>
                    </a:gs>
                    <a:gs pos="62000">
                      <a:schemeClr val="accent6">
                        <a:lumMod val="40000"/>
                        <a:lumOff val="60000"/>
                      </a:schemeClr>
                    </a:gs>
                    <a:gs pos="100000">
                      <a:schemeClr val="accent6">
                        <a:lumMod val="50000"/>
                      </a:schemeClr>
                    </a:gs>
                  </a:gsLst>
                  <a:lin ang="5400000"/>
                </a:gradFill>
                <a:effectLst>
                  <a:outerShdw blurRad="38100" dist="38100" dir="7020000" algn="tl">
                    <a:srgbClr val="000000">
                      <a:alpha val="35000"/>
                    </a:srgbClr>
                  </a:outerShdw>
                </a:effectLst>
              </a:rPr>
              <a:t>DE </a:t>
            </a:r>
            <a:r>
              <a:rPr lang="ro-RO" sz="4400" b="1" smtClean="0">
                <a:ln w="24500" cmpd="dbl">
                  <a:noFill/>
                  <a:prstDash val="solid"/>
                  <a:miter lim="800000"/>
                </a:ln>
                <a:gradFill>
                  <a:gsLst>
                    <a:gs pos="10000">
                      <a:srgbClr val="FFFF99"/>
                    </a:gs>
                    <a:gs pos="62000">
                      <a:schemeClr val="accent6">
                        <a:lumMod val="40000"/>
                        <a:lumOff val="60000"/>
                      </a:schemeClr>
                    </a:gs>
                    <a:gs pos="100000">
                      <a:schemeClr val="accent6">
                        <a:lumMod val="50000"/>
                      </a:schemeClr>
                    </a:gs>
                  </a:gsLst>
                  <a:lin ang="5400000"/>
                </a:gradFill>
                <a:effectLst>
                  <a:outerShdw blurRad="38100" dist="38100" dir="7020000" algn="tl">
                    <a:srgbClr val="000000">
                      <a:alpha val="35000"/>
                    </a:srgbClr>
                  </a:outerShdw>
                </a:effectLst>
              </a:rPr>
              <a:t>IUDEI</a:t>
            </a:r>
            <a:endParaRPr lang="ro-RO" sz="3600" b="1">
              <a:ln w="24500" cmpd="dbl">
                <a:noFill/>
                <a:prstDash val="solid"/>
                <a:miter lim="800000"/>
              </a:ln>
              <a:gradFill>
                <a:gsLst>
                  <a:gs pos="10000">
                    <a:srgbClr val="FFFF99"/>
                  </a:gs>
                  <a:gs pos="62000">
                    <a:schemeClr val="accent6">
                      <a:lumMod val="40000"/>
                      <a:lumOff val="60000"/>
                    </a:schemeClr>
                  </a:gs>
                  <a:gs pos="100000">
                    <a:schemeClr val="accent6">
                      <a:lumMod val="50000"/>
                    </a:schemeClr>
                  </a:gs>
                </a:gsLst>
                <a:lin ang="5400000"/>
              </a:gradFill>
              <a:effectLst>
                <a:outerShdw blurRad="38100" dist="38100" dir="7020000" algn="tl">
                  <a:srgbClr val="000000">
                    <a:alpha val="35000"/>
                  </a:srgbClr>
                </a:outerShdw>
              </a:effectLst>
            </a:endParaRPr>
          </a:p>
        </p:txBody>
      </p:sp>
      <p:sp>
        <p:nvSpPr>
          <p:cNvPr id="3" name="2 Rectángulo"/>
          <p:cNvSpPr/>
          <p:nvPr/>
        </p:nvSpPr>
        <p:spPr>
          <a:xfrm>
            <a:off x="64710" y="777478"/>
            <a:ext cx="6379498" cy="1477328"/>
          </a:xfrm>
          <a:prstGeom prst="rect">
            <a:avLst/>
          </a:prstGeom>
        </p:spPr>
        <p:txBody>
          <a:bodyPr wrap="square">
            <a:spAutoFit/>
          </a:bodyPr>
          <a:lstStyle/>
          <a:p>
            <a:r>
              <a:rPr lang="ro-RO" b="1" dirty="0" smtClean="0">
                <a:solidFill>
                  <a:srgbClr val="4D2403"/>
                </a:solidFill>
                <a:latin typeface="Comic Sans MS" pitchFamily="66" charset="0"/>
              </a:rPr>
              <a:t>«Norodul acesta se apropie de Mine cu gura şi mă cinsteşte cu buzele, dar inima lui este departe de Mine. Degeaba Mă cinstesc ei, învăţând ca învăţături</a:t>
            </a:r>
            <a:endParaRPr lang="ro-RO" b="1" dirty="0" smtClean="0">
              <a:solidFill>
                <a:srgbClr val="4D2403"/>
              </a:solidFill>
              <a:latin typeface="Comic Sans MS" pitchFamily="66" charset="0"/>
            </a:endParaRPr>
          </a:p>
          <a:p>
            <a:r>
              <a:rPr lang="ro-RO" b="1" dirty="0">
                <a:solidFill>
                  <a:srgbClr val="4D2403"/>
                </a:solidFill>
                <a:latin typeface="Comic Sans MS" pitchFamily="66" charset="0"/>
              </a:rPr>
              <a:t>	</a:t>
            </a:r>
            <a:r>
              <a:rPr lang="ro-RO" b="1" dirty="0" smtClean="0">
                <a:solidFill>
                  <a:srgbClr val="4D2403"/>
                </a:solidFill>
                <a:latin typeface="Comic Sans MS" pitchFamily="66" charset="0"/>
              </a:rPr>
              <a:t>		     </a:t>
            </a:r>
            <a:r>
              <a:rPr lang="ro-RO" b="1" dirty="0" smtClean="0">
                <a:solidFill>
                  <a:srgbClr val="4D2403"/>
                </a:solidFill>
                <a:latin typeface="Comic Sans MS" pitchFamily="66" charset="0"/>
              </a:rPr>
              <a:t>  nişte porunci omeneşti.»</a:t>
            </a:r>
            <a:endParaRPr lang="ro-RO" b="1" dirty="0" smtClean="0">
              <a:solidFill>
                <a:srgbClr val="4D2403"/>
              </a:solidFill>
              <a:latin typeface="Comic Sans MS" pitchFamily="66" charset="0"/>
            </a:endParaRPr>
          </a:p>
          <a:p>
            <a:r>
              <a:rPr lang="ro-RO" b="1" dirty="0">
                <a:solidFill>
                  <a:srgbClr val="4D2403"/>
                </a:solidFill>
                <a:latin typeface="Comic Sans MS" pitchFamily="66" charset="0"/>
              </a:rPr>
              <a:t>	</a:t>
            </a:r>
            <a:r>
              <a:rPr lang="ro-RO" b="1" dirty="0" smtClean="0">
                <a:solidFill>
                  <a:srgbClr val="4D2403"/>
                </a:solidFill>
                <a:latin typeface="Comic Sans MS" pitchFamily="66" charset="0"/>
              </a:rPr>
              <a:t>				</a:t>
            </a:r>
            <a:r>
              <a:rPr lang="ro-RO" b="1" dirty="0" smtClean="0">
                <a:solidFill>
                  <a:srgbClr val="4D2403"/>
                </a:solidFill>
                <a:latin typeface="Comic Sans MS" pitchFamily="66" charset="0"/>
              </a:rPr>
              <a:t> </a:t>
            </a:r>
            <a:r>
              <a:rPr lang="ro-RO" sz="1400" b="1" dirty="0" smtClean="0">
                <a:solidFill>
                  <a:srgbClr val="4D2403"/>
                </a:solidFill>
                <a:latin typeface="Comic Sans MS" pitchFamily="66" charset="0"/>
              </a:rPr>
              <a:t>(Matei 15:8-9)</a:t>
            </a:r>
            <a:endParaRPr lang="ro-RO" sz="1400" b="1" dirty="0">
              <a:solidFill>
                <a:srgbClr val="4D2403"/>
              </a:solidFill>
              <a:latin typeface="Comic Sans MS" pitchFamily="66" charset="0"/>
            </a:endParaRPr>
          </a:p>
        </p:txBody>
      </p:sp>
      <p:sp>
        <p:nvSpPr>
          <p:cNvPr id="4" name="3 CuadroTexto"/>
          <p:cNvSpPr txBox="1"/>
          <p:nvPr/>
        </p:nvSpPr>
        <p:spPr>
          <a:xfrm>
            <a:off x="3419872" y="2561123"/>
            <a:ext cx="5724128" cy="4324261"/>
          </a:xfrm>
          <a:prstGeom prst="rect">
            <a:avLst/>
          </a:prstGeom>
          <a:noFill/>
        </p:spPr>
        <p:txBody>
          <a:bodyPr wrap="square" rtlCol="0">
            <a:spAutoFit/>
          </a:bodyPr>
          <a:lstStyle/>
          <a:p>
            <a:pPr>
              <a:spcBef>
                <a:spcPts val="600"/>
              </a:spcBef>
            </a:pPr>
            <a:r>
              <a:rPr lang="ro-RO" sz="2000" b="1" dirty="0" smtClean="0"/>
              <a:t>«Fățarnici», «orb </a:t>
            </a:r>
            <a:r>
              <a:rPr lang="ro-RO" sz="2000" b="1" dirty="0" smtClean="0"/>
              <a:t>care călăuzește un alt </a:t>
            </a:r>
            <a:r>
              <a:rPr lang="ro-RO" sz="2000" b="1" dirty="0" smtClean="0"/>
              <a:t>orb» </a:t>
            </a:r>
            <a:r>
              <a:rPr lang="ro-RO" sz="1600" b="1" dirty="0" smtClean="0"/>
              <a:t>(Matei 15:7, 14). </a:t>
            </a:r>
            <a:r>
              <a:rPr lang="ro-RO" sz="2000" b="1" dirty="0" smtClean="0"/>
              <a:t>Acesta </a:t>
            </a:r>
            <a:r>
              <a:rPr lang="ro-RO" sz="2000" b="1" dirty="0" smtClean="0"/>
              <a:t>a fost răspunsul lui Isus atunci când fariseii au întrebat: </a:t>
            </a:r>
            <a:r>
              <a:rPr lang="ro-RO" sz="2000" b="1" dirty="0" smtClean="0"/>
              <a:t>«</a:t>
            </a:r>
            <a:r>
              <a:rPr lang="ro-RO" sz="2000" b="1" dirty="0" smtClean="0">
                <a:latin typeface="Calibri" pitchFamily="34" charset="0"/>
              </a:rPr>
              <a:t>Pentru ce calcă ucenicii Tăi datina bătrânilor? Căci nu-şi spală mâinile când mănâncă.</a:t>
            </a:r>
            <a:r>
              <a:rPr lang="ro-RO" sz="2000" b="1" dirty="0" smtClean="0"/>
              <a:t>» </a:t>
            </a:r>
            <a:r>
              <a:rPr lang="ro-RO" sz="1600" b="1" dirty="0" smtClean="0"/>
              <a:t>(Matei 15:2).</a:t>
            </a:r>
          </a:p>
          <a:p>
            <a:pPr>
              <a:spcBef>
                <a:spcPts val="600"/>
              </a:spcBef>
            </a:pPr>
            <a:r>
              <a:rPr lang="ro-RO" sz="2000" b="1" dirty="0" smtClean="0"/>
              <a:t>Isus </a:t>
            </a:r>
            <a:r>
              <a:rPr lang="ro-RO" sz="2000" b="1" dirty="0" smtClean="0"/>
              <a:t>le-a arătat că iubita lor tradiție anula Legea lui Dumnezeu și că puritatea morală nu se dobândește prin spălarea mâinilor. </a:t>
            </a:r>
          </a:p>
          <a:p>
            <a:pPr>
              <a:spcBef>
                <a:spcPts val="600"/>
              </a:spcBef>
            </a:pPr>
            <a:r>
              <a:rPr lang="ro-RO" sz="2000" b="1" dirty="0" smtClean="0"/>
              <a:t>Ca și buni fățarnici </a:t>
            </a:r>
            <a:r>
              <a:rPr lang="ro-RO" sz="2000" b="1" dirty="0" smtClean="0"/>
              <a:t>(actori), își </a:t>
            </a:r>
            <a:r>
              <a:rPr lang="ro-RO" sz="2000" b="1" dirty="0" smtClean="0"/>
              <a:t>ascundeau inima păcătoasă sub o atitudine de respect față de tradițiile părinților lor. </a:t>
            </a:r>
          </a:p>
          <a:p>
            <a:pPr>
              <a:spcBef>
                <a:spcPts val="600"/>
              </a:spcBef>
            </a:pPr>
            <a:r>
              <a:rPr lang="ro-RO" sz="2000" b="1" dirty="0" smtClean="0"/>
              <a:t>Isus ne invită să ne ferim de </a:t>
            </a:r>
            <a:r>
              <a:rPr lang="ro-RO" sz="2000" b="1" dirty="0" smtClean="0"/>
              <a:t>«aluatul fariseilor» </a:t>
            </a:r>
            <a:r>
              <a:rPr lang="ro-RO" sz="1600" b="1" dirty="0" smtClean="0"/>
              <a:t>(Matei 16:6), </a:t>
            </a:r>
            <a:r>
              <a:rPr lang="ro-RO" sz="2000" b="1" dirty="0" smtClean="0"/>
              <a:t>îndepărtându-ne </a:t>
            </a:r>
            <a:r>
              <a:rPr lang="ro-RO" sz="2000" b="1" dirty="0" smtClean="0"/>
              <a:t>de orice </a:t>
            </a:r>
            <a:r>
              <a:rPr lang="ro-RO" sz="2000" b="1" dirty="0" smtClean="0"/>
              <a:t>fățărnicie.</a:t>
            </a:r>
            <a:endParaRPr lang="ro-RO" sz="2000" b="1" dirty="0"/>
          </a:p>
        </p:txBody>
      </p:sp>
      <p:pic>
        <p:nvPicPr>
          <p:cNvPr id="3074" name="Picture 2" descr="\\PC-EUNICE\FondosTematicos\Fariseos\11_10_2011_03563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44208" y="773222"/>
            <a:ext cx="2581498" cy="171967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rgbClr val="FFFFFF"/>
                </a:solidFill>
              </a14:hiddenFill>
            </a:ext>
          </a:extLst>
        </p:spPr>
      </p:pic>
      <p:pic>
        <p:nvPicPr>
          <p:cNvPr id="3075" name="Picture 3" descr="\\PC-EUNICE\FondosTematicos\Fariseos\553593254cfae7f8bc8c9c9ea6884433.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4710" y="1775713"/>
            <a:ext cx="3355162" cy="50376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96625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randombar(horizontal)">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 calcmode="lin" valueType="num">
                                      <p:cBhvr>
                                        <p:cTn id="24"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27" dur="1000" fill="hold"/>
                                        <p:tgtEl>
                                          <p:spTgt spid="3075"/>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075"/>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left)">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wipe(left)">
                                      <p:cBhvr>
                                        <p:cTn id="45" dur="500"/>
                                        <p:tgtEl>
                                          <p:spTgt spid="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wipe(left)">
                                      <p:cBhvr>
                                        <p:cTn id="5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a14:imgEffect>
                  </a14:imgLayer>
                </a14:imgProps>
              </a:ext>
            </a:extLst>
          </a:blip>
          <a:srcRect/>
          <a:stretch>
            <a:fillRect l="-6000"/>
          </a:stretch>
        </a:blipFill>
        <a:effectLst/>
      </p:bgPr>
    </p:bg>
    <p:spTree>
      <p:nvGrpSpPr>
        <p:cNvPr id="1" name=""/>
        <p:cNvGrpSpPr/>
        <p:nvPr/>
      </p:nvGrpSpPr>
      <p:grpSpPr>
        <a:xfrm>
          <a:off x="0" y="0"/>
          <a:ext cx="0" cy="0"/>
          <a:chOff x="0" y="0"/>
          <a:chExt cx="0" cy="0"/>
        </a:xfrm>
      </p:grpSpPr>
      <p:sp>
        <p:nvSpPr>
          <p:cNvPr id="2" name="1 Rectángulo"/>
          <p:cNvSpPr/>
          <p:nvPr/>
        </p:nvSpPr>
        <p:spPr>
          <a:xfrm>
            <a:off x="0" y="-27384"/>
            <a:ext cx="5364087" cy="17808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bIns="72000">
            <a:spAutoFit/>
            <a:scene3d>
              <a:camera prst="orthographicFront"/>
              <a:lightRig rig="threePt" dir="t"/>
            </a:scene3d>
            <a:sp3d extrusionH="57150" contourW="25400">
              <a:bevelT w="38100" h="38100"/>
              <a:contourClr>
                <a:srgbClr val="4D2403"/>
              </a:contourClr>
            </a:sp3d>
          </a:bodyPr>
          <a:lstStyle/>
          <a:p>
            <a:pPr algn="ctr"/>
            <a:r>
              <a:rPr lang="ro-RO"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rPr>
              <a:t>A FOST ACCEPTAT DE </a:t>
            </a:r>
            <a:r>
              <a:rPr lang="ro-RO"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rPr>
              <a:t>NEAMURI </a:t>
            </a:r>
            <a:endParaRPr lang="ro-RO" sz="4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endParaRPr>
          </a:p>
        </p:txBody>
      </p:sp>
      <p:sp>
        <p:nvSpPr>
          <p:cNvPr id="3" name="2 Rectángulo"/>
          <p:cNvSpPr/>
          <p:nvPr/>
        </p:nvSpPr>
        <p:spPr>
          <a:xfrm>
            <a:off x="4967536" y="324408"/>
            <a:ext cx="4176464" cy="1754326"/>
          </a:xfrm>
          <a:prstGeom prst="rect">
            <a:avLst/>
          </a:prstGeom>
        </p:spPr>
        <p:txBody>
          <a:bodyPr wrap="square">
            <a:spAutoFit/>
          </a:bodyPr>
          <a:lstStyle/>
          <a:p>
            <a:pPr algn="r"/>
            <a:r>
              <a:rPr lang="ro-RO" b="1" smtClean="0">
                <a:solidFill>
                  <a:srgbClr val="602E04"/>
                </a:solidFill>
                <a:latin typeface="Comic Sans MS" pitchFamily="66" charset="0"/>
              </a:rPr>
              <a:t>«</a:t>
            </a:r>
            <a:r>
              <a:rPr lang="ro-RO" b="1" smtClean="0">
                <a:solidFill>
                  <a:srgbClr val="602E04"/>
                </a:solidFill>
                <a:latin typeface="Comic Sans MS" pitchFamily="66" charset="0"/>
              </a:rPr>
              <a:t>Şi iată că o femeie </a:t>
            </a:r>
            <a:r>
              <a:rPr lang="ro-RO" b="1" smtClean="0">
                <a:solidFill>
                  <a:srgbClr val="602E04"/>
                </a:solidFill>
                <a:latin typeface="Comic Sans MS" pitchFamily="66" charset="0"/>
              </a:rPr>
              <a:t>cananeancă</a:t>
            </a:r>
            <a:r>
              <a:rPr lang="ro-RO" b="1" smtClean="0">
                <a:solidFill>
                  <a:srgbClr val="602E04"/>
                </a:solidFill>
                <a:latin typeface="Comic Sans MS" pitchFamily="66" charset="0"/>
              </a:rPr>
              <a:t>, a venit din ţinuturile </a:t>
            </a:r>
            <a:r>
              <a:rPr lang="ro-RO" b="1" smtClean="0">
                <a:solidFill>
                  <a:srgbClr val="602E04"/>
                </a:solidFill>
                <a:latin typeface="Comic Sans MS" pitchFamily="66" charset="0"/>
              </a:rPr>
              <a:t>acelea</a:t>
            </a:r>
            <a:r>
              <a:rPr lang="ro-RO" b="1" smtClean="0">
                <a:solidFill>
                  <a:srgbClr val="602E04"/>
                </a:solidFill>
                <a:latin typeface="Comic Sans MS" pitchFamily="66" charset="0"/>
              </a:rPr>
              <a:t>, şi a început să strige către </a:t>
            </a:r>
            <a:r>
              <a:rPr lang="ro-RO" b="1" smtClean="0">
                <a:solidFill>
                  <a:srgbClr val="602E04"/>
                </a:solidFill>
                <a:latin typeface="Comic Sans MS" pitchFamily="66" charset="0"/>
              </a:rPr>
              <a:t>El</a:t>
            </a:r>
            <a:r>
              <a:rPr lang="ro-RO" b="1" smtClean="0">
                <a:solidFill>
                  <a:srgbClr val="602E04"/>
                </a:solidFill>
                <a:latin typeface="Comic Sans MS" pitchFamily="66" charset="0"/>
              </a:rPr>
              <a:t>: </a:t>
            </a:r>
            <a:r>
              <a:rPr lang="ro-RO" b="1" smtClean="0">
                <a:solidFill>
                  <a:srgbClr val="602E04"/>
                </a:solidFill>
                <a:latin typeface="Comic Sans MS" pitchFamily="66" charset="0"/>
              </a:rPr>
              <a:t>„</a:t>
            </a:r>
            <a:r>
              <a:rPr lang="ro-RO" b="1" smtClean="0">
                <a:solidFill>
                  <a:srgbClr val="602E04"/>
                </a:solidFill>
                <a:latin typeface="Comic Sans MS" pitchFamily="66" charset="0"/>
              </a:rPr>
              <a:t>Ai milă de </a:t>
            </a:r>
            <a:r>
              <a:rPr lang="ro-RO" b="1" smtClean="0">
                <a:solidFill>
                  <a:srgbClr val="602E04"/>
                </a:solidFill>
                <a:latin typeface="Comic Sans MS" pitchFamily="66" charset="0"/>
              </a:rPr>
              <a:t>mine</a:t>
            </a:r>
            <a:r>
              <a:rPr lang="ro-RO" b="1" smtClean="0">
                <a:solidFill>
                  <a:srgbClr val="602E04"/>
                </a:solidFill>
                <a:latin typeface="Comic Sans MS" pitchFamily="66" charset="0"/>
              </a:rPr>
              <a:t>, </a:t>
            </a:r>
            <a:r>
              <a:rPr lang="ro-RO" b="1" smtClean="0">
                <a:solidFill>
                  <a:srgbClr val="602E04"/>
                </a:solidFill>
                <a:latin typeface="Comic Sans MS" pitchFamily="66" charset="0"/>
              </a:rPr>
              <a:t>Doamne</a:t>
            </a:r>
            <a:r>
              <a:rPr lang="ro-RO" b="1" smtClean="0">
                <a:solidFill>
                  <a:srgbClr val="602E04"/>
                </a:solidFill>
                <a:latin typeface="Comic Sans MS" pitchFamily="66" charset="0"/>
              </a:rPr>
              <a:t>, Fiul lui </a:t>
            </a:r>
            <a:r>
              <a:rPr lang="ro-RO" b="1" smtClean="0">
                <a:solidFill>
                  <a:srgbClr val="602E04"/>
                </a:solidFill>
                <a:latin typeface="Comic Sans MS" pitchFamily="66" charset="0"/>
              </a:rPr>
              <a:t>David</a:t>
            </a:r>
            <a:r>
              <a:rPr lang="ro-RO" b="1" smtClean="0">
                <a:solidFill>
                  <a:srgbClr val="602E04"/>
                </a:solidFill>
                <a:latin typeface="Comic Sans MS" pitchFamily="66" charset="0"/>
              </a:rPr>
              <a:t>! Fiică-mea este muncită rău de un </a:t>
            </a:r>
            <a:r>
              <a:rPr lang="ro-RO" b="1" smtClean="0">
                <a:solidFill>
                  <a:srgbClr val="602E04"/>
                </a:solidFill>
                <a:latin typeface="Comic Sans MS" pitchFamily="66" charset="0"/>
              </a:rPr>
              <a:t>drac.“</a:t>
            </a:r>
            <a:r>
              <a:rPr lang="ro-RO" b="1" smtClean="0">
                <a:solidFill>
                  <a:srgbClr val="602E04"/>
                </a:solidFill>
                <a:latin typeface="Comic Sans MS" pitchFamily="66" charset="0"/>
              </a:rPr>
              <a:t>» </a:t>
            </a:r>
            <a:r>
              <a:rPr lang="ro-RO" sz="1400" b="1" smtClean="0">
                <a:solidFill>
                  <a:srgbClr val="602E04"/>
                </a:solidFill>
                <a:latin typeface="Comic Sans MS" pitchFamily="66" charset="0"/>
              </a:rPr>
              <a:t>(Matei</a:t>
            </a:r>
            <a:r>
              <a:rPr lang="ro-RO" sz="1400" b="1" smtClean="0">
                <a:solidFill>
                  <a:srgbClr val="602E04"/>
                </a:solidFill>
                <a:latin typeface="Comic Sans MS" pitchFamily="66" charset="0"/>
              </a:rPr>
              <a:t> </a:t>
            </a:r>
            <a:r>
              <a:rPr lang="ro-RO" sz="1400" b="1" smtClean="0">
                <a:solidFill>
                  <a:srgbClr val="602E04"/>
                </a:solidFill>
                <a:latin typeface="Comic Sans MS" pitchFamily="66" charset="0"/>
              </a:rPr>
              <a:t>15:22)</a:t>
            </a:r>
            <a:endParaRPr lang="ro-RO" sz="1400" b="1">
              <a:solidFill>
                <a:srgbClr val="602E04"/>
              </a:solidFill>
              <a:latin typeface="Comic Sans MS" pitchFamily="66" charset="0"/>
            </a:endParaRPr>
          </a:p>
        </p:txBody>
      </p:sp>
      <p:sp>
        <p:nvSpPr>
          <p:cNvPr id="4" name="3 CuadroTexto"/>
          <p:cNvSpPr txBox="1"/>
          <p:nvPr/>
        </p:nvSpPr>
        <p:spPr>
          <a:xfrm>
            <a:off x="107502" y="3402617"/>
            <a:ext cx="5504089" cy="3323987"/>
          </a:xfrm>
          <a:prstGeom prst="rect">
            <a:avLst/>
          </a:prstGeom>
          <a:noFill/>
        </p:spPr>
        <p:txBody>
          <a:bodyPr wrap="square" rtlCol="0">
            <a:spAutoFit/>
          </a:bodyPr>
          <a:lstStyle/>
          <a:p>
            <a:pPr>
              <a:spcBef>
                <a:spcPts val="600"/>
              </a:spcBef>
            </a:pPr>
            <a:r>
              <a:rPr lang="ro-RO" sz="2000" b="1" dirty="0" smtClean="0"/>
              <a:t>Neamurile care nu au primit încă lumina pe care o avea deja poporul Israel au fost considerate asemenea </a:t>
            </a:r>
            <a:r>
              <a:rPr lang="ro-RO" sz="2000" b="1" dirty="0" smtClean="0"/>
              <a:t>«câinilor».</a:t>
            </a:r>
          </a:p>
          <a:p>
            <a:pPr>
              <a:spcBef>
                <a:spcPts val="600"/>
              </a:spcBef>
            </a:pPr>
            <a:r>
              <a:rPr lang="ro-RO" sz="2000" b="1" dirty="0" smtClean="0"/>
              <a:t>Dar</a:t>
            </a:r>
            <a:r>
              <a:rPr lang="ro-RO" sz="2000" b="1" dirty="0" smtClean="0"/>
              <a:t>, deși misiunea principală a primei veniri a lui Isus a fost pentru națiunea iudaică, nimeni nu era exclus de la a primi binecuvântările Mântuitorului. </a:t>
            </a:r>
            <a:endParaRPr lang="ro-RO" sz="2000" b="1" dirty="0" smtClean="0"/>
          </a:p>
          <a:p>
            <a:pPr>
              <a:spcBef>
                <a:spcPts val="600"/>
              </a:spcBef>
            </a:pPr>
            <a:r>
              <a:rPr lang="ro-RO" sz="2000" b="1" dirty="0" smtClean="0"/>
              <a:t>Însănătoșindu-i </a:t>
            </a:r>
            <a:r>
              <a:rPr lang="ro-RO" sz="2000" b="1" dirty="0" smtClean="0"/>
              <a:t>fiica, Isus a </a:t>
            </a:r>
            <a:r>
              <a:rPr lang="ro-RO" sz="2000" b="1" dirty="0" smtClean="0"/>
              <a:t>răsplătit </a:t>
            </a:r>
            <a:r>
              <a:rPr lang="ro-RO" sz="2000" b="1" dirty="0" smtClean="0"/>
              <a:t>credința acestei păgâne în El </a:t>
            </a:r>
            <a:r>
              <a:rPr lang="ro-RO" sz="2000" b="1" dirty="0" smtClean="0"/>
              <a:t>«Fiul </a:t>
            </a:r>
            <a:r>
              <a:rPr lang="ro-RO" sz="2000" b="1" dirty="0" smtClean="0"/>
              <a:t>lui </a:t>
            </a:r>
            <a:r>
              <a:rPr lang="ro-RO" sz="2000" b="1" dirty="0" smtClean="0"/>
              <a:t>David», arătând </a:t>
            </a:r>
            <a:r>
              <a:rPr lang="ro-RO" sz="2000" b="1" dirty="0" smtClean="0"/>
              <a:t>astfel că El este Domn atât pentru iudei, cât și pentru neamuri. </a:t>
            </a:r>
          </a:p>
        </p:txBody>
      </p:sp>
      <p:pic>
        <p:nvPicPr>
          <p:cNvPr id="4098" name="Picture 2" descr="G:\Dibujos\Jesus\Sanando\Mujer cananita\WilliamHoleLamujercananea.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b="10216"/>
          <a:stretch/>
        </p:blipFill>
        <p:spPr bwMode="auto">
          <a:xfrm>
            <a:off x="5611592" y="2212472"/>
            <a:ext cx="3424904" cy="4456888"/>
          </a:xfrm>
          <a:prstGeom prst="roundRect">
            <a:avLst>
              <a:gd name="adj" fmla="val 109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4099" name="Picture 3" descr="\\PC-EUNICE\FondosTematicos\Jesus\Sanando\Sirofenicia\SDU-AS-BP-058.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869" t="1692" r="1788" b="2045"/>
          <a:stretch/>
        </p:blipFill>
        <p:spPr bwMode="auto">
          <a:xfrm>
            <a:off x="73455" y="1601261"/>
            <a:ext cx="2520281" cy="18997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2711493" y="1771401"/>
            <a:ext cx="2843808" cy="1631216"/>
          </a:xfrm>
          <a:prstGeom prst="rect">
            <a:avLst/>
          </a:prstGeom>
        </p:spPr>
        <p:txBody>
          <a:bodyPr wrap="square">
            <a:spAutoFit/>
          </a:bodyPr>
          <a:lstStyle/>
          <a:p>
            <a:pPr lvl="0">
              <a:spcBef>
                <a:spcPts val="600"/>
              </a:spcBef>
            </a:pPr>
            <a:r>
              <a:rPr lang="ro-RO" sz="2000" b="1" smtClean="0">
                <a:solidFill>
                  <a:prstClr val="black"/>
                </a:solidFill>
              </a:rPr>
              <a:t>Isus a răspuns acestei canaaneence</a:t>
            </a:r>
            <a:r>
              <a:rPr lang="ro-RO" sz="2000" b="1" smtClean="0">
                <a:solidFill>
                  <a:prstClr val="black"/>
                </a:solidFill>
              </a:rPr>
              <a:t>: </a:t>
            </a:r>
            <a:r>
              <a:rPr lang="ro-RO" sz="2000" b="1" smtClean="0">
                <a:solidFill>
                  <a:prstClr val="black"/>
                </a:solidFill>
              </a:rPr>
              <a:t>«</a:t>
            </a:r>
            <a:r>
              <a:rPr lang="ro-RO" sz="2000" b="1" smtClean="0">
                <a:solidFill>
                  <a:prstClr val="black"/>
                </a:solidFill>
              </a:rPr>
              <a:t>Eu nu </a:t>
            </a:r>
            <a:r>
              <a:rPr lang="ro-RO" sz="2000" b="1" smtClean="0">
                <a:solidFill>
                  <a:prstClr val="black"/>
                </a:solidFill>
              </a:rPr>
              <a:t>sunt</a:t>
            </a:r>
            <a:r>
              <a:rPr lang="ro-RO" sz="2000" b="1" smtClean="0">
                <a:solidFill>
                  <a:prstClr val="black"/>
                </a:solidFill>
              </a:rPr>
              <a:t> trimes </a:t>
            </a:r>
            <a:r>
              <a:rPr lang="ro-RO" sz="2000" b="1" smtClean="0">
                <a:solidFill>
                  <a:prstClr val="black"/>
                </a:solidFill>
              </a:rPr>
              <a:t>decât</a:t>
            </a:r>
            <a:r>
              <a:rPr lang="ro-RO" sz="2000" b="1" smtClean="0">
                <a:solidFill>
                  <a:prstClr val="black"/>
                </a:solidFill>
              </a:rPr>
              <a:t> la oile pierdute ale casei lui </a:t>
            </a:r>
            <a:r>
              <a:rPr lang="ro-RO" sz="2000" b="1" smtClean="0">
                <a:solidFill>
                  <a:prstClr val="black"/>
                </a:solidFill>
              </a:rPr>
              <a:t>Israel</a:t>
            </a:r>
            <a:r>
              <a:rPr lang="ro-RO" sz="2000" b="1" smtClean="0">
                <a:solidFill>
                  <a:prstClr val="black"/>
                </a:solidFill>
              </a:rPr>
              <a:t>» </a:t>
            </a:r>
            <a:r>
              <a:rPr lang="ro-RO" sz="2000" b="1" smtClean="0">
                <a:solidFill>
                  <a:prstClr val="black"/>
                </a:solidFill>
              </a:rPr>
              <a:t>(Mat</a:t>
            </a:r>
            <a:r>
              <a:rPr lang="ro-RO" sz="2000" b="1" smtClean="0">
                <a:solidFill>
                  <a:prstClr val="black"/>
                </a:solidFill>
              </a:rPr>
              <a:t>. </a:t>
            </a:r>
            <a:r>
              <a:rPr lang="ro-RO" sz="2000" b="1" smtClean="0">
                <a:solidFill>
                  <a:prstClr val="black"/>
                </a:solidFill>
              </a:rPr>
              <a:t>15:24).</a:t>
            </a:r>
            <a:endParaRPr lang="ro-RO" sz="2000" b="1">
              <a:solidFill>
                <a:prstClr val="black"/>
              </a:solidFill>
            </a:endParaRPr>
          </a:p>
        </p:txBody>
      </p:sp>
    </p:spTree>
    <p:extLst>
      <p:ext uri="{BB962C8B-B14F-4D97-AF65-F5344CB8AC3E}">
        <p14:creationId xmlns:p14="http://schemas.microsoft.com/office/powerpoint/2010/main" xmlns="" val="27397029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800" decel="100000"/>
                                        <p:tgtEl>
                                          <p:spTgt spid="4099"/>
                                        </p:tgtEl>
                                      </p:cBhvr>
                                    </p:animEffect>
                                    <p:anim calcmode="lin" valueType="num">
                                      <p:cBhvr>
                                        <p:cTn id="16" dur="800" decel="100000" fill="hold"/>
                                        <p:tgtEl>
                                          <p:spTgt spid="4099"/>
                                        </p:tgtEl>
                                        <p:attrNameLst>
                                          <p:attrName>style.rotation</p:attrName>
                                        </p:attrNameLst>
                                      </p:cBhvr>
                                      <p:tavLst>
                                        <p:tav tm="0">
                                          <p:val>
                                            <p:fltVal val="-90"/>
                                          </p:val>
                                        </p:tav>
                                        <p:tav tm="100000">
                                          <p:val>
                                            <p:fltVal val="0"/>
                                          </p:val>
                                        </p:tav>
                                      </p:tavLst>
                                    </p:anim>
                                    <p:anim calcmode="lin" valueType="num">
                                      <p:cBhvr>
                                        <p:cTn id="17" dur="800" decel="100000" fill="hold"/>
                                        <p:tgtEl>
                                          <p:spTgt spid="4099"/>
                                        </p:tgtEl>
                                        <p:attrNameLst>
                                          <p:attrName>ppt_x</p:attrName>
                                        </p:attrNameLst>
                                      </p:cBhvr>
                                      <p:tavLst>
                                        <p:tav tm="0">
                                          <p:val>
                                            <p:strVal val="#ppt_x+0.4"/>
                                          </p:val>
                                        </p:tav>
                                        <p:tav tm="100000">
                                          <p:val>
                                            <p:strVal val="#ppt_x-0.05"/>
                                          </p:val>
                                        </p:tav>
                                      </p:tavLst>
                                    </p:anim>
                                    <p:anim calcmode="lin" valueType="num">
                                      <p:cBhvr>
                                        <p:cTn id="18" dur="800" decel="100000" fill="hold"/>
                                        <p:tgtEl>
                                          <p:spTgt spid="409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09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099"/>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800" decel="100000"/>
                                        <p:tgtEl>
                                          <p:spTgt spid="3"/>
                                        </p:tgtEl>
                                      </p:cBhvr>
                                    </p:animEffect>
                                    <p:anim calcmode="lin" valueType="num">
                                      <p:cBhvr>
                                        <p:cTn id="24" dur="800" decel="100000" fill="hold"/>
                                        <p:tgtEl>
                                          <p:spTgt spid="3"/>
                                        </p:tgtEl>
                                        <p:attrNameLst>
                                          <p:attrName>style.rotation</p:attrName>
                                        </p:attrNameLst>
                                      </p:cBhvr>
                                      <p:tavLst>
                                        <p:tav tm="0">
                                          <p:val>
                                            <p:fltVal val="-90"/>
                                          </p:val>
                                        </p:tav>
                                        <p:tav tm="100000">
                                          <p:val>
                                            <p:fltVal val="0"/>
                                          </p:val>
                                        </p:tav>
                                      </p:tavLst>
                                    </p:anim>
                                    <p:anim calcmode="lin" valueType="num">
                                      <p:cBhvr>
                                        <p:cTn id="25" dur="800" decel="100000" fill="hold"/>
                                        <p:tgtEl>
                                          <p:spTgt spid="3"/>
                                        </p:tgtEl>
                                        <p:attrNameLst>
                                          <p:attrName>ppt_x</p:attrName>
                                        </p:attrNameLst>
                                      </p:cBhvr>
                                      <p:tavLst>
                                        <p:tav tm="0">
                                          <p:val>
                                            <p:strVal val="#ppt_x+0.4"/>
                                          </p:val>
                                        </p:tav>
                                        <p:tav tm="100000">
                                          <p:val>
                                            <p:strVal val="#ppt_x-0.05"/>
                                          </p:val>
                                        </p:tav>
                                      </p:tavLst>
                                    </p:anim>
                                    <p:anim calcmode="lin" valueType="num">
                                      <p:cBhvr>
                                        <p:cTn id="26" dur="800" decel="100000" fill="hold"/>
                                        <p:tgtEl>
                                          <p:spTgt spid="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4098"/>
                                        </p:tgtEl>
                                        <p:attrNameLst>
                                          <p:attrName>style.visibility</p:attrName>
                                        </p:attrNameLst>
                                      </p:cBhvr>
                                      <p:to>
                                        <p:strVal val="visible"/>
                                      </p:to>
                                    </p:set>
                                    <p:animEffect transition="in" filter="fade">
                                      <p:cBhvr>
                                        <p:cTn id="39" dur="1000"/>
                                        <p:tgtEl>
                                          <p:spTgt spid="4098"/>
                                        </p:tgtEl>
                                      </p:cBhvr>
                                    </p:animEffect>
                                    <p:anim calcmode="lin" valueType="num">
                                      <p:cBhvr>
                                        <p:cTn id="40" dur="1000" fill="hold"/>
                                        <p:tgtEl>
                                          <p:spTgt spid="4098"/>
                                        </p:tgtEl>
                                        <p:attrNameLst>
                                          <p:attrName>ppt_x</p:attrName>
                                        </p:attrNameLst>
                                      </p:cBhvr>
                                      <p:tavLst>
                                        <p:tav tm="0">
                                          <p:val>
                                            <p:strVal val="#ppt_x"/>
                                          </p:val>
                                        </p:tav>
                                        <p:tav tm="100000">
                                          <p:val>
                                            <p:strVal val="#ppt_x"/>
                                          </p:val>
                                        </p:tav>
                                      </p:tavLst>
                                    </p:anim>
                                    <p:anim calcmode="lin" valueType="num">
                                      <p:cBhvr>
                                        <p:cTn id="41" dur="900" decel="100000" fill="hold"/>
                                        <p:tgtEl>
                                          <p:spTgt spid="409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wipe(left)">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wipe(left)">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wipe(left)">
                                      <p:cBhvr>
                                        <p:cTn id="5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artisticBlur radius="6"/>
                    </a14:imgEffect>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769441"/>
          </a:xfrm>
          <a:prstGeom prst="rect">
            <a:avLst/>
          </a:prstGeom>
        </p:spPr>
        <p:txBody>
          <a:bodyPr wrap="square">
            <a:spAutoFit/>
            <a:scene3d>
              <a:camera prst="orthographicFront">
                <a:rot lat="0" lon="0" rev="0"/>
              </a:camera>
              <a:lightRig rig="flood" dir="t"/>
            </a:scene3d>
            <a:sp3d extrusionH="57150" contourW="12700" prstMaterial="softEdge">
              <a:bevelT w="29210" h="16510"/>
              <a:contourClr>
                <a:srgbClr val="332741"/>
              </a:contourClr>
            </a:sp3d>
          </a:bodyPr>
          <a:lstStyle/>
          <a:p>
            <a:pPr algn="ctr"/>
            <a:r>
              <a:rPr lang="ro-RO" sz="4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 HRĂNIT NEAMURILE</a:t>
            </a:r>
            <a:endParaRPr lang="es-E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2 Rectángulo"/>
          <p:cNvSpPr/>
          <p:nvPr/>
        </p:nvSpPr>
        <p:spPr>
          <a:xfrm>
            <a:off x="107504" y="692696"/>
            <a:ext cx="8856984" cy="923330"/>
          </a:xfrm>
          <a:prstGeom prst="rect">
            <a:avLst/>
          </a:prstGeom>
        </p:spPr>
        <p:txBody>
          <a:bodyPr wrap="square">
            <a:spAutoFit/>
          </a:bodyPr>
          <a:lstStyle/>
          <a:p>
            <a:r>
              <a:rPr lang="es-ES" b="1" dirty="0" smtClean="0">
                <a:solidFill>
                  <a:schemeClr val="bg1"/>
                </a:solidFill>
                <a:effectLst>
                  <a:outerShdw blurRad="50800" dist="50800" dir="5400000" algn="ctr" rotWithShape="0">
                    <a:schemeClr val="tx1"/>
                  </a:outerShdw>
                </a:effectLst>
                <a:latin typeface="Comic Sans MS" pitchFamily="66" charset="0"/>
              </a:rPr>
              <a:t>«</a:t>
            </a:r>
            <a:r>
              <a:rPr lang="vi-VN" b="1" dirty="0">
                <a:solidFill>
                  <a:schemeClr val="bg1"/>
                </a:solidFill>
                <a:effectLst>
                  <a:outerShdw blurRad="50800" dist="50800" dir="5400000" algn="ctr" rotWithShape="0">
                    <a:schemeClr val="tx1"/>
                  </a:outerShdw>
                </a:effectLst>
                <a:latin typeface="Comic Sans MS" pitchFamily="66" charset="0"/>
              </a:rPr>
              <a:t>„</a:t>
            </a:r>
            <a:r>
              <a:rPr lang="vi-VN" b="1" dirty="0" smtClean="0">
                <a:solidFill>
                  <a:schemeClr val="bg1"/>
                </a:solidFill>
                <a:effectLst>
                  <a:outerShdw blurRad="50800" dist="50800" dir="5400000" algn="ctr" rotWithShape="0">
                    <a:schemeClr val="tx1"/>
                  </a:outerShdw>
                </a:effectLst>
                <a:latin typeface="Comic Sans MS" pitchFamily="66" charset="0"/>
              </a:rPr>
              <a:t>C</a:t>
            </a:r>
            <a:r>
              <a:rPr lang="ro-RO" b="1" dirty="0" smtClean="0">
                <a:solidFill>
                  <a:schemeClr val="bg1"/>
                </a:solidFill>
                <a:effectLst>
                  <a:outerShdw blurRad="50800" dist="50800" dir="5400000" algn="ctr" rotWithShape="0">
                    <a:schemeClr val="tx1"/>
                  </a:outerShdw>
                </a:effectLst>
                <a:latin typeface="Comic Sans MS" pitchFamily="66" charset="0"/>
              </a:rPr>
              <a:t>â</a:t>
            </a:r>
            <a:r>
              <a:rPr lang="vi-VN" b="1" dirty="0" smtClean="0">
                <a:solidFill>
                  <a:schemeClr val="bg1"/>
                </a:solidFill>
                <a:effectLst>
                  <a:outerShdw blurRad="50800" dist="50800" dir="5400000" algn="ctr" rotWithShape="0">
                    <a:schemeClr val="tx1"/>
                  </a:outerShdw>
                </a:effectLst>
                <a:latin typeface="Comic Sans MS" pitchFamily="66" charset="0"/>
              </a:rPr>
              <a:t>te p</a:t>
            </a:r>
            <a:r>
              <a:rPr lang="ro-RO" b="1" dirty="0" smtClean="0">
                <a:solidFill>
                  <a:schemeClr val="bg1"/>
                </a:solidFill>
                <a:effectLst>
                  <a:outerShdw blurRad="50800" dist="50800" dir="5400000" algn="ctr" rotWithShape="0">
                    <a:schemeClr val="tx1"/>
                  </a:outerShdw>
                </a:effectLst>
                <a:latin typeface="Comic Sans MS" pitchFamily="66" charset="0"/>
              </a:rPr>
              <a:t>âini</a:t>
            </a:r>
            <a:r>
              <a:rPr lang="vi-VN" b="1" dirty="0" smtClean="0">
                <a:solidFill>
                  <a:schemeClr val="bg1"/>
                </a:solidFill>
                <a:effectLst>
                  <a:outerShdw blurRad="50800" dist="50800" dir="5400000" algn="ctr" rotWithShape="0">
                    <a:schemeClr val="tx1"/>
                  </a:outerShdw>
                </a:effectLst>
                <a:latin typeface="Comic Sans MS" pitchFamily="66" charset="0"/>
              </a:rPr>
              <a:t> </a:t>
            </a:r>
            <a:r>
              <a:rPr lang="vi-VN" b="1" dirty="0">
                <a:solidFill>
                  <a:schemeClr val="bg1"/>
                </a:solidFill>
                <a:effectLst>
                  <a:outerShdw blurRad="50800" dist="50800" dir="5400000" algn="ctr" rotWithShape="0">
                    <a:schemeClr val="tx1"/>
                  </a:outerShdw>
                </a:effectLst>
                <a:latin typeface="Comic Sans MS" pitchFamily="66" charset="0"/>
              </a:rPr>
              <a:t>aveţi?“ i-a întrebat Isus. „Şapte“, I-au răspuns ei, „şi puţini peştişori“ </a:t>
            </a:r>
            <a:r>
              <a:rPr lang="es-ES" b="1" dirty="0" smtClean="0">
                <a:solidFill>
                  <a:schemeClr val="bg1"/>
                </a:solidFill>
                <a:effectLst>
                  <a:outerShdw blurRad="50800" dist="50800" dir="5400000" algn="ctr" rotWithShape="0">
                    <a:schemeClr val="tx1"/>
                  </a:outerShdw>
                </a:effectLst>
                <a:latin typeface="Comic Sans MS" pitchFamily="66" charset="0"/>
              </a:rPr>
              <a:t>… </a:t>
            </a:r>
            <a:r>
              <a:rPr lang="vi-VN" b="1" dirty="0">
                <a:solidFill>
                  <a:schemeClr val="bg1"/>
                </a:solidFill>
                <a:effectLst>
                  <a:outerShdw blurRad="50800" dist="50800" dir="5400000" algn="ctr" rotWithShape="0">
                    <a:schemeClr val="tx1"/>
                  </a:outerShdw>
                </a:effectLst>
                <a:latin typeface="Comic Sans MS" pitchFamily="66" charset="0"/>
              </a:rPr>
              <a:t>Au </a:t>
            </a:r>
            <a:r>
              <a:rPr lang="vi-VN" b="1" dirty="0" smtClean="0">
                <a:solidFill>
                  <a:schemeClr val="bg1"/>
                </a:solidFill>
                <a:effectLst>
                  <a:outerShdw blurRad="50800" dist="50800" dir="5400000" algn="ctr" rotWithShape="0">
                    <a:schemeClr val="tx1"/>
                  </a:outerShdw>
                </a:effectLst>
                <a:latin typeface="Comic Sans MS" pitchFamily="66" charset="0"/>
              </a:rPr>
              <a:t>m</a:t>
            </a:r>
            <a:r>
              <a:rPr lang="ro-RO" b="1" dirty="0" smtClean="0">
                <a:solidFill>
                  <a:schemeClr val="bg1"/>
                </a:solidFill>
                <a:effectLst>
                  <a:outerShdw blurRad="50800" dist="50800" dir="5400000" algn="ctr" rotWithShape="0">
                    <a:schemeClr val="tx1"/>
                  </a:outerShdw>
                </a:effectLst>
                <a:latin typeface="Comic Sans MS" pitchFamily="66" charset="0"/>
              </a:rPr>
              <a:t>â</a:t>
            </a:r>
            <a:r>
              <a:rPr lang="vi-VN" b="1" dirty="0" smtClean="0">
                <a:solidFill>
                  <a:schemeClr val="bg1"/>
                </a:solidFill>
                <a:effectLst>
                  <a:outerShdw blurRad="50800" dist="50800" dir="5400000" algn="ctr" rotWithShape="0">
                    <a:schemeClr val="tx1"/>
                  </a:outerShdw>
                </a:effectLst>
                <a:latin typeface="Comic Sans MS" pitchFamily="66" charset="0"/>
              </a:rPr>
              <a:t>ncat </a:t>
            </a:r>
            <a:r>
              <a:rPr lang="vi-VN" b="1" dirty="0">
                <a:solidFill>
                  <a:schemeClr val="bg1"/>
                </a:solidFill>
                <a:effectLst>
                  <a:outerShdw blurRad="50800" dist="50800" dir="5400000" algn="ctr" rotWithShape="0">
                    <a:schemeClr val="tx1"/>
                  </a:outerShdw>
                </a:effectLst>
                <a:latin typeface="Comic Sans MS" pitchFamily="66" charset="0"/>
              </a:rPr>
              <a:t>toţi şi s-au săturat; şi s-au ridicat şapte coşniţe pline cu rămăşiţele de </a:t>
            </a:r>
            <a:r>
              <a:rPr lang="vi-VN" b="1" dirty="0" smtClean="0">
                <a:solidFill>
                  <a:schemeClr val="bg1"/>
                </a:solidFill>
                <a:effectLst>
                  <a:outerShdw blurRad="50800" dist="50800" dir="5400000" algn="ctr" rotWithShape="0">
                    <a:schemeClr val="tx1"/>
                  </a:outerShdw>
                </a:effectLst>
                <a:latin typeface="Comic Sans MS" pitchFamily="66" charset="0"/>
              </a:rPr>
              <a:t>f</a:t>
            </a:r>
            <a:r>
              <a:rPr lang="ro-RO" b="1" dirty="0" smtClean="0">
                <a:solidFill>
                  <a:schemeClr val="bg1"/>
                </a:solidFill>
                <a:effectLst>
                  <a:outerShdw blurRad="50800" dist="50800" dir="5400000" algn="ctr" rotWithShape="0">
                    <a:schemeClr val="tx1"/>
                  </a:outerShdw>
                </a:effectLst>
                <a:latin typeface="Comic Sans MS" pitchFamily="66" charset="0"/>
              </a:rPr>
              <a:t>i</a:t>
            </a:r>
            <a:r>
              <a:rPr lang="vi-VN" b="1" dirty="0" smtClean="0">
                <a:solidFill>
                  <a:schemeClr val="bg1"/>
                </a:solidFill>
                <a:effectLst>
                  <a:outerShdw blurRad="50800" dist="50800" dir="5400000" algn="ctr" rotWithShape="0">
                    <a:schemeClr val="tx1"/>
                  </a:outerShdw>
                </a:effectLst>
                <a:latin typeface="Comic Sans MS" pitchFamily="66" charset="0"/>
              </a:rPr>
              <a:t>r</a:t>
            </a:r>
            <a:r>
              <a:rPr lang="ro-RO" b="1" dirty="0" smtClean="0">
                <a:solidFill>
                  <a:schemeClr val="bg1"/>
                </a:solidFill>
                <a:effectLst>
                  <a:outerShdw blurRad="50800" dist="50800" dir="5400000" algn="ctr" rotWithShape="0">
                    <a:schemeClr val="tx1"/>
                  </a:outerShdw>
                </a:effectLst>
                <a:latin typeface="Comic Sans MS" pitchFamily="66" charset="0"/>
              </a:rPr>
              <a:t>i</a:t>
            </a:r>
            <a:r>
              <a:rPr lang="vi-VN" b="1" dirty="0" smtClean="0">
                <a:solidFill>
                  <a:schemeClr val="bg1"/>
                </a:solidFill>
                <a:effectLst>
                  <a:outerShdw blurRad="50800" dist="50800" dir="5400000" algn="ctr" rotWithShape="0">
                    <a:schemeClr val="tx1"/>
                  </a:outerShdw>
                </a:effectLst>
                <a:latin typeface="Comic Sans MS" pitchFamily="66" charset="0"/>
              </a:rPr>
              <a:t>mituri</a:t>
            </a:r>
            <a:r>
              <a:rPr lang="vi-VN" b="1" dirty="0">
                <a:solidFill>
                  <a:schemeClr val="bg1"/>
                </a:solidFill>
                <a:effectLst>
                  <a:outerShdw blurRad="50800" dist="50800" dir="5400000" algn="ctr" rotWithShape="0">
                    <a:schemeClr val="tx1"/>
                  </a:outerShdw>
                </a:effectLst>
                <a:latin typeface="Comic Sans MS" pitchFamily="66" charset="0"/>
              </a:rPr>
              <a:t>.</a:t>
            </a:r>
            <a:r>
              <a:rPr lang="es-ES" b="1" dirty="0" smtClean="0">
                <a:solidFill>
                  <a:schemeClr val="bg1"/>
                </a:solidFill>
                <a:effectLst>
                  <a:outerShdw blurRad="50800" dist="50800" dir="5400000" algn="ctr" rotWithShape="0">
                    <a:schemeClr val="tx1"/>
                  </a:outerShdw>
                </a:effectLst>
                <a:latin typeface="Comic Sans MS" pitchFamily="66" charset="0"/>
              </a:rPr>
              <a:t>» </a:t>
            </a:r>
            <a:r>
              <a:rPr lang="es-ES" sz="1400" b="1" dirty="0" smtClean="0">
                <a:solidFill>
                  <a:schemeClr val="bg1"/>
                </a:solidFill>
                <a:effectLst>
                  <a:outerShdw blurRad="50800" dist="50800" dir="5400000" algn="ctr" rotWithShape="0">
                    <a:schemeClr val="tx1"/>
                  </a:outerShdw>
                </a:effectLst>
                <a:latin typeface="Comic Sans MS" pitchFamily="66" charset="0"/>
              </a:rPr>
              <a:t>(Mate</a:t>
            </a:r>
            <a:r>
              <a:rPr lang="ro-RO" sz="1400" b="1" dirty="0" smtClean="0">
                <a:solidFill>
                  <a:schemeClr val="bg1"/>
                </a:solidFill>
                <a:effectLst>
                  <a:outerShdw blurRad="50800" dist="50800" dir="5400000" algn="ctr" rotWithShape="0">
                    <a:schemeClr val="tx1"/>
                  </a:outerShdw>
                </a:effectLst>
                <a:latin typeface="Comic Sans MS" pitchFamily="66" charset="0"/>
              </a:rPr>
              <a:t>i</a:t>
            </a:r>
            <a:r>
              <a:rPr lang="es-ES" sz="1400" b="1" dirty="0" smtClean="0">
                <a:solidFill>
                  <a:schemeClr val="bg1"/>
                </a:solidFill>
                <a:effectLst>
                  <a:outerShdw blurRad="50800" dist="50800" dir="5400000" algn="ctr" rotWithShape="0">
                    <a:schemeClr val="tx1"/>
                  </a:outerShdw>
                </a:effectLst>
                <a:latin typeface="Comic Sans MS" pitchFamily="66" charset="0"/>
              </a:rPr>
              <a:t> 15:34, 37)</a:t>
            </a:r>
            <a:endParaRPr lang="es-ES" sz="1400" b="1" dirty="0">
              <a:solidFill>
                <a:schemeClr val="bg1"/>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107504" y="1616026"/>
            <a:ext cx="5976664" cy="1323439"/>
          </a:xfrm>
          <a:prstGeom prst="rect">
            <a:avLst/>
          </a:prstGeom>
          <a:noFill/>
        </p:spPr>
        <p:txBody>
          <a:bodyPr wrap="square" rtlCol="0">
            <a:spAutoFit/>
          </a:bodyPr>
          <a:lstStyle/>
          <a:p>
            <a:r>
              <a:rPr lang="es-ES" sz="2000" b="1" dirty="0" smtClean="0"/>
              <a:t>«</a:t>
            </a:r>
            <a:r>
              <a:rPr lang="vi-VN" sz="2000" b="1" dirty="0" smtClean="0">
                <a:latin typeface="Calibri" pitchFamily="34" charset="0"/>
              </a:rPr>
              <a:t>Isus a părăsit ţinutul Tirului, şi a venit iarăş prin Sidon la marea Galileii, trecînd prin ţinutul Decapole.</a:t>
            </a:r>
            <a:r>
              <a:rPr lang="es-ES" sz="2000" b="1" dirty="0" smtClean="0">
                <a:latin typeface="Calibri" pitchFamily="34" charset="0"/>
              </a:rPr>
              <a:t>» </a:t>
            </a:r>
            <a:r>
              <a:rPr lang="es-ES" sz="2000" b="1" dirty="0" smtClean="0"/>
              <a:t>(Marc</a:t>
            </a:r>
            <a:r>
              <a:rPr lang="ro-RO" sz="2000" b="1" dirty="0" smtClean="0"/>
              <a:t>u</a:t>
            </a:r>
            <a:r>
              <a:rPr lang="es-ES" sz="2000" b="1" dirty="0" smtClean="0"/>
              <a:t> 7:31). </a:t>
            </a:r>
            <a:r>
              <a:rPr lang="ro-RO" sz="2000" b="1" dirty="0" smtClean="0"/>
              <a:t>În această regiune păgână Isus a repetat înmulțirea pâinilor în </a:t>
            </a:r>
            <a:r>
              <a:rPr lang="ro-RO" sz="2000" b="1" dirty="0" smtClean="0"/>
              <a:t>aceleași </a:t>
            </a:r>
            <a:r>
              <a:rPr lang="ro-RO" sz="2000" b="1" dirty="0" smtClean="0"/>
              <a:t>condiții ca și între iudei. </a:t>
            </a:r>
            <a:endParaRPr lang="es-ES" sz="2000" b="1" dirty="0"/>
          </a:p>
        </p:txBody>
      </p:sp>
      <p:graphicFrame>
        <p:nvGraphicFramePr>
          <p:cNvPr id="5" name="4 Tabla"/>
          <p:cNvGraphicFramePr>
            <a:graphicFrameLocks noGrp="1"/>
          </p:cNvGraphicFramePr>
          <p:nvPr>
            <p:extLst>
              <p:ext uri="{D42A27DB-BD31-4B8C-83A1-F6EECF244321}">
                <p14:modId xmlns:p14="http://schemas.microsoft.com/office/powerpoint/2010/main" xmlns="" val="1440998323"/>
              </p:ext>
            </p:extLst>
          </p:nvPr>
        </p:nvGraphicFramePr>
        <p:xfrm>
          <a:off x="2643175" y="3284984"/>
          <a:ext cx="6416524" cy="2377440"/>
        </p:xfrm>
        <a:graphic>
          <a:graphicData uri="http://schemas.openxmlformats.org/drawingml/2006/table">
            <a:tbl>
              <a:tblPr firstRow="1" bandRow="1">
                <a:tableStyleId>{775DCB02-9BB8-47FD-8907-85C794F793BA}</a:tableStyleId>
              </a:tblPr>
              <a:tblGrid>
                <a:gridCol w="2859555"/>
                <a:gridCol w="1664416"/>
                <a:gridCol w="1892553"/>
              </a:tblGrid>
              <a:tr h="370840">
                <a:tc>
                  <a:txBody>
                    <a:bodyPr/>
                    <a:lstStyle/>
                    <a:p>
                      <a:endParaRPr lang="es-ES" sz="2000" b="1" dirty="0"/>
                    </a:p>
                  </a:txBody>
                  <a:tcPr marL="79200" marR="79200">
                    <a:cell3D prstMaterial="dkEdge">
                      <a:bevel prst="coolSlant"/>
                      <a:lightRig rig="flood" dir="t"/>
                    </a:cell3D>
                  </a:tcPr>
                </a:tc>
                <a:tc>
                  <a:txBody>
                    <a:bodyPr/>
                    <a:lstStyle/>
                    <a:p>
                      <a:r>
                        <a:rPr lang="es-ES" sz="2000" b="1" dirty="0" smtClean="0"/>
                        <a:t>5.000</a:t>
                      </a:r>
                      <a:r>
                        <a:rPr lang="es-ES" sz="2000" b="1" baseline="0" dirty="0" smtClean="0"/>
                        <a:t> </a:t>
                      </a:r>
                      <a:r>
                        <a:rPr lang="ro-RO" sz="2000" b="1" baseline="0" dirty="0" smtClean="0"/>
                        <a:t>IUDEI</a:t>
                      </a:r>
                      <a:endParaRPr lang="es-ES" sz="2000" b="1" dirty="0"/>
                    </a:p>
                  </a:txBody>
                  <a:tcPr marL="79200" marR="79200">
                    <a:cell3D prstMaterial="dkEdge">
                      <a:bevel prst="coolSlant"/>
                      <a:lightRig rig="flood" dir="t"/>
                    </a:cell3D>
                  </a:tcPr>
                </a:tc>
                <a:tc>
                  <a:txBody>
                    <a:bodyPr/>
                    <a:lstStyle/>
                    <a:p>
                      <a:r>
                        <a:rPr lang="es-ES" sz="2000" b="1" dirty="0" smtClean="0"/>
                        <a:t>4.000 </a:t>
                      </a:r>
                      <a:r>
                        <a:rPr lang="ro-RO" sz="2000" b="1" dirty="0" smtClean="0"/>
                        <a:t>NEAMURI</a:t>
                      </a:r>
                      <a:endParaRPr lang="es-ES" sz="2000" b="1" dirty="0"/>
                    </a:p>
                  </a:txBody>
                  <a:tcPr marL="79200" marR="79200">
                    <a:cell3D prstMaterial="dkEdge">
                      <a:bevel prst="coolSlant"/>
                      <a:lightRig rig="flood" dir="t"/>
                    </a:cell3D>
                  </a:tcPr>
                </a:tc>
              </a:tr>
              <a:tr h="370840">
                <a:tc>
                  <a:txBody>
                    <a:bodyPr/>
                    <a:lstStyle/>
                    <a:p>
                      <a:r>
                        <a:rPr lang="ro-RO" sz="2000" b="1" dirty="0" smtClean="0"/>
                        <a:t>A avut</a:t>
                      </a:r>
                      <a:r>
                        <a:rPr lang="ro-RO" sz="2000" b="1" baseline="0" dirty="0" smtClean="0"/>
                        <a:t> milă de ei</a:t>
                      </a:r>
                      <a:endParaRPr lang="es-ES" sz="2000" b="1" dirty="0"/>
                    </a:p>
                  </a:txBody>
                  <a:tcPr marL="79200" marR="79200">
                    <a:cell3D prstMaterial="dkEdge">
                      <a:bevel prst="coolSlant"/>
                      <a:lightRig rig="flood" dir="t"/>
                    </a:cell3D>
                  </a:tcPr>
                </a:tc>
                <a:tc>
                  <a:txBody>
                    <a:bodyPr/>
                    <a:lstStyle/>
                    <a:p>
                      <a:r>
                        <a:rPr lang="es-ES" sz="2000" b="1" dirty="0" smtClean="0"/>
                        <a:t>Mate</a:t>
                      </a:r>
                      <a:r>
                        <a:rPr lang="ro-RO" sz="2000" b="1" dirty="0" smtClean="0"/>
                        <a:t>i</a:t>
                      </a:r>
                      <a:r>
                        <a:rPr lang="es-ES" sz="2000" b="1" dirty="0" smtClean="0"/>
                        <a:t> 14:14</a:t>
                      </a:r>
                      <a:endParaRPr lang="es-ES" sz="2000" b="1" dirty="0"/>
                    </a:p>
                  </a:txBody>
                  <a:tcPr marL="79200" marR="79200">
                    <a:cell3D prstMaterial="dkEdge">
                      <a:bevel prst="coolSlant"/>
                      <a:lightRig rig="flood" dir="t"/>
                    </a:cell3D>
                  </a:tcPr>
                </a:tc>
                <a:tc>
                  <a:txBody>
                    <a:bodyPr/>
                    <a:lstStyle/>
                    <a:p>
                      <a:r>
                        <a:rPr lang="es-ES" sz="2000" b="1" dirty="0" smtClean="0"/>
                        <a:t>Mate</a:t>
                      </a:r>
                      <a:r>
                        <a:rPr lang="ro-RO" sz="2000" b="1" dirty="0" smtClean="0"/>
                        <a:t>i</a:t>
                      </a:r>
                      <a:r>
                        <a:rPr lang="es-ES" sz="2000" b="1" dirty="0" smtClean="0"/>
                        <a:t> 15:32</a:t>
                      </a:r>
                      <a:endParaRPr lang="es-ES" sz="2000" b="1" dirty="0"/>
                    </a:p>
                  </a:txBody>
                  <a:tcPr marL="79200" marR="79200">
                    <a:cell3D prstMaterial="dkEdge">
                      <a:bevel prst="coolSlant"/>
                      <a:lightRig rig="flood" dir="t"/>
                    </a:cell3D>
                  </a:tcPr>
                </a:tc>
              </a:tr>
              <a:tr h="370840">
                <a:tc>
                  <a:txBody>
                    <a:bodyPr/>
                    <a:lstStyle/>
                    <a:p>
                      <a:r>
                        <a:rPr lang="ro-RO" sz="2000" b="1" dirty="0" smtClean="0"/>
                        <a:t>A vindecat</a:t>
                      </a:r>
                      <a:r>
                        <a:rPr lang="ro-RO" sz="2000" b="1" baseline="0" dirty="0" smtClean="0"/>
                        <a:t> bolnavii</a:t>
                      </a:r>
                      <a:endParaRPr lang="es-ES" sz="2000" b="1" dirty="0"/>
                    </a:p>
                  </a:txBody>
                  <a:tcPr marL="79200" marR="79200">
                    <a:cell3D prstMaterial="dkEdge">
                      <a:bevel prst="coolSlant"/>
                      <a:lightRig rig="flood" dir="t"/>
                    </a:cell3D>
                  </a:tcPr>
                </a:tc>
                <a:tc>
                  <a:txBody>
                    <a:bodyPr/>
                    <a:lstStyle/>
                    <a:p>
                      <a:r>
                        <a:rPr lang="es-ES" sz="2000" b="1" dirty="0" smtClean="0"/>
                        <a:t>Mate</a:t>
                      </a:r>
                      <a:r>
                        <a:rPr lang="ro-RO" sz="2000" b="1" dirty="0" smtClean="0"/>
                        <a:t>i</a:t>
                      </a:r>
                      <a:r>
                        <a:rPr lang="es-ES" sz="2000" b="1" dirty="0" smtClean="0"/>
                        <a:t> 14:14</a:t>
                      </a:r>
                      <a:endParaRPr lang="es-ES" sz="2000" b="1" dirty="0"/>
                    </a:p>
                  </a:txBody>
                  <a:tcPr marL="79200" marR="79200">
                    <a:cell3D prstMaterial="dkEdge">
                      <a:bevel prst="coolSlant"/>
                      <a:lightRig rig="flood" dir="t"/>
                    </a:cell3D>
                  </a:tcPr>
                </a:tc>
                <a:tc>
                  <a:txBody>
                    <a:bodyPr/>
                    <a:lstStyle/>
                    <a:p>
                      <a:r>
                        <a:rPr lang="es-ES" sz="2000" b="1" dirty="0" smtClean="0"/>
                        <a:t>Mate</a:t>
                      </a:r>
                      <a:r>
                        <a:rPr lang="ro-RO" sz="2000" b="1" dirty="0" smtClean="0"/>
                        <a:t>i</a:t>
                      </a:r>
                      <a:r>
                        <a:rPr lang="es-ES" sz="2000" b="1" dirty="0" smtClean="0"/>
                        <a:t> 15:30</a:t>
                      </a:r>
                      <a:endParaRPr lang="es-ES" sz="2000" b="1" dirty="0"/>
                    </a:p>
                  </a:txBody>
                  <a:tcPr marL="79200" marR="79200">
                    <a:cell3D prstMaterial="dkEdge">
                      <a:bevel prst="coolSlant"/>
                      <a:lightRig rig="flood" dir="t"/>
                    </a:cell3D>
                  </a:tcPr>
                </a:tc>
              </a:tr>
              <a:tr h="370840">
                <a:tc>
                  <a:txBody>
                    <a:bodyPr/>
                    <a:lstStyle/>
                    <a:p>
                      <a:r>
                        <a:rPr lang="ro-RO" sz="2000" b="1" dirty="0" smtClean="0"/>
                        <a:t>A înmulțit</a:t>
                      </a:r>
                      <a:r>
                        <a:rPr lang="ro-RO" sz="2000" b="1" baseline="0" dirty="0" smtClean="0"/>
                        <a:t> pâinile și peștii</a:t>
                      </a:r>
                      <a:endParaRPr lang="ro-RO" sz="2000" b="1" dirty="0"/>
                    </a:p>
                  </a:txBody>
                  <a:tcPr marL="79200" marR="79200">
                    <a:cell3D prstMaterial="dkEdge">
                      <a:bevel prst="coolSlant"/>
                      <a:lightRig rig="flood" dir="t"/>
                    </a:cell3D>
                  </a:tcPr>
                </a:tc>
                <a:tc>
                  <a:txBody>
                    <a:bodyPr/>
                    <a:lstStyle/>
                    <a:p>
                      <a:r>
                        <a:rPr lang="es-ES" sz="2000" b="1" dirty="0" smtClean="0"/>
                        <a:t>Mate</a:t>
                      </a:r>
                      <a:r>
                        <a:rPr lang="ro-RO" sz="2000" b="1" dirty="0" smtClean="0"/>
                        <a:t>i</a:t>
                      </a:r>
                      <a:r>
                        <a:rPr lang="es-ES" sz="2000" b="1" dirty="0" smtClean="0"/>
                        <a:t> 14:19</a:t>
                      </a:r>
                      <a:endParaRPr lang="es-ES" sz="2000" b="1" dirty="0"/>
                    </a:p>
                  </a:txBody>
                  <a:tcPr marL="79200" marR="79200">
                    <a:cell3D prstMaterial="dkEdge">
                      <a:bevel prst="coolSlant"/>
                      <a:lightRig rig="flood" dir="t"/>
                    </a:cell3D>
                  </a:tcPr>
                </a:tc>
                <a:tc>
                  <a:txBody>
                    <a:bodyPr/>
                    <a:lstStyle/>
                    <a:p>
                      <a:r>
                        <a:rPr lang="es-ES" sz="2000" b="1" dirty="0" smtClean="0"/>
                        <a:t>Mate</a:t>
                      </a:r>
                      <a:r>
                        <a:rPr lang="ro-RO" sz="2000" b="1" dirty="0" smtClean="0"/>
                        <a:t>i</a:t>
                      </a:r>
                      <a:r>
                        <a:rPr lang="es-ES" sz="2000" b="1" dirty="0" smtClean="0"/>
                        <a:t> 15:36</a:t>
                      </a:r>
                      <a:endParaRPr lang="es-ES" sz="2000" b="1" dirty="0"/>
                    </a:p>
                  </a:txBody>
                  <a:tcPr marL="79200" marR="79200">
                    <a:cell3D prstMaterial="dkEdge">
                      <a:bevel prst="coolSlant"/>
                      <a:lightRig rig="flood" dir="t"/>
                    </a:cell3D>
                  </a:tcPr>
                </a:tc>
              </a:tr>
              <a:tr h="370840">
                <a:tc>
                  <a:txBody>
                    <a:bodyPr/>
                    <a:lstStyle/>
                    <a:p>
                      <a:r>
                        <a:rPr lang="ro-RO" sz="2000" b="1" dirty="0" smtClean="0"/>
                        <a:t>Ucenicii au ajutat</a:t>
                      </a:r>
                      <a:endParaRPr lang="es-ES" sz="2000" b="1" dirty="0"/>
                    </a:p>
                  </a:txBody>
                  <a:tcPr marL="79200" marR="79200">
                    <a:cell3D prstMaterial="dkEdge">
                      <a:bevel prst="coolSlant"/>
                      <a:lightRig rig="flood" dir="t"/>
                    </a:cell3D>
                  </a:tcPr>
                </a:tc>
                <a:tc>
                  <a:txBody>
                    <a:bodyPr/>
                    <a:lstStyle/>
                    <a:p>
                      <a:r>
                        <a:rPr lang="es-ES" sz="2000" b="1" dirty="0" smtClean="0"/>
                        <a:t>Mate</a:t>
                      </a:r>
                      <a:r>
                        <a:rPr lang="ro-RO" sz="2000" b="1" dirty="0" smtClean="0"/>
                        <a:t>i</a:t>
                      </a:r>
                      <a:r>
                        <a:rPr lang="es-ES" sz="2000" b="1" dirty="0" smtClean="0"/>
                        <a:t> 14:19</a:t>
                      </a:r>
                      <a:endParaRPr lang="es-ES" sz="2000" b="1" dirty="0"/>
                    </a:p>
                  </a:txBody>
                  <a:tcPr marL="79200" marR="79200">
                    <a:cell3D prstMaterial="dkEdge">
                      <a:bevel prst="coolSlant"/>
                      <a:lightRig rig="flood" dir="t"/>
                    </a:cell3D>
                  </a:tcPr>
                </a:tc>
                <a:tc>
                  <a:txBody>
                    <a:bodyPr/>
                    <a:lstStyle/>
                    <a:p>
                      <a:r>
                        <a:rPr lang="es-ES" sz="2000" b="1" dirty="0" smtClean="0"/>
                        <a:t>Mate</a:t>
                      </a:r>
                      <a:r>
                        <a:rPr lang="ro-RO" sz="2000" b="1" dirty="0" smtClean="0"/>
                        <a:t>i</a:t>
                      </a:r>
                      <a:r>
                        <a:rPr lang="es-ES" sz="2000" b="1" dirty="0" smtClean="0"/>
                        <a:t> 15:36</a:t>
                      </a:r>
                      <a:endParaRPr lang="es-ES" sz="2000" b="1" dirty="0"/>
                    </a:p>
                  </a:txBody>
                  <a:tcPr marL="79200" marR="79200">
                    <a:cell3D prstMaterial="dkEdge">
                      <a:bevel prst="coolSlant"/>
                      <a:lightRig rig="flood" dir="t"/>
                    </a:cell3D>
                  </a:tcPr>
                </a:tc>
              </a:tr>
              <a:tr h="370840">
                <a:tc>
                  <a:txBody>
                    <a:bodyPr/>
                    <a:lstStyle/>
                    <a:p>
                      <a:r>
                        <a:rPr lang="ro-RO" sz="2000" b="1" dirty="0" smtClean="0"/>
                        <a:t>Au strâns</a:t>
                      </a:r>
                      <a:r>
                        <a:rPr lang="ro-RO" sz="2000" b="1" baseline="0" dirty="0" smtClean="0"/>
                        <a:t> ce a rămas</a:t>
                      </a:r>
                      <a:endParaRPr lang="es-ES" sz="2000" b="1" dirty="0"/>
                    </a:p>
                  </a:txBody>
                  <a:tcPr marL="79200" marR="79200">
                    <a:cell3D prstMaterial="dkEdge">
                      <a:bevel prst="coolSlant"/>
                      <a:lightRig rig="flood" dir="t"/>
                    </a:cell3D>
                  </a:tcPr>
                </a:tc>
                <a:tc>
                  <a:txBody>
                    <a:bodyPr/>
                    <a:lstStyle/>
                    <a:p>
                      <a:r>
                        <a:rPr lang="es-ES" sz="2000" b="1" dirty="0" smtClean="0"/>
                        <a:t>Mate</a:t>
                      </a:r>
                      <a:r>
                        <a:rPr lang="ro-RO" sz="2000" b="1" dirty="0" smtClean="0"/>
                        <a:t>i</a:t>
                      </a:r>
                      <a:r>
                        <a:rPr lang="es-ES" sz="2000" b="1" dirty="0" smtClean="0"/>
                        <a:t> 14:20</a:t>
                      </a:r>
                      <a:endParaRPr lang="es-ES" sz="2000" b="1" dirty="0"/>
                    </a:p>
                  </a:txBody>
                  <a:tcPr marL="79200" marR="79200">
                    <a:cell3D prstMaterial="dkEdge">
                      <a:bevel prst="coolSlant"/>
                      <a:lightRig rig="flood" dir="t"/>
                    </a:cell3D>
                  </a:tcPr>
                </a:tc>
                <a:tc>
                  <a:txBody>
                    <a:bodyPr/>
                    <a:lstStyle/>
                    <a:p>
                      <a:r>
                        <a:rPr lang="es-ES" sz="2000" b="1" dirty="0" smtClean="0"/>
                        <a:t>Mate</a:t>
                      </a:r>
                      <a:r>
                        <a:rPr lang="ro-RO" sz="2000" b="1" dirty="0" smtClean="0"/>
                        <a:t>i</a:t>
                      </a:r>
                      <a:r>
                        <a:rPr lang="es-ES" sz="2000" b="1" dirty="0" smtClean="0"/>
                        <a:t> 15:37</a:t>
                      </a:r>
                      <a:endParaRPr lang="es-ES" sz="2000" b="1" dirty="0"/>
                    </a:p>
                  </a:txBody>
                  <a:tcPr marL="79200" marR="79200">
                    <a:cell3D prstMaterial="dkEdge">
                      <a:bevel prst="coolSlant"/>
                      <a:lightRig rig="flood" dir="t"/>
                    </a:cell3D>
                  </a:tcPr>
                </a:tc>
              </a:tr>
            </a:tbl>
          </a:graphicData>
        </a:graphic>
      </p:graphicFrame>
      <p:pic>
        <p:nvPicPr>
          <p:cNvPr id="1028" name="Picture 4" descr="\\PC-EUNICE\FondosTematicos\Jesus\Alimentación 5000\Captur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771" y="3358168"/>
            <a:ext cx="2531965" cy="21602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030" name="Picture 6" descr="\\PC-EUNICE\FondosTematicos\Jesus\Alimentación 5000\11.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23172"/>
          <a:stretch/>
        </p:blipFill>
        <p:spPr bwMode="auto">
          <a:xfrm>
            <a:off x="5004048" y="5789740"/>
            <a:ext cx="1944216" cy="1023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31" name="Picture 7" descr="\\PC-EUNICE\FondosTematicos\Jesus\Alimentación 5000\17.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9174"/>
          <a:stretch/>
        </p:blipFill>
        <p:spPr bwMode="auto">
          <a:xfrm>
            <a:off x="7101184" y="5789740"/>
            <a:ext cx="1863304" cy="1023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32" name="Picture 8" descr="\\PC-EUNICE\FondosTematicos\Jesus\Alimentación 5000\basket.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516216" y="1412776"/>
            <a:ext cx="2370278" cy="1747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161764" y="5733256"/>
            <a:ext cx="4698268" cy="1138773"/>
          </a:xfrm>
          <a:prstGeom prst="rect">
            <a:avLst/>
          </a:prstGeom>
        </p:spPr>
        <p:txBody>
          <a:bodyPr wrap="square">
            <a:spAutoFit/>
          </a:bodyPr>
          <a:lstStyle/>
          <a:p>
            <a:pPr algn="ctr"/>
            <a:r>
              <a:rPr lang="ro-RO" b="1" dirty="0" smtClean="0">
                <a:solidFill>
                  <a:schemeClr val="bg1"/>
                </a:solidFill>
                <a:effectLst>
                  <a:glow rad="152400">
                    <a:srgbClr val="291F35">
                      <a:alpha val="94000"/>
                    </a:srgbClr>
                  </a:glow>
                </a:effectLst>
                <a:latin typeface="Comic Sans MS" pitchFamily="66" charset="0"/>
              </a:rPr>
              <a:t>«Sau, poate, Dumnezeu este numai Dumnezeul Iudeilor? Nu este şi al Neamurilor? Da, este şi al Neamurilor» </a:t>
            </a:r>
            <a:r>
              <a:rPr lang="ro-RO" sz="1400" b="1" dirty="0" smtClean="0">
                <a:solidFill>
                  <a:schemeClr val="bg1"/>
                </a:solidFill>
                <a:effectLst>
                  <a:glow rad="152400">
                    <a:srgbClr val="291F35">
                      <a:alpha val="94000"/>
                    </a:srgbClr>
                  </a:glow>
                </a:effectLst>
                <a:latin typeface="Comic Sans MS" pitchFamily="66" charset="0"/>
              </a:rPr>
              <a:t>(Romani 3:29)</a:t>
            </a:r>
            <a:endParaRPr lang="ro-RO" sz="1400" b="1" dirty="0">
              <a:solidFill>
                <a:schemeClr val="bg1"/>
              </a:solidFill>
              <a:effectLst>
                <a:glow rad="152400">
                  <a:srgbClr val="291F35">
                    <a:alpha val="94000"/>
                  </a:srgbClr>
                </a:glow>
              </a:effectLst>
              <a:latin typeface="Comic Sans MS" pitchFamily="66" charset="0"/>
            </a:endParaRPr>
          </a:p>
        </p:txBody>
      </p:sp>
    </p:spTree>
    <p:extLst>
      <p:ext uri="{BB962C8B-B14F-4D97-AF65-F5344CB8AC3E}">
        <p14:creationId xmlns:p14="http://schemas.microsoft.com/office/powerpoint/2010/main" xmlns="" val="4175488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1032"/>
                                        </p:tgtEl>
                                        <p:attrNameLst>
                                          <p:attrName>style.visibility</p:attrName>
                                        </p:attrNameLst>
                                      </p:cBhvr>
                                      <p:to>
                                        <p:strVal val="visible"/>
                                      </p:to>
                                    </p:set>
                                    <p:anim calcmode="lin" valueType="num">
                                      <p:cBhvr additive="base">
                                        <p:cTn id="20" dur="500" fill="hold"/>
                                        <p:tgtEl>
                                          <p:spTgt spid="1032"/>
                                        </p:tgtEl>
                                        <p:attrNameLst>
                                          <p:attrName>ppt_x</p:attrName>
                                        </p:attrNameLst>
                                      </p:cBhvr>
                                      <p:tavLst>
                                        <p:tav tm="0">
                                          <p:val>
                                            <p:strVal val="0-#ppt_w/2"/>
                                          </p:val>
                                        </p:tav>
                                        <p:tav tm="100000">
                                          <p:val>
                                            <p:strVal val="#ppt_x"/>
                                          </p:val>
                                        </p:tav>
                                      </p:tavLst>
                                    </p:anim>
                                    <p:anim calcmode="lin" valueType="num">
                                      <p:cBhvr additive="base">
                                        <p:cTn id="21"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1000"/>
                                        <p:tgtEl>
                                          <p:spTgt spid="1028"/>
                                        </p:tgtEl>
                                      </p:cBhvr>
                                    </p:animEffect>
                                    <p:anim calcmode="lin" valueType="num">
                                      <p:cBhvr>
                                        <p:cTn id="32" dur="1000" fill="hold"/>
                                        <p:tgtEl>
                                          <p:spTgt spid="1028"/>
                                        </p:tgtEl>
                                        <p:attrNameLst>
                                          <p:attrName>ppt_x</p:attrName>
                                        </p:attrNameLst>
                                      </p:cBhvr>
                                      <p:tavLst>
                                        <p:tav tm="0">
                                          <p:val>
                                            <p:strVal val="#ppt_x"/>
                                          </p:val>
                                        </p:tav>
                                        <p:tav tm="100000">
                                          <p:val>
                                            <p:strVal val="#ppt_x"/>
                                          </p:val>
                                        </p:tav>
                                      </p:tavLst>
                                    </p:anim>
                                    <p:anim calcmode="lin" valueType="num">
                                      <p:cBhvr>
                                        <p:cTn id="3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528"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anim calcmode="lin" valueType="num">
                                      <p:cBhvr>
                                        <p:cTn id="41" dur="500" fill="hold"/>
                                        <p:tgtEl>
                                          <p:spTgt spid="5"/>
                                        </p:tgtEl>
                                        <p:attrNameLst>
                                          <p:attrName>ppt_x</p:attrName>
                                        </p:attrNameLst>
                                      </p:cBhvr>
                                      <p:tavLst>
                                        <p:tav tm="0">
                                          <p:val>
                                            <p:fltVal val="0.5"/>
                                          </p:val>
                                        </p:tav>
                                        <p:tav tm="100000">
                                          <p:val>
                                            <p:strVal val="#ppt_x"/>
                                          </p:val>
                                        </p:tav>
                                      </p:tavLst>
                                    </p:anim>
                                    <p:anim calcmode="lin" valueType="num">
                                      <p:cBhvr>
                                        <p:cTn id="42" dur="500" fill="hold"/>
                                        <p:tgtEl>
                                          <p:spTgt spid="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1030"/>
                                        </p:tgtEl>
                                        <p:attrNameLst>
                                          <p:attrName>style.visibility</p:attrName>
                                        </p:attrNameLst>
                                      </p:cBhvr>
                                      <p:to>
                                        <p:strVal val="visible"/>
                                      </p:to>
                                    </p:set>
                                    <p:anim calcmode="lin" valueType="num">
                                      <p:cBhvr>
                                        <p:cTn id="45" dur="500" fill="hold"/>
                                        <p:tgtEl>
                                          <p:spTgt spid="1030"/>
                                        </p:tgtEl>
                                        <p:attrNameLst>
                                          <p:attrName>ppt_w</p:attrName>
                                        </p:attrNameLst>
                                      </p:cBhvr>
                                      <p:tavLst>
                                        <p:tav tm="0">
                                          <p:val>
                                            <p:fltVal val="0"/>
                                          </p:val>
                                        </p:tav>
                                        <p:tav tm="100000">
                                          <p:val>
                                            <p:strVal val="#ppt_w"/>
                                          </p:val>
                                        </p:tav>
                                      </p:tavLst>
                                    </p:anim>
                                    <p:anim calcmode="lin" valueType="num">
                                      <p:cBhvr>
                                        <p:cTn id="46" dur="500" fill="hold"/>
                                        <p:tgtEl>
                                          <p:spTgt spid="1030"/>
                                        </p:tgtEl>
                                        <p:attrNameLst>
                                          <p:attrName>ppt_h</p:attrName>
                                        </p:attrNameLst>
                                      </p:cBhvr>
                                      <p:tavLst>
                                        <p:tav tm="0">
                                          <p:val>
                                            <p:fltVal val="0"/>
                                          </p:val>
                                        </p:tav>
                                        <p:tav tm="100000">
                                          <p:val>
                                            <p:strVal val="#ppt_h"/>
                                          </p:val>
                                        </p:tav>
                                      </p:tavLst>
                                    </p:anim>
                                    <p:animEffect transition="in" filter="fade">
                                      <p:cBhvr>
                                        <p:cTn id="47" dur="500"/>
                                        <p:tgtEl>
                                          <p:spTgt spid="1030"/>
                                        </p:tgtEl>
                                      </p:cBhvr>
                                    </p:animEffect>
                                    <p:anim calcmode="lin" valueType="num">
                                      <p:cBhvr>
                                        <p:cTn id="48" dur="500" fill="hold"/>
                                        <p:tgtEl>
                                          <p:spTgt spid="1030"/>
                                        </p:tgtEl>
                                        <p:attrNameLst>
                                          <p:attrName>ppt_x</p:attrName>
                                        </p:attrNameLst>
                                      </p:cBhvr>
                                      <p:tavLst>
                                        <p:tav tm="0">
                                          <p:val>
                                            <p:fltVal val="0.5"/>
                                          </p:val>
                                        </p:tav>
                                        <p:tav tm="100000">
                                          <p:val>
                                            <p:strVal val="#ppt_x"/>
                                          </p:val>
                                        </p:tav>
                                      </p:tavLst>
                                    </p:anim>
                                    <p:anim calcmode="lin" valueType="num">
                                      <p:cBhvr>
                                        <p:cTn id="49" dur="500" fill="hold"/>
                                        <p:tgtEl>
                                          <p:spTgt spid="1030"/>
                                        </p:tgtEl>
                                        <p:attrNameLst>
                                          <p:attrName>ppt_y</p:attrName>
                                        </p:attrNameLst>
                                      </p:cBhvr>
                                      <p:tavLst>
                                        <p:tav tm="0">
                                          <p:val>
                                            <p:fltVal val="0.5"/>
                                          </p:val>
                                        </p:tav>
                                        <p:tav tm="100000">
                                          <p:val>
                                            <p:strVal val="#ppt_y"/>
                                          </p:val>
                                        </p:tav>
                                      </p:tavLst>
                                    </p:anim>
                                  </p:childTnLst>
                                </p:cTn>
                              </p:par>
                              <p:par>
                                <p:cTn id="50" presetID="53" presetClass="entr" presetSubtype="528" fill="hold" nodeType="withEffect">
                                  <p:stCondLst>
                                    <p:cond delay="0"/>
                                  </p:stCondLst>
                                  <p:childTnLst>
                                    <p:set>
                                      <p:cBhvr>
                                        <p:cTn id="51" dur="1" fill="hold">
                                          <p:stCondLst>
                                            <p:cond delay="0"/>
                                          </p:stCondLst>
                                        </p:cTn>
                                        <p:tgtEl>
                                          <p:spTgt spid="1031"/>
                                        </p:tgtEl>
                                        <p:attrNameLst>
                                          <p:attrName>style.visibility</p:attrName>
                                        </p:attrNameLst>
                                      </p:cBhvr>
                                      <p:to>
                                        <p:strVal val="visible"/>
                                      </p:to>
                                    </p:set>
                                    <p:anim calcmode="lin" valueType="num">
                                      <p:cBhvr>
                                        <p:cTn id="52" dur="500" fill="hold"/>
                                        <p:tgtEl>
                                          <p:spTgt spid="1031"/>
                                        </p:tgtEl>
                                        <p:attrNameLst>
                                          <p:attrName>ppt_w</p:attrName>
                                        </p:attrNameLst>
                                      </p:cBhvr>
                                      <p:tavLst>
                                        <p:tav tm="0">
                                          <p:val>
                                            <p:fltVal val="0"/>
                                          </p:val>
                                        </p:tav>
                                        <p:tav tm="100000">
                                          <p:val>
                                            <p:strVal val="#ppt_w"/>
                                          </p:val>
                                        </p:tav>
                                      </p:tavLst>
                                    </p:anim>
                                    <p:anim calcmode="lin" valueType="num">
                                      <p:cBhvr>
                                        <p:cTn id="53" dur="500" fill="hold"/>
                                        <p:tgtEl>
                                          <p:spTgt spid="1031"/>
                                        </p:tgtEl>
                                        <p:attrNameLst>
                                          <p:attrName>ppt_h</p:attrName>
                                        </p:attrNameLst>
                                      </p:cBhvr>
                                      <p:tavLst>
                                        <p:tav tm="0">
                                          <p:val>
                                            <p:fltVal val="0"/>
                                          </p:val>
                                        </p:tav>
                                        <p:tav tm="100000">
                                          <p:val>
                                            <p:strVal val="#ppt_h"/>
                                          </p:val>
                                        </p:tav>
                                      </p:tavLst>
                                    </p:anim>
                                    <p:animEffect transition="in" filter="fade">
                                      <p:cBhvr>
                                        <p:cTn id="54" dur="500"/>
                                        <p:tgtEl>
                                          <p:spTgt spid="1031"/>
                                        </p:tgtEl>
                                      </p:cBhvr>
                                    </p:animEffect>
                                    <p:anim calcmode="lin" valueType="num">
                                      <p:cBhvr>
                                        <p:cTn id="55" dur="500" fill="hold"/>
                                        <p:tgtEl>
                                          <p:spTgt spid="1031"/>
                                        </p:tgtEl>
                                        <p:attrNameLst>
                                          <p:attrName>ppt_x</p:attrName>
                                        </p:attrNameLst>
                                      </p:cBhvr>
                                      <p:tavLst>
                                        <p:tav tm="0">
                                          <p:val>
                                            <p:fltVal val="0.5"/>
                                          </p:val>
                                        </p:tav>
                                        <p:tav tm="100000">
                                          <p:val>
                                            <p:strVal val="#ppt_x"/>
                                          </p:val>
                                        </p:tav>
                                      </p:tavLst>
                                    </p:anim>
                                    <p:anim calcmode="lin" valueType="num">
                                      <p:cBhvr>
                                        <p:cTn id="56" dur="500" fill="hold"/>
                                        <p:tgtEl>
                                          <p:spTgt spid="1031"/>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0" fill="hold"/>
                                        <p:tgtEl>
                                          <p:spTgt spid="6"/>
                                        </p:tgtEl>
                                        <p:attrNameLst>
                                          <p:attrName>ppt_w</p:attrName>
                                        </p:attrNameLst>
                                      </p:cBhvr>
                                      <p:tavLst>
                                        <p:tav tm="0">
                                          <p:val>
                                            <p:fltVal val="0"/>
                                          </p:val>
                                        </p:tav>
                                        <p:tav tm="100000">
                                          <p:val>
                                            <p:strVal val="#ppt_w"/>
                                          </p:val>
                                        </p:tav>
                                      </p:tavLst>
                                    </p:anim>
                                    <p:anim calcmode="lin" valueType="num">
                                      <p:cBhvr>
                                        <p:cTn id="62" dur="1000" fill="hold"/>
                                        <p:tgtEl>
                                          <p:spTgt spid="6"/>
                                        </p:tgtEl>
                                        <p:attrNameLst>
                                          <p:attrName>ppt_h</p:attrName>
                                        </p:attrNameLst>
                                      </p:cBhvr>
                                      <p:tavLst>
                                        <p:tav tm="0">
                                          <p:val>
                                            <p:fltVal val="0"/>
                                          </p:val>
                                        </p:tav>
                                        <p:tav tm="100000">
                                          <p:val>
                                            <p:strVal val="#ppt_h"/>
                                          </p:val>
                                        </p:tav>
                                      </p:tavLst>
                                    </p:anim>
                                    <p:anim calcmode="lin" valueType="num">
                                      <p:cBhvr>
                                        <p:cTn id="6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artisticBlur/>
                    </a14:imgEffect>
                    <a14:imgEffect>
                      <a14:brightnessContrast bright="1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ro-RO" sz="4400" b="1" spc="150" smtClean="0">
                <a:ln w="11430"/>
                <a:solidFill>
                  <a:srgbClr val="F8F8F8"/>
                </a:solidFill>
                <a:effectLst>
                  <a:outerShdw blurRad="25400" algn="tl" rotWithShape="0">
                    <a:srgbClr val="000000">
                      <a:alpha val="43000"/>
                    </a:srgbClr>
                  </a:outerShdw>
                </a:effectLst>
              </a:rPr>
              <a:t>DOMN AL ÎNTREGII CREAȚII</a:t>
            </a:r>
          </a:p>
        </p:txBody>
      </p:sp>
      <p:sp>
        <p:nvSpPr>
          <p:cNvPr id="3" name="2 Rectángulo"/>
          <p:cNvSpPr/>
          <p:nvPr/>
        </p:nvSpPr>
        <p:spPr>
          <a:xfrm>
            <a:off x="35496" y="620688"/>
            <a:ext cx="5132312" cy="923330"/>
          </a:xfrm>
          <a:prstGeom prst="rect">
            <a:avLst/>
          </a:prstGeom>
        </p:spPr>
        <p:txBody>
          <a:bodyPr wrap="square">
            <a:spAutoFit/>
          </a:bodyPr>
          <a:lstStyle/>
          <a:p>
            <a:pPr algn="ctr"/>
            <a:r>
              <a:rPr lang="ro-RO" b="1" smtClean="0">
                <a:solidFill>
                  <a:srgbClr val="352844"/>
                </a:solidFill>
                <a:latin typeface="Comic Sans MS" pitchFamily="66" charset="0"/>
              </a:rPr>
              <a:t>«Dar</a:t>
            </a:r>
            <a:r>
              <a:rPr lang="ro-RO" b="1" smtClean="0">
                <a:solidFill>
                  <a:srgbClr val="352844"/>
                </a:solidFill>
                <a:latin typeface="Comic Sans MS" pitchFamily="66" charset="0"/>
              </a:rPr>
              <a:t>, </a:t>
            </a:r>
            <a:r>
              <a:rPr lang="ro-RO" b="1" smtClean="0">
                <a:solidFill>
                  <a:srgbClr val="352844"/>
                </a:solidFill>
                <a:latin typeface="Comic Sans MS" pitchFamily="66" charset="0"/>
              </a:rPr>
              <a:t>cân</a:t>
            </a:r>
            <a:r>
              <a:rPr lang="ro-RO" b="1" smtClean="0">
                <a:solidFill>
                  <a:srgbClr val="352844"/>
                </a:solidFill>
                <a:latin typeface="Comic Sans MS" pitchFamily="66" charset="0"/>
              </a:rPr>
              <a:t>d a văzut că </a:t>
            </a:r>
            <a:r>
              <a:rPr lang="ro-RO" b="1" smtClean="0">
                <a:solidFill>
                  <a:srgbClr val="352844"/>
                </a:solidFill>
                <a:latin typeface="Comic Sans MS" pitchFamily="66" charset="0"/>
              </a:rPr>
              <a:t>vâ</a:t>
            </a:r>
            <a:r>
              <a:rPr lang="ro-RO" b="1" smtClean="0">
                <a:solidFill>
                  <a:srgbClr val="352844"/>
                </a:solidFill>
                <a:latin typeface="Comic Sans MS" pitchFamily="66" charset="0"/>
              </a:rPr>
              <a:t>ntul era </a:t>
            </a:r>
            <a:r>
              <a:rPr lang="ro-RO" b="1" smtClean="0">
                <a:solidFill>
                  <a:srgbClr val="352844"/>
                </a:solidFill>
                <a:latin typeface="Comic Sans MS" pitchFamily="66" charset="0"/>
              </a:rPr>
              <a:t>tare</a:t>
            </a:r>
            <a:r>
              <a:rPr lang="ro-RO" b="1" smtClean="0">
                <a:solidFill>
                  <a:srgbClr val="352844"/>
                </a:solidFill>
                <a:latin typeface="Comic Sans MS" pitchFamily="66" charset="0"/>
              </a:rPr>
              <a:t>, s-a </a:t>
            </a:r>
            <a:r>
              <a:rPr lang="ro-RO" b="1" smtClean="0">
                <a:solidFill>
                  <a:srgbClr val="352844"/>
                </a:solidFill>
                <a:latin typeface="Comic Sans MS" pitchFamily="66" charset="0"/>
              </a:rPr>
              <a:t>temut</a:t>
            </a:r>
            <a:r>
              <a:rPr lang="ro-RO" b="1" smtClean="0">
                <a:solidFill>
                  <a:srgbClr val="352844"/>
                </a:solidFill>
                <a:latin typeface="Comic Sans MS" pitchFamily="66" charset="0"/>
              </a:rPr>
              <a:t>; şi fiindcă începea să se </a:t>
            </a:r>
            <a:r>
              <a:rPr lang="ro-RO" b="1" smtClean="0">
                <a:solidFill>
                  <a:srgbClr val="352844"/>
                </a:solidFill>
                <a:latin typeface="Comic Sans MS" pitchFamily="66" charset="0"/>
              </a:rPr>
              <a:t>afunde</a:t>
            </a:r>
            <a:r>
              <a:rPr lang="ro-RO" b="1" smtClean="0">
                <a:solidFill>
                  <a:srgbClr val="352844"/>
                </a:solidFill>
                <a:latin typeface="Comic Sans MS" pitchFamily="66" charset="0"/>
              </a:rPr>
              <a:t>, a </a:t>
            </a:r>
            <a:r>
              <a:rPr lang="ro-RO" b="1" smtClean="0">
                <a:solidFill>
                  <a:srgbClr val="352844"/>
                </a:solidFill>
                <a:latin typeface="Comic Sans MS" pitchFamily="66" charset="0"/>
              </a:rPr>
              <a:t>strigat</a:t>
            </a:r>
            <a:r>
              <a:rPr lang="ro-RO" b="1" smtClean="0">
                <a:solidFill>
                  <a:srgbClr val="352844"/>
                </a:solidFill>
                <a:latin typeface="Comic Sans MS" pitchFamily="66" charset="0"/>
              </a:rPr>
              <a:t>: </a:t>
            </a:r>
            <a:r>
              <a:rPr lang="ro-RO" b="1" smtClean="0">
                <a:solidFill>
                  <a:srgbClr val="352844"/>
                </a:solidFill>
                <a:latin typeface="Comic Sans MS" pitchFamily="66" charset="0"/>
              </a:rPr>
              <a:t>„Doamne</a:t>
            </a:r>
            <a:r>
              <a:rPr lang="ro-RO" b="1" smtClean="0">
                <a:solidFill>
                  <a:srgbClr val="352844"/>
                </a:solidFill>
                <a:latin typeface="Comic Sans MS" pitchFamily="66" charset="0"/>
              </a:rPr>
              <a:t>, </a:t>
            </a:r>
            <a:r>
              <a:rPr lang="ro-RO" b="1" smtClean="0">
                <a:solidFill>
                  <a:srgbClr val="352844"/>
                </a:solidFill>
                <a:latin typeface="Comic Sans MS" pitchFamily="66" charset="0"/>
              </a:rPr>
              <a:t>scapă-mă!“</a:t>
            </a:r>
            <a:r>
              <a:rPr lang="ro-RO" b="1" smtClean="0">
                <a:solidFill>
                  <a:srgbClr val="352844"/>
                </a:solidFill>
                <a:latin typeface="Comic Sans MS" pitchFamily="66" charset="0"/>
              </a:rPr>
              <a:t>» </a:t>
            </a:r>
            <a:r>
              <a:rPr lang="ro-RO" sz="1400" b="1" smtClean="0">
                <a:solidFill>
                  <a:srgbClr val="352844"/>
                </a:solidFill>
                <a:latin typeface="Comic Sans MS" pitchFamily="66" charset="0"/>
              </a:rPr>
              <a:t>(Matei</a:t>
            </a:r>
            <a:r>
              <a:rPr lang="ro-RO" sz="1400" b="1" smtClean="0">
                <a:solidFill>
                  <a:srgbClr val="352844"/>
                </a:solidFill>
                <a:latin typeface="Comic Sans MS" pitchFamily="66" charset="0"/>
              </a:rPr>
              <a:t> </a:t>
            </a:r>
            <a:r>
              <a:rPr lang="ro-RO" sz="1400" b="1" smtClean="0">
                <a:solidFill>
                  <a:srgbClr val="352844"/>
                </a:solidFill>
                <a:latin typeface="Comic Sans MS" pitchFamily="66" charset="0"/>
              </a:rPr>
              <a:t>14:30)</a:t>
            </a:r>
            <a:endParaRPr lang="ro-RO" sz="1400" b="1">
              <a:solidFill>
                <a:srgbClr val="352844"/>
              </a:solidFill>
              <a:latin typeface="Comic Sans MS" pitchFamily="66" charset="0"/>
            </a:endParaRPr>
          </a:p>
        </p:txBody>
      </p:sp>
      <p:sp>
        <p:nvSpPr>
          <p:cNvPr id="4" name="3 CuadroTexto"/>
          <p:cNvSpPr txBox="1"/>
          <p:nvPr/>
        </p:nvSpPr>
        <p:spPr>
          <a:xfrm>
            <a:off x="1" y="5489937"/>
            <a:ext cx="6087856" cy="1323439"/>
          </a:xfrm>
          <a:prstGeom prst="rect">
            <a:avLst/>
          </a:prstGeom>
          <a:noFill/>
        </p:spPr>
        <p:txBody>
          <a:bodyPr wrap="square" rtlCol="0">
            <a:spAutoFit/>
          </a:bodyPr>
          <a:lstStyle/>
          <a:p>
            <a:pPr>
              <a:spcBef>
                <a:spcPts val="600"/>
              </a:spcBef>
            </a:pPr>
            <a:r>
              <a:rPr lang="ro-RO" sz="2000" b="1" smtClean="0"/>
              <a:t>Încă din Vechiul Testament putem vedea multe profeții în care Dumnezeu se îngrijora chemând la pocăință </a:t>
            </a:r>
            <a:r>
              <a:rPr lang="ro-RO" sz="2000" b="1" smtClean="0"/>
              <a:t>națiunile </a:t>
            </a:r>
            <a:r>
              <a:rPr lang="ro-RO" sz="2000" b="1" smtClean="0"/>
              <a:t>păgâne</a:t>
            </a:r>
            <a:r>
              <a:rPr lang="ro-RO" sz="2000" b="1" smtClean="0"/>
              <a:t> </a:t>
            </a:r>
            <a:r>
              <a:rPr lang="ro-RO" sz="2000" b="1" smtClean="0"/>
              <a:t>(</a:t>
            </a:r>
            <a:r>
              <a:rPr lang="ro-RO" sz="2000" b="1" smtClean="0"/>
              <a:t>Isaia</a:t>
            </a:r>
            <a:r>
              <a:rPr lang="ro-RO" sz="2000" b="1" smtClean="0"/>
              <a:t> </a:t>
            </a:r>
            <a:r>
              <a:rPr lang="ro-RO" sz="2000" b="1" smtClean="0"/>
              <a:t>15-21</a:t>
            </a:r>
            <a:r>
              <a:rPr lang="ro-RO" sz="2000" b="1" smtClean="0"/>
              <a:t>; </a:t>
            </a:r>
            <a:r>
              <a:rPr lang="ro-RO" sz="2000" b="1" smtClean="0"/>
              <a:t>Ieremia </a:t>
            </a:r>
            <a:r>
              <a:rPr lang="ro-RO" sz="2000" b="1" smtClean="0"/>
              <a:t>46-51</a:t>
            </a:r>
            <a:r>
              <a:rPr lang="ro-RO" sz="2000" b="1" smtClean="0"/>
              <a:t>; </a:t>
            </a:r>
            <a:r>
              <a:rPr lang="ro-RO" sz="2000" b="1" smtClean="0"/>
              <a:t>Ezechiel</a:t>
            </a:r>
            <a:r>
              <a:rPr lang="ro-RO" sz="2000" b="1" smtClean="0"/>
              <a:t> </a:t>
            </a:r>
            <a:r>
              <a:rPr lang="ro-RO" sz="2000" b="1" smtClean="0"/>
              <a:t>25-32</a:t>
            </a:r>
            <a:r>
              <a:rPr lang="ro-RO" sz="2000" b="1" smtClean="0"/>
              <a:t>; </a:t>
            </a:r>
            <a:r>
              <a:rPr lang="ro-RO" sz="2000" b="1" smtClean="0"/>
              <a:t>Obadia</a:t>
            </a:r>
            <a:r>
              <a:rPr lang="ro-RO" sz="2000" b="1" smtClean="0"/>
              <a:t>; </a:t>
            </a:r>
            <a:r>
              <a:rPr lang="ro-RO" sz="2000" b="1" smtClean="0"/>
              <a:t>Iona</a:t>
            </a:r>
            <a:r>
              <a:rPr lang="ro-RO" sz="2000" b="1" smtClean="0"/>
              <a:t>; </a:t>
            </a:r>
            <a:r>
              <a:rPr lang="ro-RO" sz="2000" b="1" smtClean="0"/>
              <a:t>Nau</a:t>
            </a:r>
            <a:r>
              <a:rPr lang="ro-RO" sz="2000" b="1" smtClean="0"/>
              <a:t>m).</a:t>
            </a:r>
            <a:endParaRPr lang="ro-RO" sz="2000" b="1" smtClean="0"/>
          </a:p>
        </p:txBody>
      </p:sp>
      <p:pic>
        <p:nvPicPr>
          <p:cNvPr id="2051" name="Picture 3" descr="\\PC-EUNICE\FondosTematicos\Jesus\Camina Mar\e12cce3a5e6332fc31bc4f80b3622a7c.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9344" b="231"/>
          <a:stretch/>
        </p:blipFill>
        <p:spPr bwMode="auto">
          <a:xfrm>
            <a:off x="107504" y="1575189"/>
            <a:ext cx="3057671" cy="3870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2" name="Picture 4" descr="\\PC-EUNICE\FondosTematicos\Pedro\Camina por el mar\A000009.jpg"/>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brightnessContrast bright="-20000"/>
                    </a14:imgEffect>
                  </a14:imgLayer>
                </a14:imgProps>
              </a:ext>
              <a:ext uri="{28A0092B-C50C-407E-A947-70E740481C1C}">
                <a14:useLocalDpi xmlns:a14="http://schemas.microsoft.com/office/drawing/2010/main" xmlns="" val="0"/>
              </a:ext>
            </a:extLst>
          </a:blip>
          <a:srcRect t="25014" b="4004"/>
          <a:stretch/>
        </p:blipFill>
        <p:spPr bwMode="auto">
          <a:xfrm>
            <a:off x="5167808" y="692696"/>
            <a:ext cx="3796680" cy="19396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3165175" y="2584936"/>
            <a:ext cx="5978825" cy="1708160"/>
          </a:xfrm>
          <a:prstGeom prst="rect">
            <a:avLst/>
          </a:prstGeom>
        </p:spPr>
        <p:txBody>
          <a:bodyPr wrap="square">
            <a:spAutoFit/>
          </a:bodyPr>
          <a:lstStyle/>
          <a:p>
            <a:pPr lvl="0">
              <a:spcBef>
                <a:spcPts val="600"/>
              </a:spcBef>
            </a:pPr>
            <a:r>
              <a:rPr lang="ro-RO" sz="2000" b="1" smtClean="0">
                <a:solidFill>
                  <a:prstClr val="black"/>
                </a:solidFill>
              </a:rPr>
              <a:t>Manifestându-se </a:t>
            </a:r>
            <a:r>
              <a:rPr lang="ro-RO" sz="2000" b="1" smtClean="0">
                <a:solidFill>
                  <a:prstClr val="black"/>
                </a:solidFill>
              </a:rPr>
              <a:t>ca și </a:t>
            </a:r>
            <a:r>
              <a:rPr lang="ro-RO" sz="2000" b="1" smtClean="0">
                <a:solidFill>
                  <a:prstClr val="black"/>
                </a:solidFill>
              </a:rPr>
              <a:t>marele </a:t>
            </a:r>
            <a:r>
              <a:rPr lang="ro-RO" sz="2000" b="1" smtClean="0">
                <a:solidFill>
                  <a:prstClr val="black"/>
                </a:solidFill>
              </a:rPr>
              <a:t>«</a:t>
            </a:r>
            <a:r>
              <a:rPr lang="ro-RO" sz="2000" b="1" smtClean="0">
                <a:solidFill>
                  <a:prstClr val="black"/>
                </a:solidFill>
              </a:rPr>
              <a:t>EU </a:t>
            </a:r>
            <a:r>
              <a:rPr lang="ro-RO" sz="2000" b="1" smtClean="0">
                <a:solidFill>
                  <a:prstClr val="black"/>
                </a:solidFill>
              </a:rPr>
              <a:t>SUNT</a:t>
            </a:r>
            <a:r>
              <a:rPr lang="ro-RO" sz="2000" b="1" smtClean="0">
                <a:solidFill>
                  <a:prstClr val="black"/>
                </a:solidFill>
              </a:rPr>
              <a:t>», Isus </a:t>
            </a:r>
            <a:r>
              <a:rPr lang="ro-RO" sz="2000" b="1" smtClean="0">
                <a:solidFill>
                  <a:prstClr val="black"/>
                </a:solidFill>
              </a:rPr>
              <a:t>mergea pe mare fără să îi pese nici măcar de vântul puternic care l-a speriat așa de tare pe </a:t>
            </a:r>
            <a:r>
              <a:rPr lang="ro-RO" sz="2000" b="1" smtClean="0">
                <a:solidFill>
                  <a:prstClr val="black"/>
                </a:solidFill>
              </a:rPr>
              <a:t>Petru </a:t>
            </a:r>
            <a:r>
              <a:rPr lang="ro-RO" sz="2000" b="1" smtClean="0">
                <a:solidFill>
                  <a:prstClr val="black"/>
                </a:solidFill>
              </a:rPr>
              <a:t>(vezi </a:t>
            </a:r>
            <a:r>
              <a:rPr lang="ro-RO" sz="2000" b="1" smtClean="0">
                <a:solidFill>
                  <a:prstClr val="black"/>
                </a:solidFill>
              </a:rPr>
              <a:t>Iov </a:t>
            </a:r>
            <a:r>
              <a:rPr lang="ro-RO" sz="2000" b="1" smtClean="0">
                <a:solidFill>
                  <a:prstClr val="black"/>
                </a:solidFill>
              </a:rPr>
              <a:t>9:8).</a:t>
            </a:r>
            <a:endParaRPr lang="ro-RO" sz="2000" b="1" smtClean="0">
              <a:solidFill>
                <a:prstClr val="black"/>
              </a:solidFill>
            </a:endParaRPr>
          </a:p>
          <a:p>
            <a:pPr lvl="0">
              <a:spcBef>
                <a:spcPts val="600"/>
              </a:spcBef>
            </a:pPr>
            <a:r>
              <a:rPr lang="ro-RO" sz="2000" b="1" smtClean="0">
                <a:solidFill>
                  <a:prstClr val="black"/>
                </a:solidFill>
              </a:rPr>
              <a:t>Isus </a:t>
            </a:r>
            <a:r>
              <a:rPr lang="ro-RO" sz="2000" b="1" smtClean="0">
                <a:solidFill>
                  <a:prstClr val="black"/>
                </a:solidFill>
              </a:rPr>
              <a:t>ca Domn al întregii creații o susține și o supune </a:t>
            </a:r>
            <a:r>
              <a:rPr lang="ro-RO" sz="2000" b="1" smtClean="0">
                <a:solidFill>
                  <a:prstClr val="black"/>
                </a:solidFill>
              </a:rPr>
              <a:t>voii </a:t>
            </a:r>
            <a:r>
              <a:rPr lang="ro-RO" sz="2000" b="1" smtClean="0">
                <a:solidFill>
                  <a:prstClr val="black"/>
                </a:solidFill>
              </a:rPr>
              <a:t>Sale</a:t>
            </a:r>
            <a:r>
              <a:rPr lang="ro-RO" sz="2000" b="1" smtClean="0">
                <a:solidFill>
                  <a:prstClr val="black"/>
                </a:solidFill>
              </a:rPr>
              <a:t> (</a:t>
            </a:r>
            <a:r>
              <a:rPr lang="ro-RO" sz="2000" b="1" smtClean="0">
                <a:solidFill>
                  <a:prstClr val="black"/>
                </a:solidFill>
              </a:rPr>
              <a:t>Psalm </a:t>
            </a:r>
            <a:r>
              <a:rPr lang="ro-RO" sz="2000" b="1" smtClean="0">
                <a:solidFill>
                  <a:prstClr val="black"/>
                </a:solidFill>
              </a:rPr>
              <a:t>104</a:t>
            </a:r>
            <a:r>
              <a:rPr lang="ro-RO" sz="2000" b="1" smtClean="0">
                <a:solidFill>
                  <a:prstClr val="black"/>
                </a:solidFill>
              </a:rPr>
              <a:t>; </a:t>
            </a:r>
            <a:r>
              <a:rPr lang="ro-RO" sz="2000" b="1" smtClean="0">
                <a:solidFill>
                  <a:prstClr val="black"/>
                </a:solidFill>
              </a:rPr>
              <a:t>Evrei</a:t>
            </a:r>
            <a:r>
              <a:rPr lang="ro-RO" sz="2000" b="1" smtClean="0">
                <a:solidFill>
                  <a:prstClr val="black"/>
                </a:solidFill>
              </a:rPr>
              <a:t> </a:t>
            </a:r>
            <a:r>
              <a:rPr lang="ro-RO" sz="2000" b="1" smtClean="0">
                <a:solidFill>
                  <a:prstClr val="black"/>
                </a:solidFill>
              </a:rPr>
              <a:t>1:3).</a:t>
            </a:r>
            <a:endParaRPr lang="ro-RO" sz="2000" b="1">
              <a:solidFill>
                <a:prstClr val="black"/>
              </a:solidFill>
            </a:endParaRPr>
          </a:p>
        </p:txBody>
      </p:sp>
      <p:pic>
        <p:nvPicPr>
          <p:cNvPr id="2053" name="Picture 5" descr="G:\Dibujos\Oxygen\Original Arts\13 (3).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261346" y="4221088"/>
            <a:ext cx="2882654" cy="2301076"/>
          </a:xfrm>
          <a:prstGeom prst="round2DiagRect">
            <a:avLst>
              <a:gd name="adj1" fmla="val 16667"/>
              <a:gd name="adj2" fmla="val 0"/>
            </a:avLst>
          </a:prstGeom>
          <a:ln w="88900" cap="sq">
            <a:no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3165174" y="4221088"/>
            <a:ext cx="3207025" cy="1323439"/>
          </a:xfrm>
          <a:prstGeom prst="rect">
            <a:avLst/>
          </a:prstGeom>
        </p:spPr>
        <p:txBody>
          <a:bodyPr wrap="square">
            <a:spAutoFit/>
          </a:bodyPr>
          <a:lstStyle/>
          <a:p>
            <a:pPr lvl="0">
              <a:spcBef>
                <a:spcPts val="600"/>
              </a:spcBef>
            </a:pPr>
            <a:r>
              <a:rPr lang="ro-RO" sz="2000" b="1" dirty="0" smtClean="0">
                <a:solidFill>
                  <a:prstClr val="black"/>
                </a:solidFill>
              </a:rPr>
              <a:t>El, </a:t>
            </a:r>
            <a:r>
              <a:rPr lang="ro-RO" sz="2000" b="1" dirty="0" smtClean="0">
                <a:solidFill>
                  <a:prstClr val="black"/>
                </a:solidFill>
              </a:rPr>
              <a:t>de asemenea</a:t>
            </a:r>
            <a:r>
              <a:rPr lang="ro-RO" sz="2000" b="1" dirty="0" smtClean="0">
                <a:solidFill>
                  <a:prstClr val="black"/>
                </a:solidFill>
              </a:rPr>
              <a:t>, este preocupat de fiecare locuitor de pe planetă, indiferent de rasă sau neam. </a:t>
            </a:r>
            <a:endParaRPr lang="ro-RO" sz="2000" b="1" dirty="0">
              <a:solidFill>
                <a:prstClr val="black"/>
              </a:solidFill>
            </a:endParaRPr>
          </a:p>
        </p:txBody>
      </p:sp>
    </p:spTree>
    <p:extLst>
      <p:ext uri="{BB962C8B-B14F-4D97-AF65-F5344CB8AC3E}">
        <p14:creationId xmlns:p14="http://schemas.microsoft.com/office/powerpoint/2010/main" xmlns="" val="31687849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2000"/>
                            </p:stCondLst>
                            <p:childTnLst>
                              <p:par>
                                <p:cTn id="25" presetID="16" presetClass="entr" presetSubtype="37" fill="hold" nodeType="after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barn(outVertical)">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 calcmode="lin" valueType="num">
                                      <p:cBhvr>
                                        <p:cTn id="32" dur="1000" fill="hold"/>
                                        <p:tgtEl>
                                          <p:spTgt spid="2051"/>
                                        </p:tgtEl>
                                        <p:attrNameLst>
                                          <p:attrName>ppt_w</p:attrName>
                                        </p:attrNameLst>
                                      </p:cBhvr>
                                      <p:tavLst>
                                        <p:tav tm="0">
                                          <p:val>
                                            <p:fltVal val="0"/>
                                          </p:val>
                                        </p:tav>
                                        <p:tav tm="100000">
                                          <p:val>
                                            <p:strVal val="#ppt_w"/>
                                          </p:val>
                                        </p:tav>
                                      </p:tavLst>
                                    </p:anim>
                                    <p:anim calcmode="lin" valueType="num">
                                      <p:cBhvr>
                                        <p:cTn id="33" dur="1000" fill="hold"/>
                                        <p:tgtEl>
                                          <p:spTgt spid="2051"/>
                                        </p:tgtEl>
                                        <p:attrNameLst>
                                          <p:attrName>ppt_h</p:attrName>
                                        </p:attrNameLst>
                                      </p:cBhvr>
                                      <p:tavLst>
                                        <p:tav tm="0">
                                          <p:val>
                                            <p:fltVal val="0"/>
                                          </p:val>
                                        </p:tav>
                                        <p:tav tm="100000">
                                          <p:val>
                                            <p:strVal val="#ppt_h"/>
                                          </p:val>
                                        </p:tav>
                                      </p:tavLst>
                                    </p:anim>
                                    <p:anim calcmode="lin" valueType="num">
                                      <p:cBhvr>
                                        <p:cTn id="34" dur="1000" fill="hold"/>
                                        <p:tgtEl>
                                          <p:spTgt spid="2051"/>
                                        </p:tgtEl>
                                        <p:attrNameLst>
                                          <p:attrName>style.rotation</p:attrName>
                                        </p:attrNameLst>
                                      </p:cBhvr>
                                      <p:tavLst>
                                        <p:tav tm="0">
                                          <p:val>
                                            <p:fltVal val="90"/>
                                          </p:val>
                                        </p:tav>
                                        <p:tav tm="100000">
                                          <p:val>
                                            <p:fltVal val="0"/>
                                          </p:val>
                                        </p:tav>
                                      </p:tavLst>
                                    </p:anim>
                                    <p:animEffect transition="in" filter="fade">
                                      <p:cBhvr>
                                        <p:cTn id="35" dur="1000"/>
                                        <p:tgtEl>
                                          <p:spTgt spid="2051"/>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wipe(left)">
                                      <p:cBhvr>
                                        <p:cTn id="39" dur="500"/>
                                        <p:tgtEl>
                                          <p:spTgt spid="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wipe(left)">
                                      <p:cBhvr>
                                        <p:cTn id="44" dur="500"/>
                                        <p:tgtEl>
                                          <p:spTgt spid="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053"/>
                                        </p:tgtEl>
                                        <p:attrNameLst>
                                          <p:attrName>style.visibility</p:attrName>
                                        </p:attrNameLst>
                                      </p:cBhvr>
                                      <p:to>
                                        <p:strVal val="visible"/>
                                      </p:to>
                                    </p:set>
                                    <p:animEffect transition="in" filter="fade">
                                      <p:cBhvr>
                                        <p:cTn id="54" dur="1000"/>
                                        <p:tgtEl>
                                          <p:spTgt spid="2053"/>
                                        </p:tgtEl>
                                      </p:cBhvr>
                                    </p:animEffect>
                                    <p:anim calcmode="lin" valueType="num">
                                      <p:cBhvr>
                                        <p:cTn id="55" dur="1000" fill="hold"/>
                                        <p:tgtEl>
                                          <p:spTgt spid="2053"/>
                                        </p:tgtEl>
                                        <p:attrNameLst>
                                          <p:attrName>ppt_x</p:attrName>
                                        </p:attrNameLst>
                                      </p:cBhvr>
                                      <p:tavLst>
                                        <p:tav tm="0">
                                          <p:val>
                                            <p:strVal val="#ppt_x"/>
                                          </p:val>
                                        </p:tav>
                                        <p:tav tm="100000">
                                          <p:val>
                                            <p:strVal val="#ppt_x"/>
                                          </p:val>
                                        </p:tav>
                                      </p:tavLst>
                                    </p:anim>
                                    <p:anim calcmode="lin" valueType="num">
                                      <p:cBhvr>
                                        <p:cTn id="56"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187624" y="805205"/>
            <a:ext cx="6768752" cy="5247590"/>
          </a:xfrm>
          <a:prstGeom prst="rect">
            <a:avLst/>
          </a:prstGeom>
          <a:noFill/>
        </p:spPr>
        <p:txBody>
          <a:bodyPr wrap="square" rtlCol="0">
            <a:spAutoFit/>
          </a:bodyPr>
          <a:lstStyle/>
          <a:p>
            <a:pPr indent="355600" algn="just">
              <a:spcBef>
                <a:spcPts val="600"/>
              </a:spcBef>
            </a:pPr>
            <a:r>
              <a:rPr lang="ro-RO" sz="2200" b="1" dirty="0" smtClean="0"/>
              <a:t>«Cu </a:t>
            </a:r>
            <a:r>
              <a:rPr lang="ro-RO" sz="2200" b="1" dirty="0" smtClean="0"/>
              <a:t>marele EU SUNT </a:t>
            </a:r>
            <a:r>
              <a:rPr lang="ro-RO" sz="2200" b="1" dirty="0" smtClean="0"/>
              <a:t>alături, </a:t>
            </a:r>
            <a:r>
              <a:rPr lang="ro-RO" sz="2200" b="1" dirty="0" smtClean="0"/>
              <a:t>rugul aprins nu se consumă, </a:t>
            </a:r>
            <a:r>
              <a:rPr lang="ro-RO" sz="2200" b="1" dirty="0" smtClean="0"/>
              <a:t>Pâinea </a:t>
            </a:r>
            <a:r>
              <a:rPr lang="ro-RO" sz="2200" b="1" dirty="0" smtClean="0"/>
              <a:t>Vieții satisface nevoile noastre, Lumina Lumii ne menține departe de întuneric, Ușa ne asigură intrarea în Împărăție, Păstorul cel bun se îngrijește de siguranța noastră veșnică și suntem altoiți în adevărata </a:t>
            </a:r>
            <a:r>
              <a:rPr lang="ro-RO" sz="2200" b="1" dirty="0" smtClean="0"/>
              <a:t>Viță (Exod 3:2-15; Ioan 6:35; 8:12; 9:5; 10:9, 11; </a:t>
            </a:r>
            <a:r>
              <a:rPr lang="ro-RO" sz="2200" b="1" dirty="0" err="1" smtClean="0"/>
              <a:t>11</a:t>
            </a:r>
            <a:r>
              <a:rPr lang="ro-RO" sz="2200" b="1" dirty="0" smtClean="0"/>
              <a:t>:25; 15:1). Iar </a:t>
            </a:r>
            <a:r>
              <a:rPr lang="ro-RO" sz="2200" b="1" dirty="0" smtClean="0"/>
              <a:t>Hristos ne spune la fel de ferm ca și ucenicilor în acea noapte </a:t>
            </a:r>
            <a:r>
              <a:rPr lang="ro-RO" sz="2200" b="1" dirty="0" smtClean="0"/>
              <a:t>furtunoasă: “Îndrăzniți</a:t>
            </a:r>
            <a:r>
              <a:rPr lang="ro-RO" sz="2200" b="1" dirty="0" smtClean="0"/>
              <a:t>, Eu sunt; nu vă </a:t>
            </a:r>
            <a:r>
              <a:rPr lang="ro-RO" sz="2200" b="1" dirty="0" smtClean="0"/>
              <a:t>temeți!”.</a:t>
            </a:r>
          </a:p>
          <a:p>
            <a:pPr indent="355600" algn="just">
              <a:spcBef>
                <a:spcPts val="600"/>
              </a:spcBef>
            </a:pPr>
            <a:r>
              <a:rPr lang="ro-RO" sz="2200" b="1" dirty="0" smtClean="0"/>
              <a:t>A </a:t>
            </a:r>
            <a:r>
              <a:rPr lang="ro-RO" sz="2200" b="1" dirty="0" smtClean="0"/>
              <a:t>urma</a:t>
            </a:r>
            <a:r>
              <a:rPr lang="ro-RO" sz="2200" b="1" dirty="0" smtClean="0"/>
              <a:t> calea uceniciei fără teamă presupune ca ochii ucenicilor să fie ațintiți la EU SUNT. Dar Petru s-a îndoit. Ochii lui s-au depărtat de la Isus și a văzut valurile care se </a:t>
            </a:r>
            <a:r>
              <a:rPr lang="ro-RO" sz="2200" b="1" dirty="0" smtClean="0"/>
              <a:t>ridicau, “i-a </a:t>
            </a:r>
            <a:r>
              <a:rPr lang="ro-RO" sz="2200" b="1" dirty="0" smtClean="0"/>
              <a:t>fost </a:t>
            </a:r>
            <a:r>
              <a:rPr lang="ro-RO" sz="2200" b="1" dirty="0" smtClean="0"/>
              <a:t>frică” </a:t>
            </a:r>
            <a:r>
              <a:rPr lang="ro-RO" sz="2200" b="1" dirty="0" smtClean="0"/>
              <a:t>și a început să se </a:t>
            </a:r>
            <a:r>
              <a:rPr lang="ro-RO" sz="2200" b="1" dirty="0" smtClean="0"/>
              <a:t>scufunde. De </a:t>
            </a:r>
            <a:r>
              <a:rPr lang="ro-RO" sz="2200" b="1" dirty="0" smtClean="0"/>
              <a:t>îndată Petru a </a:t>
            </a:r>
            <a:r>
              <a:rPr lang="ro-RO" sz="2200" b="1" dirty="0" smtClean="0"/>
              <a:t>strigat: “Doamne</a:t>
            </a:r>
            <a:r>
              <a:rPr lang="ro-RO" sz="2200" b="1" dirty="0" smtClean="0"/>
              <a:t>, </a:t>
            </a:r>
            <a:r>
              <a:rPr lang="ro-RO" sz="2200" b="1" dirty="0" smtClean="0"/>
              <a:t>scapă-mă!”. </a:t>
            </a:r>
            <a:r>
              <a:rPr lang="ro-RO" sz="2200" b="1" dirty="0" smtClean="0"/>
              <a:t>Acest strigăt nu rămâne niciodată fără răspuns</a:t>
            </a:r>
            <a:r>
              <a:rPr lang="ro-RO" sz="2200" b="1" dirty="0" smtClean="0"/>
              <a:t>.»</a:t>
            </a:r>
            <a:endParaRPr lang="ro-RO" sz="2200" b="1" dirty="0"/>
          </a:p>
        </p:txBody>
      </p:sp>
      <p:sp>
        <p:nvSpPr>
          <p:cNvPr id="5" name="4 CuadroTexto"/>
          <p:cNvSpPr txBox="1"/>
          <p:nvPr/>
        </p:nvSpPr>
        <p:spPr>
          <a:xfrm>
            <a:off x="0" y="6429396"/>
            <a:ext cx="9144000" cy="369332"/>
          </a:xfrm>
          <a:prstGeom prst="rect">
            <a:avLst/>
          </a:prstGeom>
          <a:noFill/>
        </p:spPr>
        <p:txBody>
          <a:bodyPr wrap="square" rtlCol="0">
            <a:spAutoFit/>
          </a:bodyPr>
          <a:lstStyle/>
          <a:p>
            <a:pPr algn="ctr"/>
            <a:r>
              <a:rPr lang="ro-RO" b="1" dirty="0" smtClean="0"/>
              <a:t>Andy </a:t>
            </a:r>
            <a:r>
              <a:rPr lang="ro-RO" b="1" dirty="0" err="1" smtClean="0"/>
              <a:t>Nash</a:t>
            </a:r>
            <a:r>
              <a:rPr lang="ro-RO" b="1" dirty="0" smtClean="0"/>
              <a:t>, Comentarii </a:t>
            </a:r>
            <a:r>
              <a:rPr lang="ro-RO" b="1" dirty="0" smtClean="0"/>
              <a:t>pentru </a:t>
            </a:r>
            <a:r>
              <a:rPr lang="ro-RO" b="1" dirty="0" smtClean="0"/>
              <a:t>instructori.</a:t>
            </a:r>
            <a:endParaRPr lang="ro-RO" b="1" dirty="0"/>
          </a:p>
        </p:txBody>
      </p:sp>
    </p:spTree>
    <p:extLst>
      <p:ext uri="{BB962C8B-B14F-4D97-AF65-F5344CB8AC3E}">
        <p14:creationId xmlns:p14="http://schemas.microsoft.com/office/powerpoint/2010/main" xmlns="" val="3209468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Personalizado 1">
      <a:dk1>
        <a:srgbClr val="000000"/>
      </a:dk1>
      <a:lt1>
        <a:srgbClr val="FFFFFF"/>
      </a:lt1>
      <a:dk2>
        <a:srgbClr val="CC6600"/>
      </a:dk2>
      <a:lt2>
        <a:srgbClr val="008000"/>
      </a:lt2>
      <a:accent1>
        <a:srgbClr val="FF9966"/>
      </a:accent1>
      <a:accent2>
        <a:srgbClr val="EF0314"/>
      </a:accent2>
      <a:accent3>
        <a:srgbClr val="3366CC"/>
      </a:accent3>
      <a:accent4>
        <a:srgbClr val="FFFF00"/>
      </a:accent4>
      <a:accent5>
        <a:srgbClr val="FF99CC"/>
      </a:accent5>
      <a:accent6>
        <a:srgbClr val="660066"/>
      </a:accent6>
      <a:hlink>
        <a:srgbClr val="00327F"/>
      </a:hlink>
      <a:folHlink>
        <a:srgbClr val="0066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1045</Words>
  <Application>Microsoft Office PowerPoint</Application>
  <PresentationFormat>Expunere pe ecran (4:3)</PresentationFormat>
  <Paragraphs>62</Paragraphs>
  <Slides>8</Slides>
  <Notes>1</Notes>
  <HiddenSlides>0</HiddenSlides>
  <MMClips>0</MMClips>
  <ScaleCrop>false</ScaleCrop>
  <HeadingPairs>
    <vt:vector size="6" baseType="variant">
      <vt:variant>
        <vt:lpstr>Fonturi utilizate</vt:lpstr>
      </vt:variant>
      <vt:variant>
        <vt:i4>3</vt:i4>
      </vt:variant>
      <vt:variant>
        <vt:lpstr>Temă</vt:lpstr>
      </vt:variant>
      <vt:variant>
        <vt:i4>2</vt:i4>
      </vt:variant>
      <vt:variant>
        <vt:lpstr>Titluri diapozitive</vt:lpstr>
      </vt:variant>
      <vt:variant>
        <vt:i4>8</vt:i4>
      </vt:variant>
    </vt:vector>
  </HeadingPairs>
  <TitlesOfParts>
    <vt:vector size="13" baseType="lpstr">
      <vt:lpstr>Arial</vt:lpstr>
      <vt:lpstr>Calibri</vt:lpstr>
      <vt:lpstr>Comic Sans MS</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7 - Domnul iudeilor si al neamurilor</dc:title>
  <dc:subject>Studiu Biblic, Trim. II, 2016 – Evanghelia dupa Matei</dc:subject>
  <dc:creator>Sergio Fustero Carreras</dc:creator>
  <cp:keywords>http://www.fustero.net/es/index_ro.php</cp:keywords>
  <cp:lastModifiedBy>Administrator</cp:lastModifiedBy>
  <cp:revision>67</cp:revision>
  <dcterms:created xsi:type="dcterms:W3CDTF">2016-04-28T14:16:14Z</dcterms:created>
  <dcterms:modified xsi:type="dcterms:W3CDTF">2016-05-10T07:08:04Z</dcterms:modified>
</cp:coreProperties>
</file>