
<file path=[Content_Types].xml><?xml version="1.0" encoding="utf-8"?>
<Types xmlns="http://schemas.openxmlformats.org/package/2006/content-types">
  <Override PartName="/ppt/slideMasters/slideMaster3.xml" ContentType="application/vnd.openxmlformats-officedocument.presentationml.slideMaster+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diagrams/quickStyle2.xml" ContentType="application/vnd.openxmlformats-officedocument.drawingml.diagramStyl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Default Extension="rels" ContentType="application/vnd.openxmlformats-package.relationships+xml"/>
  <Default Extension="xml" ContentType="application/xml"/>
  <Default Extension="fntdata" ContentType="application/x-fontdata"/>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Default Extension="wdp" ContentType="image/vnd.ms-photo"/>
  <Override PartName="/ppt/slideLayouts/slideLayout10.xml" ContentType="application/vnd.openxmlformats-officedocument.presentationml.slideLayout+xml"/>
  <Override PartName="/ppt/diagrams/layout2.xml" ContentType="application/vnd.openxmlformats-officedocument.drawingml.diagramLayout+xml"/>
  <Override PartName="/ppt/diagrams/layout1.xml" ContentType="application/vnd.openxmlformats-officedocument.drawingml.diagramLayout+xml"/>
  <Override PartName="/ppt/diagrams/data2.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Default Extension="png" ContentType="image/png"/>
  <Override PartName="/ppt/diagrams/colors2.xml" ContentType="application/vnd.openxmlformats-officedocument.drawingml.diagramColors+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s/slide1.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Default Extension="jpeg" ContentType="image/jpeg"/>
  <Override PartName="/ppt/diagrams/quickStyle1.xml" ContentType="application/vnd.openxmlformats-officedocument.drawingml.diagramStyle+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 id="2147483672" r:id="rId2"/>
    <p:sldMasterId id="2147483684" r:id="rId3"/>
  </p:sldMasterIdLst>
  <p:sldIdLst>
    <p:sldId id="274" r:id="rId4"/>
    <p:sldId id="278" r:id="rId5"/>
    <p:sldId id="257" r:id="rId6"/>
    <p:sldId id="272" r:id="rId7"/>
    <p:sldId id="258" r:id="rId8"/>
    <p:sldId id="259" r:id="rId9"/>
    <p:sldId id="275" r:id="rId10"/>
    <p:sldId id="261" r:id="rId11"/>
    <p:sldId id="262" r:id="rId12"/>
    <p:sldId id="263" r:id="rId13"/>
  </p:sldIdLst>
  <p:sldSz cx="9144000" cy="6858000" type="screen4x3"/>
  <p:notesSz cx="6858000" cy="9144000"/>
  <p:embeddedFontLst>
    <p:embeddedFont>
      <p:font typeface="Calibri" pitchFamily="34" charset="0"/>
      <p:regular r:id="rId14"/>
      <p:bold r:id="rId15"/>
      <p:italic r:id="rId16"/>
      <p:boldItalic r:id="rId17"/>
    </p:embeddedFont>
    <p:embeddedFont>
      <p:font typeface="Comic Sans MS" pitchFamily="66" charset="0"/>
      <p:regular r:id="rId18"/>
      <p:bold r:id="rId19"/>
    </p:embeddedFont>
    <p:embeddedFont>
      <p:font typeface="Webdings" pitchFamily="18" charset="2"/>
      <p:regular r:id="rId20"/>
    </p:embeddedFont>
    <p:embeddedFont>
      <p:font typeface="Cooper Black" pitchFamily="18" charset="0"/>
      <p:regular r:id="rId21"/>
    </p:embeddedFont>
    <p:embeddedFont>
      <p:font typeface="Calibri Light" pitchFamily="34" charset="0"/>
      <p:regular r:id="rId22"/>
      <p:italic r:id="rId23"/>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C9A6E4"/>
    <a:srgbClr val="AE78D6"/>
    <a:srgbClr val="463500"/>
    <a:srgbClr val="FFF1E9"/>
    <a:srgbClr val="FF8C19"/>
    <a:srgbClr val="A54200"/>
    <a:srgbClr val="253917"/>
    <a:srgbClr val="95C674"/>
    <a:srgbClr val="934BC9"/>
    <a:srgbClr val="FF7979"/>
  </p:clrMru>
  <p:extLst>
    <p:ext uri="{E76CE94A-603C-4142-B9EB-6D1370010A27}">
      <p14:discardImageEditData xmlns="" xmlns:p14="http://schemas.microsoft.com/office/powerpoint/2010/main" val="0"/>
    </p:ext>
    <p:ext uri="{D31A062A-798A-4329-ABDD-BBA856620510}">
      <p14:defaultImageDpi xmlns=""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5987" autoAdjust="0"/>
    <p:restoredTop sz="94660"/>
  </p:normalViewPr>
  <p:slideViewPr>
    <p:cSldViewPr snapToGrid="0">
      <p:cViewPr varScale="1">
        <p:scale>
          <a:sx n="85" d="100"/>
          <a:sy n="85" d="100"/>
        </p:scale>
        <p:origin x="-618" y="-96"/>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font" Target="fonts/font5.fntdata"/><Relationship Id="rId26"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font" Target="fonts/font8.fntdata"/><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font" Target="fonts/font4.fntdata"/><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font" Target="fonts/font3.fntdata"/><Relationship Id="rId20"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font" Target="fonts/font2.fntdata"/><Relationship Id="rId23" Type="http://schemas.openxmlformats.org/officeDocument/2006/relationships/font" Target="fonts/font10.fntdata"/><Relationship Id="rId10" Type="http://schemas.openxmlformats.org/officeDocument/2006/relationships/slide" Target="slides/slide7.xml"/><Relationship Id="rId19" Type="http://schemas.openxmlformats.org/officeDocument/2006/relationships/font" Target="fonts/font6.fntdata"/><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font" Target="fonts/font1.fntdata"/><Relationship Id="rId22" Type="http://schemas.openxmlformats.org/officeDocument/2006/relationships/font" Target="fonts/font9.fntdata"/><Relationship Id="rId27"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image" Target="../media/image13.jpeg"/></Relationships>
</file>

<file path=ppt/diagrams/_rels/data2.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image" Target="../media/image27.jpeg"/></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0F305D5-3E21-4F6D-9122-A981D82AA7AA}" type="doc">
      <dgm:prSet loTypeId="urn:microsoft.com/office/officeart/2008/layout/PictureStrips" loCatId="picture" qsTypeId="urn:microsoft.com/office/officeart/2005/8/quickstyle/3d3" qsCatId="3D" csTypeId="urn:microsoft.com/office/officeart/2005/8/colors/accent0_1" csCatId="mainScheme" phldr="1"/>
      <dgm:spPr/>
      <dgm:t>
        <a:bodyPr/>
        <a:lstStyle/>
        <a:p>
          <a:endParaRPr lang="es-ES"/>
        </a:p>
      </dgm:t>
    </dgm:pt>
    <dgm:pt modelId="{2B7887EA-764B-4C54-AD28-44AF11A0D521}">
      <dgm:prSet/>
      <dgm:spPr>
        <a:solidFill>
          <a:schemeClr val="accent6">
            <a:lumMod val="40000"/>
            <a:lumOff val="60000"/>
          </a:schemeClr>
        </a:solidFill>
      </dgm:spPr>
      <dgm:t>
        <a:bodyPr/>
        <a:lstStyle/>
        <a:p>
          <a:r>
            <a:rPr lang="ro-RO" b="1" noProof="0" dirty="0" smtClean="0"/>
            <a:t>Li s-au indicat cuvintele exacte printr-un “cuvântul Domnului a vorbit... astfel” (Isaia 37:6).</a:t>
          </a:r>
          <a:endParaRPr lang="ro-RO" noProof="0" dirty="0"/>
        </a:p>
      </dgm:t>
    </dgm:pt>
    <dgm:pt modelId="{1CD05465-A106-4386-95D0-032C1A099A4E}" type="parTrans" cxnId="{1F93DB4E-5ACC-4533-975C-220C7438B163}">
      <dgm:prSet/>
      <dgm:spPr/>
      <dgm:t>
        <a:bodyPr/>
        <a:lstStyle/>
        <a:p>
          <a:endParaRPr lang="es-ES"/>
        </a:p>
      </dgm:t>
    </dgm:pt>
    <dgm:pt modelId="{0BBE87B0-C594-4700-A665-C6028A77CDF6}" type="sibTrans" cxnId="{1F93DB4E-5ACC-4533-975C-220C7438B163}">
      <dgm:prSet/>
      <dgm:spPr/>
      <dgm:t>
        <a:bodyPr/>
        <a:lstStyle/>
        <a:p>
          <a:endParaRPr lang="es-ES"/>
        </a:p>
      </dgm:t>
    </dgm:pt>
    <dgm:pt modelId="{1E80BBC1-A799-441D-81A0-4B210593229E}">
      <dgm:prSet/>
      <dgm:spPr>
        <a:solidFill>
          <a:schemeClr val="accent4">
            <a:lumMod val="40000"/>
            <a:lumOff val="60000"/>
          </a:schemeClr>
        </a:solidFill>
      </dgm:spPr>
      <dgm:t>
        <a:bodyPr/>
        <a:lstStyle/>
        <a:p>
          <a:r>
            <a:rPr lang="ro-RO" b="1" noProof="0" dirty="0" smtClean="0"/>
            <a:t>Li s-au arătat viziuni sau vise pe care le-au descris apoi folosind propriile cuvinte (Ezechiel 1:4).</a:t>
          </a:r>
          <a:endParaRPr lang="ro-RO" noProof="0" dirty="0"/>
        </a:p>
      </dgm:t>
    </dgm:pt>
    <dgm:pt modelId="{54F50990-6AE3-47B8-8A04-6871FAF8B5D3}" type="parTrans" cxnId="{50A1D4A5-2CC3-41E4-8188-D9321ED32B21}">
      <dgm:prSet/>
      <dgm:spPr/>
      <dgm:t>
        <a:bodyPr/>
        <a:lstStyle/>
        <a:p>
          <a:endParaRPr lang="es-ES"/>
        </a:p>
      </dgm:t>
    </dgm:pt>
    <dgm:pt modelId="{950F3765-5C5F-4068-9F27-47F125C0E39F}" type="sibTrans" cxnId="{50A1D4A5-2CC3-41E4-8188-D9321ED32B21}">
      <dgm:prSet/>
      <dgm:spPr/>
      <dgm:t>
        <a:bodyPr/>
        <a:lstStyle/>
        <a:p>
          <a:endParaRPr lang="es-ES"/>
        </a:p>
      </dgm:t>
    </dgm:pt>
    <dgm:pt modelId="{0A92746A-1B8A-416E-A866-29D9205EFCBF}">
      <dgm:prSet/>
      <dgm:spPr>
        <a:solidFill>
          <a:schemeClr val="accent2">
            <a:lumMod val="60000"/>
            <a:lumOff val="40000"/>
          </a:schemeClr>
        </a:solidFill>
      </dgm:spPr>
      <dgm:t>
        <a:bodyPr/>
        <a:lstStyle/>
        <a:p>
          <a:r>
            <a:rPr lang="ro-RO" b="1" dirty="0"/>
            <a:t>Au cercetat și s-au documentat pentru a prezenta legătura corectă între fapte și învățături </a:t>
          </a:r>
          <a:r>
            <a:rPr lang="es-ES" b="1" dirty="0"/>
            <a:t>(Luca 1:6).</a:t>
          </a:r>
          <a:endParaRPr lang="es-ES" dirty="0"/>
        </a:p>
      </dgm:t>
    </dgm:pt>
    <dgm:pt modelId="{9E1039CD-4F50-49F0-9153-FD32C4E5F9EB}" type="parTrans" cxnId="{E8367427-A607-4A75-989A-0858402DDC02}">
      <dgm:prSet/>
      <dgm:spPr/>
      <dgm:t>
        <a:bodyPr/>
        <a:lstStyle/>
        <a:p>
          <a:endParaRPr lang="es-ES"/>
        </a:p>
      </dgm:t>
    </dgm:pt>
    <dgm:pt modelId="{E49C9A9E-B897-452D-808A-32CAD35B26A9}" type="sibTrans" cxnId="{E8367427-A607-4A75-989A-0858402DDC02}">
      <dgm:prSet/>
      <dgm:spPr/>
      <dgm:t>
        <a:bodyPr/>
        <a:lstStyle/>
        <a:p>
          <a:endParaRPr lang="es-ES"/>
        </a:p>
      </dgm:t>
    </dgm:pt>
    <dgm:pt modelId="{274AED73-488F-4FCB-A9C8-81A63C3B08CA}" type="pres">
      <dgm:prSet presAssocID="{70F305D5-3E21-4F6D-9122-A981D82AA7AA}" presName="Name0" presStyleCnt="0">
        <dgm:presLayoutVars>
          <dgm:dir/>
          <dgm:resizeHandles val="exact"/>
        </dgm:presLayoutVars>
      </dgm:prSet>
      <dgm:spPr/>
      <dgm:t>
        <a:bodyPr/>
        <a:lstStyle/>
        <a:p>
          <a:endParaRPr lang="ro-RO"/>
        </a:p>
      </dgm:t>
    </dgm:pt>
    <dgm:pt modelId="{8299DB6D-4AC2-43B2-9BE1-49B2458A90BE}" type="pres">
      <dgm:prSet presAssocID="{2B7887EA-764B-4C54-AD28-44AF11A0D521}" presName="composite" presStyleCnt="0"/>
      <dgm:spPr/>
    </dgm:pt>
    <dgm:pt modelId="{8AFC2B84-0FA6-4299-951D-B79AF218657F}" type="pres">
      <dgm:prSet presAssocID="{2B7887EA-764B-4C54-AD28-44AF11A0D521}" presName="rect1" presStyleLbl="trAlignAcc1" presStyleIdx="0" presStyleCnt="3">
        <dgm:presLayoutVars>
          <dgm:bulletEnabled val="1"/>
        </dgm:presLayoutVars>
      </dgm:prSet>
      <dgm:spPr/>
      <dgm:t>
        <a:bodyPr/>
        <a:lstStyle/>
        <a:p>
          <a:endParaRPr lang="ro-RO"/>
        </a:p>
      </dgm:t>
    </dgm:pt>
    <dgm:pt modelId="{E87FB21E-3370-409C-8DCA-F510C15856B4}" type="pres">
      <dgm:prSet presAssocID="{2B7887EA-764B-4C54-AD28-44AF11A0D521}" presName="rect2" presStyleLbl="fgImgPlace1" presStyleIdx="0" presStyleCnt="3"/>
      <dgm:spPr>
        <a:blipFill rotWithShape="1">
          <a:blip xmlns:r="http://schemas.openxmlformats.org/officeDocument/2006/relationships" r:embed="rId1"/>
          <a:stretch>
            <a:fillRect/>
          </a:stretch>
        </a:blipFill>
        <a:ln>
          <a:solidFill>
            <a:srgbClr val="92D050"/>
          </a:solidFill>
        </a:ln>
      </dgm:spPr>
    </dgm:pt>
    <dgm:pt modelId="{9EFC29A5-6644-494D-BE8D-C58125BADDF3}" type="pres">
      <dgm:prSet presAssocID="{0BBE87B0-C594-4700-A665-C6028A77CDF6}" presName="sibTrans" presStyleCnt="0"/>
      <dgm:spPr/>
    </dgm:pt>
    <dgm:pt modelId="{A99A0E07-5E08-42F3-A1E0-2A0C23FB33B4}" type="pres">
      <dgm:prSet presAssocID="{1E80BBC1-A799-441D-81A0-4B210593229E}" presName="composite" presStyleCnt="0"/>
      <dgm:spPr/>
    </dgm:pt>
    <dgm:pt modelId="{5B5D6CF0-C25A-4147-92FD-B1CE273BE8F2}" type="pres">
      <dgm:prSet presAssocID="{1E80BBC1-A799-441D-81A0-4B210593229E}" presName="rect1" presStyleLbl="trAlignAcc1" presStyleIdx="1" presStyleCnt="3">
        <dgm:presLayoutVars>
          <dgm:bulletEnabled val="1"/>
        </dgm:presLayoutVars>
      </dgm:prSet>
      <dgm:spPr/>
      <dgm:t>
        <a:bodyPr/>
        <a:lstStyle/>
        <a:p>
          <a:endParaRPr lang="ro-RO"/>
        </a:p>
      </dgm:t>
    </dgm:pt>
    <dgm:pt modelId="{7A28145E-C7BF-4006-B683-8E702EF8A0B6}" type="pres">
      <dgm:prSet presAssocID="{1E80BBC1-A799-441D-81A0-4B210593229E}" presName="rect2" presStyleLbl="fgImgPlace1" presStyleIdx="1" presStyleCnt="3"/>
      <dgm:spPr>
        <a:blipFill rotWithShape="1">
          <a:blip xmlns:r="http://schemas.openxmlformats.org/officeDocument/2006/relationships" r:embed="rId2"/>
          <a:stretch>
            <a:fillRect/>
          </a:stretch>
        </a:blipFill>
        <a:ln>
          <a:solidFill>
            <a:srgbClr val="FFFF00"/>
          </a:solidFill>
        </a:ln>
      </dgm:spPr>
    </dgm:pt>
    <dgm:pt modelId="{9207FFD9-845E-4820-8D9E-0344EBEFBA09}" type="pres">
      <dgm:prSet presAssocID="{950F3765-5C5F-4068-9F27-47F125C0E39F}" presName="sibTrans" presStyleCnt="0"/>
      <dgm:spPr/>
    </dgm:pt>
    <dgm:pt modelId="{405DFB7C-8E05-4F2D-AB35-53DB406A21EF}" type="pres">
      <dgm:prSet presAssocID="{0A92746A-1B8A-416E-A866-29D9205EFCBF}" presName="composite" presStyleCnt="0"/>
      <dgm:spPr/>
    </dgm:pt>
    <dgm:pt modelId="{0591F39D-143A-4725-9490-A80ACF78F262}" type="pres">
      <dgm:prSet presAssocID="{0A92746A-1B8A-416E-A866-29D9205EFCBF}" presName="rect1" presStyleLbl="trAlignAcc1" presStyleIdx="2" presStyleCnt="3">
        <dgm:presLayoutVars>
          <dgm:bulletEnabled val="1"/>
        </dgm:presLayoutVars>
      </dgm:prSet>
      <dgm:spPr/>
      <dgm:t>
        <a:bodyPr/>
        <a:lstStyle/>
        <a:p>
          <a:endParaRPr lang="ro-RO"/>
        </a:p>
      </dgm:t>
    </dgm:pt>
    <dgm:pt modelId="{3D8617D0-3FA3-46DF-99E5-8BEC1A0C17D1}" type="pres">
      <dgm:prSet presAssocID="{0A92746A-1B8A-416E-A866-29D9205EFCBF}" presName="rect2" presStyleLbl="fgImgPlace1" presStyleIdx="2" presStyleCnt="3"/>
      <dgm:spPr>
        <a:blipFill dpi="0" rotWithShape="1">
          <a:blip xmlns:r="http://schemas.openxmlformats.org/officeDocument/2006/relationships" r:embed="rId3"/>
          <a:srcRect/>
          <a:stretch>
            <a:fillRect l="-10428" t="616" r="-38170" b="-616"/>
          </a:stretch>
        </a:blipFill>
        <a:ln>
          <a:solidFill>
            <a:srgbClr val="FF6600"/>
          </a:solidFill>
        </a:ln>
      </dgm:spPr>
    </dgm:pt>
  </dgm:ptLst>
  <dgm:cxnLst>
    <dgm:cxn modelId="{E8367427-A607-4A75-989A-0858402DDC02}" srcId="{70F305D5-3E21-4F6D-9122-A981D82AA7AA}" destId="{0A92746A-1B8A-416E-A866-29D9205EFCBF}" srcOrd="2" destOrd="0" parTransId="{9E1039CD-4F50-49F0-9153-FD32C4E5F9EB}" sibTransId="{E49C9A9E-B897-452D-808A-32CAD35B26A9}"/>
    <dgm:cxn modelId="{785F222A-456A-4544-BF67-4018057E4F9A}" type="presOf" srcId="{70F305D5-3E21-4F6D-9122-A981D82AA7AA}" destId="{274AED73-488F-4FCB-A9C8-81A63C3B08CA}" srcOrd="0" destOrd="0" presId="urn:microsoft.com/office/officeart/2008/layout/PictureStrips"/>
    <dgm:cxn modelId="{15CB4E1A-039C-4016-AC64-2B05857993E4}" type="presOf" srcId="{1E80BBC1-A799-441D-81A0-4B210593229E}" destId="{5B5D6CF0-C25A-4147-92FD-B1CE273BE8F2}" srcOrd="0" destOrd="0" presId="urn:microsoft.com/office/officeart/2008/layout/PictureStrips"/>
    <dgm:cxn modelId="{2093076C-2FE2-4F22-A0F1-3257A65BF984}" type="presOf" srcId="{2B7887EA-764B-4C54-AD28-44AF11A0D521}" destId="{8AFC2B84-0FA6-4299-951D-B79AF218657F}" srcOrd="0" destOrd="0" presId="urn:microsoft.com/office/officeart/2008/layout/PictureStrips"/>
    <dgm:cxn modelId="{50A1D4A5-2CC3-41E4-8188-D9321ED32B21}" srcId="{70F305D5-3E21-4F6D-9122-A981D82AA7AA}" destId="{1E80BBC1-A799-441D-81A0-4B210593229E}" srcOrd="1" destOrd="0" parTransId="{54F50990-6AE3-47B8-8A04-6871FAF8B5D3}" sibTransId="{950F3765-5C5F-4068-9F27-47F125C0E39F}"/>
    <dgm:cxn modelId="{843BF63C-B223-4F28-A603-428BA36C21E4}" type="presOf" srcId="{0A92746A-1B8A-416E-A866-29D9205EFCBF}" destId="{0591F39D-143A-4725-9490-A80ACF78F262}" srcOrd="0" destOrd="0" presId="urn:microsoft.com/office/officeart/2008/layout/PictureStrips"/>
    <dgm:cxn modelId="{1F93DB4E-5ACC-4533-975C-220C7438B163}" srcId="{70F305D5-3E21-4F6D-9122-A981D82AA7AA}" destId="{2B7887EA-764B-4C54-AD28-44AF11A0D521}" srcOrd="0" destOrd="0" parTransId="{1CD05465-A106-4386-95D0-032C1A099A4E}" sibTransId="{0BBE87B0-C594-4700-A665-C6028A77CDF6}"/>
    <dgm:cxn modelId="{20892085-F49B-4174-B1E9-B3D43FB850A3}" type="presParOf" srcId="{274AED73-488F-4FCB-A9C8-81A63C3B08CA}" destId="{8299DB6D-4AC2-43B2-9BE1-49B2458A90BE}" srcOrd="0" destOrd="0" presId="urn:microsoft.com/office/officeart/2008/layout/PictureStrips"/>
    <dgm:cxn modelId="{4F2C7A9B-E959-4632-9BFF-80E9CC4ED6D5}" type="presParOf" srcId="{8299DB6D-4AC2-43B2-9BE1-49B2458A90BE}" destId="{8AFC2B84-0FA6-4299-951D-B79AF218657F}" srcOrd="0" destOrd="0" presId="urn:microsoft.com/office/officeart/2008/layout/PictureStrips"/>
    <dgm:cxn modelId="{67ED46DA-FA2F-463E-861D-C3169C83ACF2}" type="presParOf" srcId="{8299DB6D-4AC2-43B2-9BE1-49B2458A90BE}" destId="{E87FB21E-3370-409C-8DCA-F510C15856B4}" srcOrd="1" destOrd="0" presId="urn:microsoft.com/office/officeart/2008/layout/PictureStrips"/>
    <dgm:cxn modelId="{699AF108-9553-4D2E-84ED-BD9CB2D90868}" type="presParOf" srcId="{274AED73-488F-4FCB-A9C8-81A63C3B08CA}" destId="{9EFC29A5-6644-494D-BE8D-C58125BADDF3}" srcOrd="1" destOrd="0" presId="urn:microsoft.com/office/officeart/2008/layout/PictureStrips"/>
    <dgm:cxn modelId="{C2C2540E-7083-40D2-AF8B-61BE22B2BE50}" type="presParOf" srcId="{274AED73-488F-4FCB-A9C8-81A63C3B08CA}" destId="{A99A0E07-5E08-42F3-A1E0-2A0C23FB33B4}" srcOrd="2" destOrd="0" presId="urn:microsoft.com/office/officeart/2008/layout/PictureStrips"/>
    <dgm:cxn modelId="{25FE59FC-42CD-4481-8791-599518624D04}" type="presParOf" srcId="{A99A0E07-5E08-42F3-A1E0-2A0C23FB33B4}" destId="{5B5D6CF0-C25A-4147-92FD-B1CE273BE8F2}" srcOrd="0" destOrd="0" presId="urn:microsoft.com/office/officeart/2008/layout/PictureStrips"/>
    <dgm:cxn modelId="{7E5765ED-2E05-4DFD-84F0-A461414E829D}" type="presParOf" srcId="{A99A0E07-5E08-42F3-A1E0-2A0C23FB33B4}" destId="{7A28145E-C7BF-4006-B683-8E702EF8A0B6}" srcOrd="1" destOrd="0" presId="urn:microsoft.com/office/officeart/2008/layout/PictureStrips"/>
    <dgm:cxn modelId="{673CC118-6058-4BE0-9A9A-6E42F5B4A765}" type="presParOf" srcId="{274AED73-488F-4FCB-A9C8-81A63C3B08CA}" destId="{9207FFD9-845E-4820-8D9E-0344EBEFBA09}" srcOrd="3" destOrd="0" presId="urn:microsoft.com/office/officeart/2008/layout/PictureStrips"/>
    <dgm:cxn modelId="{B5C9B970-433B-4CF2-9EFC-1C926A898EFB}" type="presParOf" srcId="{274AED73-488F-4FCB-A9C8-81A63C3B08CA}" destId="{405DFB7C-8E05-4F2D-AB35-53DB406A21EF}" srcOrd="4" destOrd="0" presId="urn:microsoft.com/office/officeart/2008/layout/PictureStrips"/>
    <dgm:cxn modelId="{D481E334-3C44-40D8-BE7F-00A28D2EAAAA}" type="presParOf" srcId="{405DFB7C-8E05-4F2D-AB35-53DB406A21EF}" destId="{0591F39D-143A-4725-9490-A80ACF78F262}" srcOrd="0" destOrd="0" presId="urn:microsoft.com/office/officeart/2008/layout/PictureStrips"/>
    <dgm:cxn modelId="{8B72BBCF-F4B7-41BF-A4D1-0A2968F00F45}" type="presParOf" srcId="{405DFB7C-8E05-4F2D-AB35-53DB406A21EF}" destId="{3D8617D0-3FA3-46DF-99E5-8BEC1A0C17D1}" srcOrd="1" destOrd="0" presId="urn:microsoft.com/office/officeart/2008/layout/PictureStrips"/>
  </dgm:cxnLst>
  <dgm:bg/>
  <dgm:whole/>
  <dgm:extLst>
    <a:ext uri="http://schemas.microsoft.com/office/drawing/2008/diagram">
      <dsp:dataModelExt xmlns=""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CC6A2AF-34D2-4A13-A088-AA22895F7EE7}" type="doc">
      <dgm:prSet loTypeId="urn:microsoft.com/office/officeart/2005/8/layout/equation1" loCatId="relationship" qsTypeId="urn:microsoft.com/office/officeart/2005/8/quickstyle/3d1" qsCatId="3D" csTypeId="urn:microsoft.com/office/officeart/2005/8/colors/accent1_4" csCatId="accent1" phldr="1"/>
      <dgm:spPr/>
    </dgm:pt>
    <dgm:pt modelId="{BCD4036D-B132-4E1D-AF50-7378D8970617}">
      <dgm:prSet phldrT="[Texto]"/>
      <dgm:spPr>
        <a:blipFill rotWithShape="0">
          <a:blip xmlns:r="http://schemas.openxmlformats.org/officeDocument/2006/relationships" r:embed="rId1"/>
          <a:stretch>
            <a:fillRect/>
          </a:stretch>
        </a:blipFill>
      </dgm:spPr>
      <dgm:t>
        <a:bodyPr/>
        <a:lstStyle/>
        <a:p>
          <a:r>
            <a:rPr lang="es-ES" dirty="0"/>
            <a:t> </a:t>
          </a:r>
        </a:p>
      </dgm:t>
    </dgm:pt>
    <dgm:pt modelId="{A9F4B9FA-9386-4DBC-B75D-6E9B63B09E03}" type="parTrans" cxnId="{40816453-DFB7-4EE6-B549-E7E65C8091C1}">
      <dgm:prSet/>
      <dgm:spPr/>
      <dgm:t>
        <a:bodyPr/>
        <a:lstStyle/>
        <a:p>
          <a:endParaRPr lang="es-ES"/>
        </a:p>
      </dgm:t>
    </dgm:pt>
    <dgm:pt modelId="{1F3F08F9-0D34-4690-8FFB-A25A4DE00587}" type="sibTrans" cxnId="{40816453-DFB7-4EE6-B549-E7E65C8091C1}">
      <dgm:prSet/>
      <dgm:spPr/>
      <dgm:t>
        <a:bodyPr/>
        <a:lstStyle/>
        <a:p>
          <a:endParaRPr lang="es-ES"/>
        </a:p>
      </dgm:t>
    </dgm:pt>
    <dgm:pt modelId="{7C95D628-E9A8-4413-8A74-6AE44004BD3E}">
      <dgm:prSet phldrT="[Texto]"/>
      <dgm:spPr>
        <a:blipFill dpi="0" rotWithShape="0">
          <a:blip xmlns:r="http://schemas.openxmlformats.org/officeDocument/2006/relationships" r:embed="rId2"/>
          <a:srcRect/>
          <a:stretch>
            <a:fillRect l="-23057" t="245" r="-46189" b="-245"/>
          </a:stretch>
        </a:blipFill>
      </dgm:spPr>
      <dgm:t>
        <a:bodyPr/>
        <a:lstStyle/>
        <a:p>
          <a:r>
            <a:rPr lang="es-ES" dirty="0"/>
            <a:t> </a:t>
          </a:r>
        </a:p>
      </dgm:t>
    </dgm:pt>
    <dgm:pt modelId="{09543470-B1A7-457D-9924-1EEEB8CEEABF}" type="parTrans" cxnId="{179588C2-3DC7-43A2-86C9-D130ABEFD7D5}">
      <dgm:prSet/>
      <dgm:spPr/>
      <dgm:t>
        <a:bodyPr/>
        <a:lstStyle/>
        <a:p>
          <a:endParaRPr lang="es-ES"/>
        </a:p>
      </dgm:t>
    </dgm:pt>
    <dgm:pt modelId="{5F9F60E7-C8CC-4728-BF7C-68F973996A82}" type="sibTrans" cxnId="{179588C2-3DC7-43A2-86C9-D130ABEFD7D5}">
      <dgm:prSet/>
      <dgm:spPr/>
      <dgm:t>
        <a:bodyPr/>
        <a:lstStyle/>
        <a:p>
          <a:endParaRPr lang="es-ES"/>
        </a:p>
      </dgm:t>
    </dgm:pt>
    <dgm:pt modelId="{F06DAEAB-A2A0-46D9-BC69-4F0818BD9499}" type="pres">
      <dgm:prSet presAssocID="{3CC6A2AF-34D2-4A13-A088-AA22895F7EE7}" presName="linearFlow" presStyleCnt="0">
        <dgm:presLayoutVars>
          <dgm:dir/>
          <dgm:resizeHandles val="exact"/>
        </dgm:presLayoutVars>
      </dgm:prSet>
      <dgm:spPr/>
    </dgm:pt>
    <dgm:pt modelId="{84FA0146-3843-4967-A6BB-D460927183FB}" type="pres">
      <dgm:prSet presAssocID="{BCD4036D-B132-4E1D-AF50-7378D8970617}" presName="node" presStyleLbl="node1" presStyleIdx="0" presStyleCnt="2" custScaleY="130391">
        <dgm:presLayoutVars>
          <dgm:bulletEnabled val="1"/>
        </dgm:presLayoutVars>
      </dgm:prSet>
      <dgm:spPr/>
      <dgm:t>
        <a:bodyPr/>
        <a:lstStyle/>
        <a:p>
          <a:endParaRPr lang="ro-RO"/>
        </a:p>
      </dgm:t>
    </dgm:pt>
    <dgm:pt modelId="{3B116E8E-2ECF-4BAA-B48F-AE39E800EEFA}" type="pres">
      <dgm:prSet presAssocID="{1F3F08F9-0D34-4690-8FFB-A25A4DE00587}" presName="spacerL" presStyleCnt="0"/>
      <dgm:spPr/>
    </dgm:pt>
    <dgm:pt modelId="{908F6585-9BAD-4430-A5A5-4DBFA881F46B}" type="pres">
      <dgm:prSet presAssocID="{1F3F08F9-0D34-4690-8FFB-A25A4DE00587}" presName="sibTrans" presStyleLbl="sibTrans2D1" presStyleIdx="0" presStyleCnt="1"/>
      <dgm:spPr/>
      <dgm:t>
        <a:bodyPr/>
        <a:lstStyle/>
        <a:p>
          <a:endParaRPr lang="ro-RO"/>
        </a:p>
      </dgm:t>
    </dgm:pt>
    <dgm:pt modelId="{67905399-F899-47AE-BBCB-D477370B369B}" type="pres">
      <dgm:prSet presAssocID="{1F3F08F9-0D34-4690-8FFB-A25A4DE00587}" presName="spacerR" presStyleCnt="0"/>
      <dgm:spPr/>
    </dgm:pt>
    <dgm:pt modelId="{613A454D-0353-491E-9C3B-FC4E73A6FA7E}" type="pres">
      <dgm:prSet presAssocID="{7C95D628-E9A8-4413-8A74-6AE44004BD3E}" presName="node" presStyleLbl="node1" presStyleIdx="1" presStyleCnt="2" custScaleY="130391">
        <dgm:presLayoutVars>
          <dgm:bulletEnabled val="1"/>
        </dgm:presLayoutVars>
      </dgm:prSet>
      <dgm:spPr/>
      <dgm:t>
        <a:bodyPr/>
        <a:lstStyle/>
        <a:p>
          <a:endParaRPr lang="ro-RO"/>
        </a:p>
      </dgm:t>
    </dgm:pt>
  </dgm:ptLst>
  <dgm:cxnLst>
    <dgm:cxn modelId="{747577DC-6A7F-446D-85BF-3A3708D4D38F}" type="presOf" srcId="{7C95D628-E9A8-4413-8A74-6AE44004BD3E}" destId="{613A454D-0353-491E-9C3B-FC4E73A6FA7E}" srcOrd="0" destOrd="0" presId="urn:microsoft.com/office/officeart/2005/8/layout/equation1"/>
    <dgm:cxn modelId="{40816453-DFB7-4EE6-B549-E7E65C8091C1}" srcId="{3CC6A2AF-34D2-4A13-A088-AA22895F7EE7}" destId="{BCD4036D-B132-4E1D-AF50-7378D8970617}" srcOrd="0" destOrd="0" parTransId="{A9F4B9FA-9386-4DBC-B75D-6E9B63B09E03}" sibTransId="{1F3F08F9-0D34-4690-8FFB-A25A4DE00587}"/>
    <dgm:cxn modelId="{179588C2-3DC7-43A2-86C9-D130ABEFD7D5}" srcId="{3CC6A2AF-34D2-4A13-A088-AA22895F7EE7}" destId="{7C95D628-E9A8-4413-8A74-6AE44004BD3E}" srcOrd="1" destOrd="0" parTransId="{09543470-B1A7-457D-9924-1EEEB8CEEABF}" sibTransId="{5F9F60E7-C8CC-4728-BF7C-68F973996A82}"/>
    <dgm:cxn modelId="{00F3A306-7B80-41A1-A663-51F8D614FFC4}" type="presOf" srcId="{BCD4036D-B132-4E1D-AF50-7378D8970617}" destId="{84FA0146-3843-4967-A6BB-D460927183FB}" srcOrd="0" destOrd="0" presId="urn:microsoft.com/office/officeart/2005/8/layout/equation1"/>
    <dgm:cxn modelId="{C5E51C5F-EA32-4AD9-A83D-9AE8AA516EDF}" type="presOf" srcId="{1F3F08F9-0D34-4690-8FFB-A25A4DE00587}" destId="{908F6585-9BAD-4430-A5A5-4DBFA881F46B}" srcOrd="0" destOrd="0" presId="urn:microsoft.com/office/officeart/2005/8/layout/equation1"/>
    <dgm:cxn modelId="{F1E9FA46-08A1-4F70-8885-1DBB86887589}" type="presOf" srcId="{3CC6A2AF-34D2-4A13-A088-AA22895F7EE7}" destId="{F06DAEAB-A2A0-46D9-BC69-4F0818BD9499}" srcOrd="0" destOrd="0" presId="urn:microsoft.com/office/officeart/2005/8/layout/equation1"/>
    <dgm:cxn modelId="{6541BCD2-F31C-43A7-983C-9BC80BFB2DB3}" type="presParOf" srcId="{F06DAEAB-A2A0-46D9-BC69-4F0818BD9499}" destId="{84FA0146-3843-4967-A6BB-D460927183FB}" srcOrd="0" destOrd="0" presId="urn:microsoft.com/office/officeart/2005/8/layout/equation1"/>
    <dgm:cxn modelId="{015E6553-492C-4AB9-AD26-2214C8012B80}" type="presParOf" srcId="{F06DAEAB-A2A0-46D9-BC69-4F0818BD9499}" destId="{3B116E8E-2ECF-4BAA-B48F-AE39E800EEFA}" srcOrd="1" destOrd="0" presId="urn:microsoft.com/office/officeart/2005/8/layout/equation1"/>
    <dgm:cxn modelId="{F9E793A4-76A1-4392-9397-EB9472DAD068}" type="presParOf" srcId="{F06DAEAB-A2A0-46D9-BC69-4F0818BD9499}" destId="{908F6585-9BAD-4430-A5A5-4DBFA881F46B}" srcOrd="2" destOrd="0" presId="urn:microsoft.com/office/officeart/2005/8/layout/equation1"/>
    <dgm:cxn modelId="{A88DFB4F-32E1-4EEB-AAC3-46B67C978364}" type="presParOf" srcId="{F06DAEAB-A2A0-46D9-BC69-4F0818BD9499}" destId="{67905399-F899-47AE-BBCB-D477370B369B}" srcOrd="3" destOrd="0" presId="urn:microsoft.com/office/officeart/2005/8/layout/equation1"/>
    <dgm:cxn modelId="{CDD924CC-6A9A-4B66-81CD-9E0BCCC03B9B}" type="presParOf" srcId="{F06DAEAB-A2A0-46D9-BC69-4F0818BD9499}" destId="{613A454D-0353-491E-9C3B-FC4E73A6FA7E}" srcOrd="4" destOrd="0" presId="urn:microsoft.com/office/officeart/2005/8/layout/equation1"/>
  </dgm:cxnLst>
  <dgm:bg/>
  <dgm:whole/>
  <dgm:extLst>
    <a:ext uri="http://schemas.microsoft.com/office/drawing/2008/diagram">
      <dsp:dataModelExt xmlns="" xmlns:dsp="http://schemas.microsoft.com/office/drawing/2008/diagram" relId="rId8" minVer="http://schemas.openxmlformats.org/drawingml/2006/diagram"/>
    </a:ext>
  </dgm:extLst>
</dgm:dataModel>
</file>

<file path=ppt/diagrams/layout1.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editar el estilo de subtítulo del patrón</a:t>
            </a:r>
            <a:endParaRPr lang="en-US" dirty="0"/>
          </a:p>
        </p:txBody>
      </p:sp>
      <p:sp>
        <p:nvSpPr>
          <p:cNvPr id="4" name="Date Placeholder 3"/>
          <p:cNvSpPr>
            <a:spLocks noGrp="1"/>
          </p:cNvSpPr>
          <p:nvPr>
            <p:ph type="dt" sz="half" idx="10"/>
          </p:nvPr>
        </p:nvSpPr>
        <p:spPr/>
        <p:txBody>
          <a:bodyPr/>
          <a:lstStyle/>
          <a:p>
            <a:fld id="{8CDE1D1A-9B6E-425A-A4CD-1B3E8B03EB0E}" type="datetimeFigureOut">
              <a:rPr lang="es-ES" smtClean="0"/>
              <a:pPr/>
              <a:t>03/01/2017</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68C07859-87BB-4902-B9C1-4028A1A048ED}" type="slidenum">
              <a:rPr lang="es-ES" smtClean="0"/>
              <a:pPr/>
              <a:t>‹#›</a:t>
            </a:fld>
            <a:endParaRPr lang="es-ES"/>
          </a:p>
        </p:txBody>
      </p:sp>
    </p:spTree>
    <p:extLst>
      <p:ext uri="{BB962C8B-B14F-4D97-AF65-F5344CB8AC3E}">
        <p14:creationId xmlns="" xmlns:p14="http://schemas.microsoft.com/office/powerpoint/2010/main" val="544566450"/>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8CDE1D1A-9B6E-425A-A4CD-1B3E8B03EB0E}" type="datetimeFigureOut">
              <a:rPr lang="es-ES" smtClean="0"/>
              <a:pPr/>
              <a:t>03/01/2017</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68C07859-87BB-4902-B9C1-4028A1A048ED}" type="slidenum">
              <a:rPr lang="es-ES" smtClean="0"/>
              <a:pPr/>
              <a:t>‹#›</a:t>
            </a:fld>
            <a:endParaRPr lang="es-ES"/>
          </a:p>
        </p:txBody>
      </p:sp>
    </p:spTree>
    <p:extLst>
      <p:ext uri="{BB962C8B-B14F-4D97-AF65-F5344CB8AC3E}">
        <p14:creationId xmlns="" xmlns:p14="http://schemas.microsoft.com/office/powerpoint/2010/main" val="633554333"/>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8CDE1D1A-9B6E-425A-A4CD-1B3E8B03EB0E}" type="datetimeFigureOut">
              <a:rPr lang="es-ES" smtClean="0"/>
              <a:pPr/>
              <a:t>03/01/2017</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68C07859-87BB-4902-B9C1-4028A1A048ED}" type="slidenum">
              <a:rPr lang="es-ES" smtClean="0"/>
              <a:pPr/>
              <a:t>‹#›</a:t>
            </a:fld>
            <a:endParaRPr lang="es-ES"/>
          </a:p>
        </p:txBody>
      </p:sp>
    </p:spTree>
    <p:extLst>
      <p:ext uri="{BB962C8B-B14F-4D97-AF65-F5344CB8AC3E}">
        <p14:creationId xmlns="" xmlns:p14="http://schemas.microsoft.com/office/powerpoint/2010/main" val="4056299806"/>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a:t>Haga clic para modificar el estilo de título del patrón</a:t>
            </a:r>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p>
        </p:txBody>
      </p:sp>
      <p:sp>
        <p:nvSpPr>
          <p:cNvPr id="4" name="3 Marcador de fecha"/>
          <p:cNvSpPr>
            <a:spLocks noGrp="1"/>
          </p:cNvSpPr>
          <p:nvPr>
            <p:ph type="dt" sz="half" idx="10"/>
          </p:nvPr>
        </p:nvSpPr>
        <p:spPr/>
        <p:txBody>
          <a:bodyPr/>
          <a:lstStyle/>
          <a:p>
            <a:fld id="{A2FC2D51-63BF-4167-B6B8-0E231FE553BF}" type="datetimeFigureOut">
              <a:rPr lang="es-ES" smtClean="0"/>
              <a:pPr/>
              <a:t>03/01/2017</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FAA4A0C9-8E32-4DF2-B2DF-BB15D63424C5}" type="slidenum">
              <a:rPr lang="es-ES" smtClean="0"/>
              <a:pPr/>
              <a:t>‹#›</a:t>
            </a:fld>
            <a:endParaRPr lang="es-ES"/>
          </a:p>
        </p:txBody>
      </p:sp>
    </p:spTree>
    <p:extLst>
      <p:ext uri="{BB962C8B-B14F-4D97-AF65-F5344CB8AC3E}">
        <p14:creationId xmlns="" xmlns:p14="http://schemas.microsoft.com/office/powerpoint/2010/main" val="1526244577"/>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fld id="{A2FC2D51-63BF-4167-B6B8-0E231FE553BF}" type="datetimeFigureOut">
              <a:rPr lang="es-ES" smtClean="0"/>
              <a:pPr/>
              <a:t>03/01/2017</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FAA4A0C9-8E32-4DF2-B2DF-BB15D63424C5}" type="slidenum">
              <a:rPr lang="es-ES" smtClean="0"/>
              <a:pPr/>
              <a:t>‹#›</a:t>
            </a:fld>
            <a:endParaRPr lang="es-ES"/>
          </a:p>
        </p:txBody>
      </p:sp>
    </p:spTree>
    <p:extLst>
      <p:ext uri="{BB962C8B-B14F-4D97-AF65-F5344CB8AC3E}">
        <p14:creationId xmlns="" xmlns:p14="http://schemas.microsoft.com/office/powerpoint/2010/main" val="1093493507"/>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a:t>Haga clic para modificar el estilo de título del patrón</a:t>
            </a:r>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p>
            <a:fld id="{A2FC2D51-63BF-4167-B6B8-0E231FE553BF}" type="datetimeFigureOut">
              <a:rPr lang="es-ES" smtClean="0"/>
              <a:pPr/>
              <a:t>03/01/2017</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FAA4A0C9-8E32-4DF2-B2DF-BB15D63424C5}" type="slidenum">
              <a:rPr lang="es-ES" smtClean="0"/>
              <a:pPr/>
              <a:t>‹#›</a:t>
            </a:fld>
            <a:endParaRPr lang="es-ES"/>
          </a:p>
        </p:txBody>
      </p:sp>
    </p:spTree>
    <p:extLst>
      <p:ext uri="{BB962C8B-B14F-4D97-AF65-F5344CB8AC3E}">
        <p14:creationId xmlns="" xmlns:p14="http://schemas.microsoft.com/office/powerpoint/2010/main" val="2906434652"/>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fecha"/>
          <p:cNvSpPr>
            <a:spLocks noGrp="1"/>
          </p:cNvSpPr>
          <p:nvPr>
            <p:ph type="dt" sz="half" idx="10"/>
          </p:nvPr>
        </p:nvSpPr>
        <p:spPr/>
        <p:txBody>
          <a:bodyPr/>
          <a:lstStyle/>
          <a:p>
            <a:fld id="{A2FC2D51-63BF-4167-B6B8-0E231FE553BF}" type="datetimeFigureOut">
              <a:rPr lang="es-ES" smtClean="0"/>
              <a:pPr/>
              <a:t>03/01/2017</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FAA4A0C9-8E32-4DF2-B2DF-BB15D63424C5}" type="slidenum">
              <a:rPr lang="es-ES" smtClean="0"/>
              <a:pPr/>
              <a:t>‹#›</a:t>
            </a:fld>
            <a:endParaRPr lang="es-ES"/>
          </a:p>
        </p:txBody>
      </p:sp>
    </p:spTree>
    <p:extLst>
      <p:ext uri="{BB962C8B-B14F-4D97-AF65-F5344CB8AC3E}">
        <p14:creationId xmlns="" xmlns:p14="http://schemas.microsoft.com/office/powerpoint/2010/main" val="4032688716"/>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6 Marcador de fecha"/>
          <p:cNvSpPr>
            <a:spLocks noGrp="1"/>
          </p:cNvSpPr>
          <p:nvPr>
            <p:ph type="dt" sz="half" idx="10"/>
          </p:nvPr>
        </p:nvSpPr>
        <p:spPr/>
        <p:txBody>
          <a:bodyPr/>
          <a:lstStyle/>
          <a:p>
            <a:fld id="{A2FC2D51-63BF-4167-B6B8-0E231FE553BF}" type="datetimeFigureOut">
              <a:rPr lang="es-ES" smtClean="0"/>
              <a:pPr/>
              <a:t>03/01/2017</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FAA4A0C9-8E32-4DF2-B2DF-BB15D63424C5}" type="slidenum">
              <a:rPr lang="es-ES" smtClean="0"/>
              <a:pPr/>
              <a:t>‹#›</a:t>
            </a:fld>
            <a:endParaRPr lang="es-ES"/>
          </a:p>
        </p:txBody>
      </p:sp>
    </p:spTree>
    <p:extLst>
      <p:ext uri="{BB962C8B-B14F-4D97-AF65-F5344CB8AC3E}">
        <p14:creationId xmlns="" xmlns:p14="http://schemas.microsoft.com/office/powerpoint/2010/main" val="2144372097"/>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fecha"/>
          <p:cNvSpPr>
            <a:spLocks noGrp="1"/>
          </p:cNvSpPr>
          <p:nvPr>
            <p:ph type="dt" sz="half" idx="10"/>
          </p:nvPr>
        </p:nvSpPr>
        <p:spPr/>
        <p:txBody>
          <a:bodyPr/>
          <a:lstStyle/>
          <a:p>
            <a:fld id="{A2FC2D51-63BF-4167-B6B8-0E231FE553BF}" type="datetimeFigureOut">
              <a:rPr lang="es-ES" smtClean="0"/>
              <a:pPr/>
              <a:t>03/01/2017</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FAA4A0C9-8E32-4DF2-B2DF-BB15D63424C5}" type="slidenum">
              <a:rPr lang="es-ES" smtClean="0"/>
              <a:pPr/>
              <a:t>‹#›</a:t>
            </a:fld>
            <a:endParaRPr lang="es-ES"/>
          </a:p>
        </p:txBody>
      </p:sp>
    </p:spTree>
    <p:extLst>
      <p:ext uri="{BB962C8B-B14F-4D97-AF65-F5344CB8AC3E}">
        <p14:creationId xmlns="" xmlns:p14="http://schemas.microsoft.com/office/powerpoint/2010/main" val="951940712"/>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A2FC2D51-63BF-4167-B6B8-0E231FE553BF}" type="datetimeFigureOut">
              <a:rPr lang="es-ES" smtClean="0"/>
              <a:pPr/>
              <a:t>03/01/2017</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FAA4A0C9-8E32-4DF2-B2DF-BB15D63424C5}" type="slidenum">
              <a:rPr lang="es-ES" smtClean="0"/>
              <a:pPr/>
              <a:t>‹#›</a:t>
            </a:fld>
            <a:endParaRPr lang="es-ES"/>
          </a:p>
        </p:txBody>
      </p:sp>
    </p:spTree>
    <p:extLst>
      <p:ext uri="{BB962C8B-B14F-4D97-AF65-F5344CB8AC3E}">
        <p14:creationId xmlns="" xmlns:p14="http://schemas.microsoft.com/office/powerpoint/2010/main" val="2442440251"/>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a:t>Haga clic para modificar el estilo de título del patrón</a:t>
            </a:r>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A2FC2D51-63BF-4167-B6B8-0E231FE553BF}" type="datetimeFigureOut">
              <a:rPr lang="es-ES" smtClean="0"/>
              <a:pPr/>
              <a:t>03/01/2017</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FAA4A0C9-8E32-4DF2-B2DF-BB15D63424C5}" type="slidenum">
              <a:rPr lang="es-ES" smtClean="0"/>
              <a:pPr/>
              <a:t>‹#›</a:t>
            </a:fld>
            <a:endParaRPr lang="es-ES"/>
          </a:p>
        </p:txBody>
      </p:sp>
    </p:spTree>
    <p:extLst>
      <p:ext uri="{BB962C8B-B14F-4D97-AF65-F5344CB8AC3E}">
        <p14:creationId xmlns="" xmlns:p14="http://schemas.microsoft.com/office/powerpoint/2010/main" val="1416433256"/>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8CDE1D1A-9B6E-425A-A4CD-1B3E8B03EB0E}" type="datetimeFigureOut">
              <a:rPr lang="es-ES" smtClean="0"/>
              <a:pPr/>
              <a:t>03/01/2017</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68C07859-87BB-4902-B9C1-4028A1A048ED}" type="slidenum">
              <a:rPr lang="es-ES" smtClean="0"/>
              <a:pPr/>
              <a:t>‹#›</a:t>
            </a:fld>
            <a:endParaRPr lang="es-ES"/>
          </a:p>
        </p:txBody>
      </p:sp>
    </p:spTree>
    <p:extLst>
      <p:ext uri="{BB962C8B-B14F-4D97-AF65-F5344CB8AC3E}">
        <p14:creationId xmlns="" xmlns:p14="http://schemas.microsoft.com/office/powerpoint/2010/main" val="1238761467"/>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a:t>Haga clic para modificar el estilo de título del patrón</a:t>
            </a:r>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A2FC2D51-63BF-4167-B6B8-0E231FE553BF}" type="datetimeFigureOut">
              <a:rPr lang="es-ES" smtClean="0"/>
              <a:pPr/>
              <a:t>03/01/2017</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FAA4A0C9-8E32-4DF2-B2DF-BB15D63424C5}" type="slidenum">
              <a:rPr lang="es-ES" smtClean="0"/>
              <a:pPr/>
              <a:t>‹#›</a:t>
            </a:fld>
            <a:endParaRPr lang="es-ES"/>
          </a:p>
        </p:txBody>
      </p:sp>
    </p:spTree>
    <p:extLst>
      <p:ext uri="{BB962C8B-B14F-4D97-AF65-F5344CB8AC3E}">
        <p14:creationId xmlns="" xmlns:p14="http://schemas.microsoft.com/office/powerpoint/2010/main" val="448067830"/>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fld id="{A2FC2D51-63BF-4167-B6B8-0E231FE553BF}" type="datetimeFigureOut">
              <a:rPr lang="es-ES" smtClean="0"/>
              <a:pPr/>
              <a:t>03/01/2017</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FAA4A0C9-8E32-4DF2-B2DF-BB15D63424C5}" type="slidenum">
              <a:rPr lang="es-ES" smtClean="0"/>
              <a:pPr/>
              <a:t>‹#›</a:t>
            </a:fld>
            <a:endParaRPr lang="es-ES"/>
          </a:p>
        </p:txBody>
      </p:sp>
    </p:spTree>
    <p:extLst>
      <p:ext uri="{BB962C8B-B14F-4D97-AF65-F5344CB8AC3E}">
        <p14:creationId xmlns="" xmlns:p14="http://schemas.microsoft.com/office/powerpoint/2010/main" val="1189676929"/>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a:t>Haga clic para modificar el estilo de título del patrón</a:t>
            </a:r>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fld id="{A2FC2D51-63BF-4167-B6B8-0E231FE553BF}" type="datetimeFigureOut">
              <a:rPr lang="es-ES" smtClean="0"/>
              <a:pPr/>
              <a:t>03/01/2017</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FAA4A0C9-8E32-4DF2-B2DF-BB15D63424C5}" type="slidenum">
              <a:rPr lang="es-ES" smtClean="0"/>
              <a:pPr/>
              <a:t>‹#›</a:t>
            </a:fld>
            <a:endParaRPr lang="es-ES"/>
          </a:p>
        </p:txBody>
      </p:sp>
    </p:spTree>
    <p:extLst>
      <p:ext uri="{BB962C8B-B14F-4D97-AF65-F5344CB8AC3E}">
        <p14:creationId xmlns="" xmlns:p14="http://schemas.microsoft.com/office/powerpoint/2010/main" val="1444941742"/>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a:t>Haga clic para modificar el estilo de título del patrón</a:t>
            </a:r>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p>
        </p:txBody>
      </p:sp>
      <p:sp>
        <p:nvSpPr>
          <p:cNvPr id="4" name="3 Marcador de fecha"/>
          <p:cNvSpPr>
            <a:spLocks noGrp="1"/>
          </p:cNvSpPr>
          <p:nvPr>
            <p:ph type="dt" sz="half" idx="10"/>
          </p:nvPr>
        </p:nvSpPr>
        <p:spPr/>
        <p:txBody>
          <a:bodyPr/>
          <a:lstStyle/>
          <a:p>
            <a:fld id="{A2FC2D51-63BF-4167-B6B8-0E231FE553BF}" type="datetimeFigureOut">
              <a:rPr lang="es-ES" smtClean="0">
                <a:solidFill>
                  <a:prstClr val="black">
                    <a:tint val="75000"/>
                  </a:prstClr>
                </a:solidFill>
              </a:rPr>
              <a:pPr/>
              <a:t>03/01/2017</a:t>
            </a:fld>
            <a:endParaRPr lang="es-ES">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ES">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FAA4A0C9-8E32-4DF2-B2DF-BB15D63424C5}" type="slidenum">
              <a:rPr lang="es-ES" smtClean="0">
                <a:solidFill>
                  <a:prstClr val="black">
                    <a:tint val="75000"/>
                  </a:prstClr>
                </a:solidFill>
              </a:rPr>
              <a:pPr/>
              <a:t>‹#›</a:t>
            </a:fld>
            <a:endParaRPr lang="es-ES">
              <a:solidFill>
                <a:prstClr val="black">
                  <a:tint val="75000"/>
                </a:prstClr>
              </a:solidFill>
            </a:endParaRPr>
          </a:p>
        </p:txBody>
      </p:sp>
    </p:spTree>
    <p:extLst>
      <p:ext uri="{BB962C8B-B14F-4D97-AF65-F5344CB8AC3E}">
        <p14:creationId xmlns="" xmlns:p14="http://schemas.microsoft.com/office/powerpoint/2010/main" val="354707422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fld id="{A2FC2D51-63BF-4167-B6B8-0E231FE553BF}" type="datetimeFigureOut">
              <a:rPr lang="es-ES" smtClean="0">
                <a:solidFill>
                  <a:prstClr val="black">
                    <a:tint val="75000"/>
                  </a:prstClr>
                </a:solidFill>
              </a:rPr>
              <a:pPr/>
              <a:t>03/01/2017</a:t>
            </a:fld>
            <a:endParaRPr lang="es-ES">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ES">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FAA4A0C9-8E32-4DF2-B2DF-BB15D63424C5}" type="slidenum">
              <a:rPr lang="es-ES" smtClean="0">
                <a:solidFill>
                  <a:prstClr val="black">
                    <a:tint val="75000"/>
                  </a:prstClr>
                </a:solidFill>
              </a:rPr>
              <a:pPr/>
              <a:t>‹#›</a:t>
            </a:fld>
            <a:endParaRPr lang="es-ES">
              <a:solidFill>
                <a:prstClr val="black">
                  <a:tint val="75000"/>
                </a:prstClr>
              </a:solidFill>
            </a:endParaRPr>
          </a:p>
        </p:txBody>
      </p:sp>
    </p:spTree>
    <p:extLst>
      <p:ext uri="{BB962C8B-B14F-4D97-AF65-F5344CB8AC3E}">
        <p14:creationId xmlns="" xmlns:p14="http://schemas.microsoft.com/office/powerpoint/2010/main" val="41512695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a:t>Haga clic para modificar el estilo de título del patrón</a:t>
            </a:r>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p>
            <a:fld id="{A2FC2D51-63BF-4167-B6B8-0E231FE553BF}" type="datetimeFigureOut">
              <a:rPr lang="es-ES" smtClean="0">
                <a:solidFill>
                  <a:prstClr val="black">
                    <a:tint val="75000"/>
                  </a:prstClr>
                </a:solidFill>
              </a:rPr>
              <a:pPr/>
              <a:t>03/01/2017</a:t>
            </a:fld>
            <a:endParaRPr lang="es-ES">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ES">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FAA4A0C9-8E32-4DF2-B2DF-BB15D63424C5}" type="slidenum">
              <a:rPr lang="es-ES" smtClean="0">
                <a:solidFill>
                  <a:prstClr val="black">
                    <a:tint val="75000"/>
                  </a:prstClr>
                </a:solidFill>
              </a:rPr>
              <a:pPr/>
              <a:t>‹#›</a:t>
            </a:fld>
            <a:endParaRPr lang="es-ES">
              <a:solidFill>
                <a:prstClr val="black">
                  <a:tint val="75000"/>
                </a:prstClr>
              </a:solidFill>
            </a:endParaRPr>
          </a:p>
        </p:txBody>
      </p:sp>
    </p:spTree>
    <p:extLst>
      <p:ext uri="{BB962C8B-B14F-4D97-AF65-F5344CB8AC3E}">
        <p14:creationId xmlns="" xmlns:p14="http://schemas.microsoft.com/office/powerpoint/2010/main" val="59009126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fecha"/>
          <p:cNvSpPr>
            <a:spLocks noGrp="1"/>
          </p:cNvSpPr>
          <p:nvPr>
            <p:ph type="dt" sz="half" idx="10"/>
          </p:nvPr>
        </p:nvSpPr>
        <p:spPr/>
        <p:txBody>
          <a:bodyPr/>
          <a:lstStyle/>
          <a:p>
            <a:fld id="{A2FC2D51-63BF-4167-B6B8-0E231FE553BF}" type="datetimeFigureOut">
              <a:rPr lang="es-ES" smtClean="0">
                <a:solidFill>
                  <a:prstClr val="black">
                    <a:tint val="75000"/>
                  </a:prstClr>
                </a:solidFill>
              </a:rPr>
              <a:pPr/>
              <a:t>03/01/2017</a:t>
            </a:fld>
            <a:endParaRPr lang="es-ES">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ES">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FAA4A0C9-8E32-4DF2-B2DF-BB15D63424C5}" type="slidenum">
              <a:rPr lang="es-ES" smtClean="0">
                <a:solidFill>
                  <a:prstClr val="black">
                    <a:tint val="75000"/>
                  </a:prstClr>
                </a:solidFill>
              </a:rPr>
              <a:pPr/>
              <a:t>‹#›</a:t>
            </a:fld>
            <a:endParaRPr lang="es-ES">
              <a:solidFill>
                <a:prstClr val="black">
                  <a:tint val="75000"/>
                </a:prstClr>
              </a:solidFill>
            </a:endParaRPr>
          </a:p>
        </p:txBody>
      </p:sp>
    </p:spTree>
    <p:extLst>
      <p:ext uri="{BB962C8B-B14F-4D97-AF65-F5344CB8AC3E}">
        <p14:creationId xmlns="" xmlns:p14="http://schemas.microsoft.com/office/powerpoint/2010/main" val="425216186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6 Marcador de fecha"/>
          <p:cNvSpPr>
            <a:spLocks noGrp="1"/>
          </p:cNvSpPr>
          <p:nvPr>
            <p:ph type="dt" sz="half" idx="10"/>
          </p:nvPr>
        </p:nvSpPr>
        <p:spPr/>
        <p:txBody>
          <a:bodyPr/>
          <a:lstStyle/>
          <a:p>
            <a:fld id="{A2FC2D51-63BF-4167-B6B8-0E231FE553BF}" type="datetimeFigureOut">
              <a:rPr lang="es-ES" smtClean="0">
                <a:solidFill>
                  <a:prstClr val="black">
                    <a:tint val="75000"/>
                  </a:prstClr>
                </a:solidFill>
              </a:rPr>
              <a:pPr/>
              <a:t>03/01/2017</a:t>
            </a:fld>
            <a:endParaRPr lang="es-ES">
              <a:solidFill>
                <a:prstClr val="black">
                  <a:tint val="75000"/>
                </a:prstClr>
              </a:solidFill>
            </a:endParaRPr>
          </a:p>
        </p:txBody>
      </p:sp>
      <p:sp>
        <p:nvSpPr>
          <p:cNvPr id="8" name="7 Marcador de pie de página"/>
          <p:cNvSpPr>
            <a:spLocks noGrp="1"/>
          </p:cNvSpPr>
          <p:nvPr>
            <p:ph type="ftr" sz="quarter" idx="11"/>
          </p:nvPr>
        </p:nvSpPr>
        <p:spPr/>
        <p:txBody>
          <a:bodyPr/>
          <a:lstStyle/>
          <a:p>
            <a:endParaRPr lang="es-ES">
              <a:solidFill>
                <a:prstClr val="black">
                  <a:tint val="75000"/>
                </a:prstClr>
              </a:solidFill>
            </a:endParaRPr>
          </a:p>
        </p:txBody>
      </p:sp>
      <p:sp>
        <p:nvSpPr>
          <p:cNvPr id="9" name="8 Marcador de número de diapositiva"/>
          <p:cNvSpPr>
            <a:spLocks noGrp="1"/>
          </p:cNvSpPr>
          <p:nvPr>
            <p:ph type="sldNum" sz="quarter" idx="12"/>
          </p:nvPr>
        </p:nvSpPr>
        <p:spPr/>
        <p:txBody>
          <a:bodyPr/>
          <a:lstStyle/>
          <a:p>
            <a:fld id="{FAA4A0C9-8E32-4DF2-B2DF-BB15D63424C5}" type="slidenum">
              <a:rPr lang="es-ES" smtClean="0">
                <a:solidFill>
                  <a:prstClr val="black">
                    <a:tint val="75000"/>
                  </a:prstClr>
                </a:solidFill>
              </a:rPr>
              <a:pPr/>
              <a:t>‹#›</a:t>
            </a:fld>
            <a:endParaRPr lang="es-ES">
              <a:solidFill>
                <a:prstClr val="black">
                  <a:tint val="75000"/>
                </a:prstClr>
              </a:solidFill>
            </a:endParaRPr>
          </a:p>
        </p:txBody>
      </p:sp>
    </p:spTree>
    <p:extLst>
      <p:ext uri="{BB962C8B-B14F-4D97-AF65-F5344CB8AC3E}">
        <p14:creationId xmlns="" xmlns:p14="http://schemas.microsoft.com/office/powerpoint/2010/main" val="201490848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fecha"/>
          <p:cNvSpPr>
            <a:spLocks noGrp="1"/>
          </p:cNvSpPr>
          <p:nvPr>
            <p:ph type="dt" sz="half" idx="10"/>
          </p:nvPr>
        </p:nvSpPr>
        <p:spPr/>
        <p:txBody>
          <a:bodyPr/>
          <a:lstStyle/>
          <a:p>
            <a:fld id="{A2FC2D51-63BF-4167-B6B8-0E231FE553BF}" type="datetimeFigureOut">
              <a:rPr lang="es-ES" smtClean="0">
                <a:solidFill>
                  <a:prstClr val="black">
                    <a:tint val="75000"/>
                  </a:prstClr>
                </a:solidFill>
              </a:rPr>
              <a:pPr/>
              <a:t>03/01/2017</a:t>
            </a:fld>
            <a:endParaRPr lang="es-ES">
              <a:solidFill>
                <a:prstClr val="black">
                  <a:tint val="75000"/>
                </a:prstClr>
              </a:solidFill>
            </a:endParaRPr>
          </a:p>
        </p:txBody>
      </p:sp>
      <p:sp>
        <p:nvSpPr>
          <p:cNvPr id="4" name="3 Marcador de pie de página"/>
          <p:cNvSpPr>
            <a:spLocks noGrp="1"/>
          </p:cNvSpPr>
          <p:nvPr>
            <p:ph type="ftr" sz="quarter" idx="11"/>
          </p:nvPr>
        </p:nvSpPr>
        <p:spPr/>
        <p:txBody>
          <a:bodyPr/>
          <a:lstStyle/>
          <a:p>
            <a:endParaRPr lang="es-ES">
              <a:solidFill>
                <a:prstClr val="black">
                  <a:tint val="75000"/>
                </a:prstClr>
              </a:solidFill>
            </a:endParaRPr>
          </a:p>
        </p:txBody>
      </p:sp>
      <p:sp>
        <p:nvSpPr>
          <p:cNvPr id="5" name="4 Marcador de número de diapositiva"/>
          <p:cNvSpPr>
            <a:spLocks noGrp="1"/>
          </p:cNvSpPr>
          <p:nvPr>
            <p:ph type="sldNum" sz="quarter" idx="12"/>
          </p:nvPr>
        </p:nvSpPr>
        <p:spPr/>
        <p:txBody>
          <a:bodyPr/>
          <a:lstStyle/>
          <a:p>
            <a:fld id="{FAA4A0C9-8E32-4DF2-B2DF-BB15D63424C5}" type="slidenum">
              <a:rPr lang="es-ES" smtClean="0">
                <a:solidFill>
                  <a:prstClr val="black">
                    <a:tint val="75000"/>
                  </a:prstClr>
                </a:solidFill>
              </a:rPr>
              <a:pPr/>
              <a:t>‹#›</a:t>
            </a:fld>
            <a:endParaRPr lang="es-ES">
              <a:solidFill>
                <a:prstClr val="black">
                  <a:tint val="75000"/>
                </a:prstClr>
              </a:solidFill>
            </a:endParaRPr>
          </a:p>
        </p:txBody>
      </p:sp>
    </p:spTree>
    <p:extLst>
      <p:ext uri="{BB962C8B-B14F-4D97-AF65-F5344CB8AC3E}">
        <p14:creationId xmlns="" xmlns:p14="http://schemas.microsoft.com/office/powerpoint/2010/main" val="230149890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A2FC2D51-63BF-4167-B6B8-0E231FE553BF}" type="datetimeFigureOut">
              <a:rPr lang="es-ES" smtClean="0">
                <a:solidFill>
                  <a:prstClr val="black">
                    <a:tint val="75000"/>
                  </a:prstClr>
                </a:solidFill>
              </a:rPr>
              <a:pPr/>
              <a:t>03/01/2017</a:t>
            </a:fld>
            <a:endParaRPr lang="es-ES">
              <a:solidFill>
                <a:prstClr val="black">
                  <a:tint val="75000"/>
                </a:prstClr>
              </a:solidFill>
            </a:endParaRPr>
          </a:p>
        </p:txBody>
      </p:sp>
      <p:sp>
        <p:nvSpPr>
          <p:cNvPr id="3" name="2 Marcador de pie de página"/>
          <p:cNvSpPr>
            <a:spLocks noGrp="1"/>
          </p:cNvSpPr>
          <p:nvPr>
            <p:ph type="ftr" sz="quarter" idx="11"/>
          </p:nvPr>
        </p:nvSpPr>
        <p:spPr/>
        <p:txBody>
          <a:bodyPr/>
          <a:lstStyle/>
          <a:p>
            <a:endParaRPr lang="es-ES">
              <a:solidFill>
                <a:prstClr val="black">
                  <a:tint val="75000"/>
                </a:prstClr>
              </a:solidFill>
            </a:endParaRPr>
          </a:p>
        </p:txBody>
      </p:sp>
      <p:sp>
        <p:nvSpPr>
          <p:cNvPr id="4" name="3 Marcador de número de diapositiva"/>
          <p:cNvSpPr>
            <a:spLocks noGrp="1"/>
          </p:cNvSpPr>
          <p:nvPr>
            <p:ph type="sldNum" sz="quarter" idx="12"/>
          </p:nvPr>
        </p:nvSpPr>
        <p:spPr/>
        <p:txBody>
          <a:bodyPr/>
          <a:lstStyle/>
          <a:p>
            <a:fld id="{FAA4A0C9-8E32-4DF2-B2DF-BB15D63424C5}" type="slidenum">
              <a:rPr lang="es-ES" smtClean="0">
                <a:solidFill>
                  <a:prstClr val="black">
                    <a:tint val="75000"/>
                  </a:prstClr>
                </a:solidFill>
              </a:rPr>
              <a:pPr/>
              <a:t>‹#›</a:t>
            </a:fld>
            <a:endParaRPr lang="es-ES">
              <a:solidFill>
                <a:prstClr val="black">
                  <a:tint val="75000"/>
                </a:prstClr>
              </a:solidFill>
            </a:endParaRPr>
          </a:p>
        </p:txBody>
      </p:sp>
    </p:spTree>
    <p:extLst>
      <p:ext uri="{BB962C8B-B14F-4D97-AF65-F5344CB8AC3E}">
        <p14:creationId xmlns="" xmlns:p14="http://schemas.microsoft.com/office/powerpoint/2010/main" val="5625677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p:txBody>
          <a:bodyPr/>
          <a:lstStyle/>
          <a:p>
            <a:fld id="{8CDE1D1A-9B6E-425A-A4CD-1B3E8B03EB0E}" type="datetimeFigureOut">
              <a:rPr lang="es-ES" smtClean="0"/>
              <a:pPr/>
              <a:t>03/01/2017</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68C07859-87BB-4902-B9C1-4028A1A048ED}" type="slidenum">
              <a:rPr lang="es-ES" smtClean="0"/>
              <a:pPr/>
              <a:t>‹#›</a:t>
            </a:fld>
            <a:endParaRPr lang="es-ES"/>
          </a:p>
        </p:txBody>
      </p:sp>
    </p:spTree>
    <p:extLst>
      <p:ext uri="{BB962C8B-B14F-4D97-AF65-F5344CB8AC3E}">
        <p14:creationId xmlns="" xmlns:p14="http://schemas.microsoft.com/office/powerpoint/2010/main" val="1292775814"/>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a:t>Haga clic para modificar el estilo de título del patrón</a:t>
            </a:r>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A2FC2D51-63BF-4167-B6B8-0E231FE553BF}" type="datetimeFigureOut">
              <a:rPr lang="es-ES" smtClean="0">
                <a:solidFill>
                  <a:prstClr val="black">
                    <a:tint val="75000"/>
                  </a:prstClr>
                </a:solidFill>
              </a:rPr>
              <a:pPr/>
              <a:t>03/01/2017</a:t>
            </a:fld>
            <a:endParaRPr lang="es-ES">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ES">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FAA4A0C9-8E32-4DF2-B2DF-BB15D63424C5}" type="slidenum">
              <a:rPr lang="es-ES" smtClean="0">
                <a:solidFill>
                  <a:prstClr val="black">
                    <a:tint val="75000"/>
                  </a:prstClr>
                </a:solidFill>
              </a:rPr>
              <a:pPr/>
              <a:t>‹#›</a:t>
            </a:fld>
            <a:endParaRPr lang="es-ES">
              <a:solidFill>
                <a:prstClr val="black">
                  <a:tint val="75000"/>
                </a:prstClr>
              </a:solidFill>
            </a:endParaRPr>
          </a:p>
        </p:txBody>
      </p:sp>
    </p:spTree>
    <p:extLst>
      <p:ext uri="{BB962C8B-B14F-4D97-AF65-F5344CB8AC3E}">
        <p14:creationId xmlns="" xmlns:p14="http://schemas.microsoft.com/office/powerpoint/2010/main" val="89163930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a:t>Haga clic para modificar el estilo de título del patrón</a:t>
            </a:r>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A2FC2D51-63BF-4167-B6B8-0E231FE553BF}" type="datetimeFigureOut">
              <a:rPr lang="es-ES" smtClean="0">
                <a:solidFill>
                  <a:prstClr val="black">
                    <a:tint val="75000"/>
                  </a:prstClr>
                </a:solidFill>
              </a:rPr>
              <a:pPr/>
              <a:t>03/01/2017</a:t>
            </a:fld>
            <a:endParaRPr lang="es-ES">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ES">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FAA4A0C9-8E32-4DF2-B2DF-BB15D63424C5}" type="slidenum">
              <a:rPr lang="es-ES" smtClean="0">
                <a:solidFill>
                  <a:prstClr val="black">
                    <a:tint val="75000"/>
                  </a:prstClr>
                </a:solidFill>
              </a:rPr>
              <a:pPr/>
              <a:t>‹#›</a:t>
            </a:fld>
            <a:endParaRPr lang="es-ES">
              <a:solidFill>
                <a:prstClr val="black">
                  <a:tint val="75000"/>
                </a:prstClr>
              </a:solidFill>
            </a:endParaRPr>
          </a:p>
        </p:txBody>
      </p:sp>
    </p:spTree>
    <p:extLst>
      <p:ext uri="{BB962C8B-B14F-4D97-AF65-F5344CB8AC3E}">
        <p14:creationId xmlns="" xmlns:p14="http://schemas.microsoft.com/office/powerpoint/2010/main" val="132823013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fld id="{A2FC2D51-63BF-4167-B6B8-0E231FE553BF}" type="datetimeFigureOut">
              <a:rPr lang="es-ES" smtClean="0">
                <a:solidFill>
                  <a:prstClr val="black">
                    <a:tint val="75000"/>
                  </a:prstClr>
                </a:solidFill>
              </a:rPr>
              <a:pPr/>
              <a:t>03/01/2017</a:t>
            </a:fld>
            <a:endParaRPr lang="es-ES">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ES">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FAA4A0C9-8E32-4DF2-B2DF-BB15D63424C5}" type="slidenum">
              <a:rPr lang="es-ES" smtClean="0">
                <a:solidFill>
                  <a:prstClr val="black">
                    <a:tint val="75000"/>
                  </a:prstClr>
                </a:solidFill>
              </a:rPr>
              <a:pPr/>
              <a:t>‹#›</a:t>
            </a:fld>
            <a:endParaRPr lang="es-ES">
              <a:solidFill>
                <a:prstClr val="black">
                  <a:tint val="75000"/>
                </a:prstClr>
              </a:solidFill>
            </a:endParaRPr>
          </a:p>
        </p:txBody>
      </p:sp>
    </p:spTree>
    <p:extLst>
      <p:ext uri="{BB962C8B-B14F-4D97-AF65-F5344CB8AC3E}">
        <p14:creationId xmlns="" xmlns:p14="http://schemas.microsoft.com/office/powerpoint/2010/main" val="298479586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a:t>Haga clic para modificar el estilo de título del patrón</a:t>
            </a:r>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fld id="{A2FC2D51-63BF-4167-B6B8-0E231FE553BF}" type="datetimeFigureOut">
              <a:rPr lang="es-ES" smtClean="0">
                <a:solidFill>
                  <a:prstClr val="black">
                    <a:tint val="75000"/>
                  </a:prstClr>
                </a:solidFill>
              </a:rPr>
              <a:pPr/>
              <a:t>03/01/2017</a:t>
            </a:fld>
            <a:endParaRPr lang="es-ES">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ES">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FAA4A0C9-8E32-4DF2-B2DF-BB15D63424C5}" type="slidenum">
              <a:rPr lang="es-ES" smtClean="0">
                <a:solidFill>
                  <a:prstClr val="black">
                    <a:tint val="75000"/>
                  </a:prstClr>
                </a:solidFill>
              </a:rPr>
              <a:pPr/>
              <a:t>‹#›</a:t>
            </a:fld>
            <a:endParaRPr lang="es-ES">
              <a:solidFill>
                <a:prstClr val="black">
                  <a:tint val="75000"/>
                </a:prstClr>
              </a:solidFill>
            </a:endParaRPr>
          </a:p>
        </p:txBody>
      </p:sp>
    </p:spTree>
    <p:extLst>
      <p:ext uri="{BB962C8B-B14F-4D97-AF65-F5344CB8AC3E}">
        <p14:creationId xmlns="" xmlns:p14="http://schemas.microsoft.com/office/powerpoint/2010/main" val="16012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8CDE1D1A-9B6E-425A-A4CD-1B3E8B03EB0E}" type="datetimeFigureOut">
              <a:rPr lang="es-ES" smtClean="0"/>
              <a:pPr/>
              <a:t>03/01/2017</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68C07859-87BB-4902-B9C1-4028A1A048ED}" type="slidenum">
              <a:rPr lang="es-ES" smtClean="0"/>
              <a:pPr/>
              <a:t>‹#›</a:t>
            </a:fld>
            <a:endParaRPr lang="es-ES"/>
          </a:p>
        </p:txBody>
      </p:sp>
    </p:spTree>
    <p:extLst>
      <p:ext uri="{BB962C8B-B14F-4D97-AF65-F5344CB8AC3E}">
        <p14:creationId xmlns="" xmlns:p14="http://schemas.microsoft.com/office/powerpoint/2010/main" val="3027897991"/>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4" name="Content Placeholder 3"/>
          <p:cNvSpPr>
            <a:spLocks noGrp="1"/>
          </p:cNvSpPr>
          <p:nvPr>
            <p:ph sz="half" idx="2"/>
          </p:nvPr>
        </p:nvSpPr>
        <p:spPr>
          <a:xfrm>
            <a:off x="629842" y="2505075"/>
            <a:ext cx="3868340"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6" name="Content Placeholder 5"/>
          <p:cNvSpPr>
            <a:spLocks noGrp="1"/>
          </p:cNvSpPr>
          <p:nvPr>
            <p:ph sz="quarter" idx="4"/>
          </p:nvPr>
        </p:nvSpPr>
        <p:spPr>
          <a:xfrm>
            <a:off x="4629150" y="2505075"/>
            <a:ext cx="3887391"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8CDE1D1A-9B6E-425A-A4CD-1B3E8B03EB0E}" type="datetimeFigureOut">
              <a:rPr lang="es-ES" smtClean="0"/>
              <a:pPr/>
              <a:t>03/01/2017</a:t>
            </a:fld>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68C07859-87BB-4902-B9C1-4028A1A048ED}" type="slidenum">
              <a:rPr lang="es-ES" smtClean="0"/>
              <a:pPr/>
              <a:t>‹#›</a:t>
            </a:fld>
            <a:endParaRPr lang="es-ES"/>
          </a:p>
        </p:txBody>
      </p:sp>
    </p:spTree>
    <p:extLst>
      <p:ext uri="{BB962C8B-B14F-4D97-AF65-F5344CB8AC3E}">
        <p14:creationId xmlns="" xmlns:p14="http://schemas.microsoft.com/office/powerpoint/2010/main" val="2943902185"/>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8CDE1D1A-9B6E-425A-A4CD-1B3E8B03EB0E}" type="datetimeFigureOut">
              <a:rPr lang="es-ES" smtClean="0"/>
              <a:pPr/>
              <a:t>03/01/2017</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68C07859-87BB-4902-B9C1-4028A1A048ED}" type="slidenum">
              <a:rPr lang="es-ES" smtClean="0"/>
              <a:pPr/>
              <a:t>‹#›</a:t>
            </a:fld>
            <a:endParaRPr lang="es-ES"/>
          </a:p>
        </p:txBody>
      </p:sp>
    </p:spTree>
    <p:extLst>
      <p:ext uri="{BB962C8B-B14F-4D97-AF65-F5344CB8AC3E}">
        <p14:creationId xmlns="" xmlns:p14="http://schemas.microsoft.com/office/powerpoint/2010/main" val="739810974"/>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CDE1D1A-9B6E-425A-A4CD-1B3E8B03EB0E}" type="datetimeFigureOut">
              <a:rPr lang="es-ES" smtClean="0"/>
              <a:pPr/>
              <a:t>03/01/2017</a:t>
            </a:fld>
            <a:endParaRPr lang="es-ES"/>
          </a:p>
        </p:txBody>
      </p:sp>
      <p:sp>
        <p:nvSpPr>
          <p:cNvPr id="3" name="Footer Placeholder 2"/>
          <p:cNvSpPr>
            <a:spLocks noGrp="1"/>
          </p:cNvSpPr>
          <p:nvPr>
            <p:ph type="ftr" sz="quarter" idx="11"/>
          </p:nvPr>
        </p:nvSpPr>
        <p:spPr/>
        <p:txBody>
          <a:bodyPr/>
          <a:lstStyle/>
          <a:p>
            <a:endParaRPr lang="es-ES"/>
          </a:p>
        </p:txBody>
      </p:sp>
      <p:sp>
        <p:nvSpPr>
          <p:cNvPr id="4" name="Slide Number Placeholder 3"/>
          <p:cNvSpPr>
            <a:spLocks noGrp="1"/>
          </p:cNvSpPr>
          <p:nvPr>
            <p:ph type="sldNum" sz="quarter" idx="12"/>
          </p:nvPr>
        </p:nvSpPr>
        <p:spPr/>
        <p:txBody>
          <a:bodyPr/>
          <a:lstStyle/>
          <a:p>
            <a:fld id="{68C07859-87BB-4902-B9C1-4028A1A048ED}" type="slidenum">
              <a:rPr lang="es-ES" smtClean="0"/>
              <a:pPr/>
              <a:t>‹#›</a:t>
            </a:fld>
            <a:endParaRPr lang="es-ES"/>
          </a:p>
        </p:txBody>
      </p:sp>
    </p:spTree>
    <p:extLst>
      <p:ext uri="{BB962C8B-B14F-4D97-AF65-F5344CB8AC3E}">
        <p14:creationId xmlns="" xmlns:p14="http://schemas.microsoft.com/office/powerpoint/2010/main" val="1127836621"/>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Date Placeholder 4"/>
          <p:cNvSpPr>
            <a:spLocks noGrp="1"/>
          </p:cNvSpPr>
          <p:nvPr>
            <p:ph type="dt" sz="half" idx="10"/>
          </p:nvPr>
        </p:nvSpPr>
        <p:spPr/>
        <p:txBody>
          <a:bodyPr/>
          <a:lstStyle/>
          <a:p>
            <a:fld id="{8CDE1D1A-9B6E-425A-A4CD-1B3E8B03EB0E}" type="datetimeFigureOut">
              <a:rPr lang="es-ES" smtClean="0"/>
              <a:pPr/>
              <a:t>03/01/2017</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68C07859-87BB-4902-B9C1-4028A1A048ED}" type="slidenum">
              <a:rPr lang="es-ES" smtClean="0"/>
              <a:pPr/>
              <a:t>‹#›</a:t>
            </a:fld>
            <a:endParaRPr lang="es-ES"/>
          </a:p>
        </p:txBody>
      </p:sp>
    </p:spTree>
    <p:extLst>
      <p:ext uri="{BB962C8B-B14F-4D97-AF65-F5344CB8AC3E}">
        <p14:creationId xmlns="" xmlns:p14="http://schemas.microsoft.com/office/powerpoint/2010/main" val="1096109584"/>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Date Placeholder 4"/>
          <p:cNvSpPr>
            <a:spLocks noGrp="1"/>
          </p:cNvSpPr>
          <p:nvPr>
            <p:ph type="dt" sz="half" idx="10"/>
          </p:nvPr>
        </p:nvSpPr>
        <p:spPr/>
        <p:txBody>
          <a:bodyPr/>
          <a:lstStyle/>
          <a:p>
            <a:fld id="{8CDE1D1A-9B6E-425A-A4CD-1B3E8B03EB0E}" type="datetimeFigureOut">
              <a:rPr lang="es-ES" smtClean="0"/>
              <a:pPr/>
              <a:t>03/01/2017</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68C07859-87BB-4902-B9C1-4028A1A048ED}" type="slidenum">
              <a:rPr lang="es-ES" smtClean="0"/>
              <a:pPr/>
              <a:t>‹#›</a:t>
            </a:fld>
            <a:endParaRPr lang="es-ES"/>
          </a:p>
        </p:txBody>
      </p:sp>
    </p:spTree>
    <p:extLst>
      <p:ext uri="{BB962C8B-B14F-4D97-AF65-F5344CB8AC3E}">
        <p14:creationId xmlns="" xmlns:p14="http://schemas.microsoft.com/office/powerpoint/2010/main" val="1183425095"/>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CDE1D1A-9B6E-425A-A4CD-1B3E8B03EB0E}" type="datetimeFigureOut">
              <a:rPr lang="es-ES" smtClean="0"/>
              <a:pPr/>
              <a:t>03/01/2017</a:t>
            </a:fld>
            <a:endParaRPr lang="es-E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8C07859-87BB-4902-B9C1-4028A1A048ED}" type="slidenum">
              <a:rPr lang="es-ES" smtClean="0"/>
              <a:pPr/>
              <a:t>‹#›</a:t>
            </a:fld>
            <a:endParaRPr lang="es-ES"/>
          </a:p>
        </p:txBody>
      </p:sp>
    </p:spTree>
    <p:extLst>
      <p:ext uri="{BB962C8B-B14F-4D97-AF65-F5344CB8AC3E}">
        <p14:creationId xmlns="" xmlns:p14="http://schemas.microsoft.com/office/powerpoint/2010/main" val="28575288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FC2D51-63BF-4167-B6B8-0E231FE553BF}" type="datetimeFigureOut">
              <a:rPr lang="es-ES" smtClean="0"/>
              <a:pPr/>
              <a:t>03/01/2017</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AA4A0C9-8E32-4DF2-B2DF-BB15D63424C5}" type="slidenum">
              <a:rPr lang="es-ES" smtClean="0"/>
              <a:pPr/>
              <a:t>‹#›</a:t>
            </a:fld>
            <a:endParaRPr lang="es-ES"/>
          </a:p>
        </p:txBody>
      </p:sp>
    </p:spTree>
    <p:extLst>
      <p:ext uri="{BB962C8B-B14F-4D97-AF65-F5344CB8AC3E}">
        <p14:creationId xmlns="" xmlns:p14="http://schemas.microsoft.com/office/powerpoint/2010/main" val="167860882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A2FC2D51-63BF-4167-B6B8-0E231FE553BF}" type="datetimeFigureOut">
              <a:rPr lang="es-ES" smtClean="0">
                <a:solidFill>
                  <a:prstClr val="black">
                    <a:tint val="75000"/>
                  </a:prstClr>
                </a:solidFill>
              </a:rPr>
              <a:pPr defTabSz="914400"/>
              <a:t>03/01/2017</a:t>
            </a:fld>
            <a:endParaRPr lang="es-ES">
              <a:solidFill>
                <a:prstClr val="black">
                  <a:tint val="75000"/>
                </a:prstClr>
              </a:solidFill>
            </a:endParaRPr>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s-ES">
              <a:solidFill>
                <a:prstClr val="black">
                  <a:tint val="75000"/>
                </a:prstClr>
              </a:solidFill>
            </a:endParaRPr>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FAA4A0C9-8E32-4DF2-B2DF-BB15D63424C5}" type="slidenum">
              <a:rPr lang="es-ES" smtClean="0">
                <a:solidFill>
                  <a:prstClr val="black">
                    <a:tint val="75000"/>
                  </a:prstClr>
                </a:solidFill>
              </a:rPr>
              <a:pPr defTabSz="914400"/>
              <a:t>‹#›</a:t>
            </a:fld>
            <a:endParaRPr lang="es-ES">
              <a:solidFill>
                <a:prstClr val="black">
                  <a:tint val="75000"/>
                </a:prstClr>
              </a:solidFill>
            </a:endParaRPr>
          </a:p>
        </p:txBody>
      </p:sp>
    </p:spTree>
    <p:extLst>
      <p:ext uri="{BB962C8B-B14F-4D97-AF65-F5344CB8AC3E}">
        <p14:creationId xmlns="" xmlns:p14="http://schemas.microsoft.com/office/powerpoint/2010/main" val="4292914848"/>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9.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 Id="rId6" Type="http://schemas.microsoft.com/office/2007/relationships/hdphoto" Target="../media/hdphoto1.wdp"/><Relationship Id="rId5" Type="http://schemas.openxmlformats.org/officeDocument/2006/relationships/image" Target="../media/image7.png"/><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 Id="rId5" Type="http://schemas.openxmlformats.org/officeDocument/2006/relationships/image" Target="../media/image11.jpeg"/><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2" Type="http://schemas.openxmlformats.org/officeDocument/2006/relationships/image" Target="../media/image12.jpe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7.jpeg"/><Relationship Id="rId7" Type="http://schemas.openxmlformats.org/officeDocument/2006/relationships/image" Target="../media/image21.jpeg"/><Relationship Id="rId2" Type="http://schemas.openxmlformats.org/officeDocument/2006/relationships/image" Target="../media/image16.jpeg"/><Relationship Id="rId1" Type="http://schemas.openxmlformats.org/officeDocument/2006/relationships/slideLayout" Target="../slideLayouts/slideLayout7.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2.png"/><Relationship Id="rId1" Type="http://schemas.openxmlformats.org/officeDocument/2006/relationships/slideLayout" Target="../slideLayouts/slideLayout7.xml"/><Relationship Id="rId5" Type="http://schemas.openxmlformats.org/officeDocument/2006/relationships/image" Target="../media/image24.jpeg"/><Relationship Id="rId4" Type="http://schemas.openxmlformats.org/officeDocument/2006/relationships/image" Target="../media/image23.jpeg"/></Relationships>
</file>

<file path=ppt/slides/_rels/slide9.xml.rels><?xml version="1.0" encoding="UTF-8" standalone="yes"?>
<Relationships xmlns="http://schemas.openxmlformats.org/package/2006/relationships"><Relationship Id="rId8" Type="http://schemas.openxmlformats.org/officeDocument/2006/relationships/image" Target="../media/image29.jpeg"/><Relationship Id="rId3" Type="http://schemas.openxmlformats.org/officeDocument/2006/relationships/image" Target="../media/image26.jpeg"/><Relationship Id="rId7" Type="http://schemas.openxmlformats.org/officeDocument/2006/relationships/diagramColors" Target="../diagrams/colors2.xml"/><Relationship Id="rId2" Type="http://schemas.openxmlformats.org/officeDocument/2006/relationships/image" Target="../media/image25.jpeg"/><Relationship Id="rId1" Type="http://schemas.openxmlformats.org/officeDocument/2006/relationships/slideLayout" Target="../slideLayouts/slideLayout7.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p:cNvSpPr txBox="1"/>
          <p:nvPr/>
        </p:nvSpPr>
        <p:spPr>
          <a:xfrm>
            <a:off x="0" y="5481"/>
            <a:ext cx="9144000" cy="1015663"/>
          </a:xfrm>
          <a:prstGeom prst="rect">
            <a:avLst/>
          </a:prstGeom>
          <a:noFill/>
        </p:spPr>
        <p:txBody>
          <a:bodyPr wrap="square" rtlCol="0">
            <a:spAutoFit/>
          </a:bodyPr>
          <a:lstStyle>
            <a:defPPr>
              <a:defRPr lang="es-ES"/>
            </a:defPPr>
            <a:lvl1pPr algn="ctr" defTabSz="914400">
              <a:defRPr sz="3200">
                <a:ln w="18415" cmpd="sng">
                  <a:solidFill>
                    <a:srgbClr val="FFFFFF"/>
                  </a:solidFill>
                  <a:prstDash val="solid"/>
                </a:ln>
                <a:solidFill>
                  <a:srgbClr val="FFFFFF"/>
                </a:solidFill>
                <a:effectLst>
                  <a:outerShdw blurRad="63500" dir="3600000" algn="tl" rotWithShape="0">
                    <a:srgbClr val="000000">
                      <a:alpha val="70000"/>
                    </a:srgbClr>
                  </a:outerShdw>
                </a:effectLst>
              </a:defRPr>
            </a:lvl1pPr>
            <a:lvl2pPr defTabSz="914400"/>
            <a:lvl3pPr defTabSz="914400"/>
            <a:lvl4pPr defTabSz="914400"/>
            <a:lvl5pPr defTabSz="914400"/>
            <a:lvl6pPr defTabSz="914400"/>
            <a:lvl7pPr defTabSz="914400"/>
            <a:lvl8pPr defTabSz="914400"/>
            <a:lvl9pPr defTabSz="914400"/>
          </a:lstStyle>
          <a:p>
            <a:r>
              <a:rPr lang="ro-RO" sz="6000"/>
              <a:t>DUHUL SFÂNT ȘI </a:t>
            </a:r>
            <a:r>
              <a:rPr lang="ro-RO" sz="6000" smtClean="0"/>
              <a:t>CUVÂNTUL</a:t>
            </a:r>
            <a:endParaRPr lang="ro-RO" sz="6000"/>
          </a:p>
        </p:txBody>
      </p:sp>
      <p:sp>
        <p:nvSpPr>
          <p:cNvPr id="5" name="CuadroTexto 4"/>
          <p:cNvSpPr txBox="1"/>
          <p:nvPr/>
        </p:nvSpPr>
        <p:spPr>
          <a:xfrm>
            <a:off x="5679615" y="6426679"/>
            <a:ext cx="3252301" cy="369332"/>
          </a:xfrm>
          <a:prstGeom prst="rect">
            <a:avLst/>
          </a:prstGeom>
          <a:noFill/>
        </p:spPr>
        <p:txBody>
          <a:bodyPr wrap="none" rtlCol="0">
            <a:spAutoFit/>
          </a:bodyPr>
          <a:lstStyle/>
          <a:p>
            <a:pPr algn="r"/>
            <a:r>
              <a:rPr lang="ro-RO" b="1" smtClean="0">
                <a:solidFill>
                  <a:schemeClr val="bg1"/>
                </a:solidFill>
              </a:rPr>
              <a:t>Studiul 1 pentru 7 ianuarie 2017</a:t>
            </a:r>
            <a:endParaRPr lang="ro-RO" b="1">
              <a:solidFill>
                <a:schemeClr val="bg1"/>
              </a:solidFill>
            </a:endParaRPr>
          </a:p>
        </p:txBody>
      </p:sp>
    </p:spTree>
    <p:extLst>
      <p:ext uri="{BB962C8B-B14F-4D97-AF65-F5344CB8AC3E}">
        <p14:creationId xmlns="" xmlns:p14="http://schemas.microsoft.com/office/powerpoint/2010/main" val="1827743722"/>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ángulo 1"/>
          <p:cNvSpPr/>
          <p:nvPr/>
        </p:nvSpPr>
        <p:spPr>
          <a:xfrm>
            <a:off x="457200" y="421156"/>
            <a:ext cx="8445260" cy="4524315"/>
          </a:xfrm>
          <a:prstGeom prst="rect">
            <a:avLst/>
          </a:prstGeom>
        </p:spPr>
        <p:txBody>
          <a:bodyPr wrap="square">
            <a:spAutoFit/>
          </a:bodyPr>
          <a:lstStyle/>
          <a:p>
            <a:pPr indent="360363"/>
            <a:r>
              <a:rPr lang="ro-RO" sz="3200" dirty="0" smtClean="0">
                <a:ln>
                  <a:solidFill>
                    <a:schemeClr val="bg1"/>
                  </a:solidFill>
                </a:ln>
                <a:latin typeface="Cooper Black" pitchFamily="18" charset="0"/>
              </a:rPr>
              <a:t>“</a:t>
            </a:r>
            <a:r>
              <a:rPr lang="ro-RO" sz="3200" dirty="0" smtClean="0">
                <a:latin typeface="Arial (Corp)"/>
              </a:rPr>
              <a:t>Dorinţa lui Dumnezeu este ca, începând chiar din această viaţă, adevărurile Cuvântului Său să fie mereu aduse la cunoştinţa poporului Său. Există numai o singură cale pe care poate fi obţinută această cunoştinţă. Noi putem ajunge la o înţelegere a Cuvântului lui Dumnezeu numai prin iluminarea Duhului Sfânt, prin care acest Cuvânt a fost dat</a:t>
            </a:r>
            <a:r>
              <a:rPr lang="ro-RO" sz="3200" dirty="0" smtClean="0">
                <a:ln>
                  <a:solidFill>
                    <a:schemeClr val="bg1"/>
                  </a:solidFill>
                </a:ln>
                <a:latin typeface="Cooper Black" pitchFamily="18" charset="0"/>
              </a:rPr>
              <a:t>”</a:t>
            </a:r>
            <a:endParaRPr lang="ro-RO" sz="3200" dirty="0">
              <a:ln>
                <a:solidFill>
                  <a:schemeClr val="bg1"/>
                </a:solidFill>
              </a:ln>
              <a:latin typeface="Cooper Black" pitchFamily="18" charset="0"/>
            </a:endParaRPr>
          </a:p>
        </p:txBody>
      </p:sp>
      <p:sp>
        <p:nvSpPr>
          <p:cNvPr id="3" name="CuadroTexto 2"/>
          <p:cNvSpPr txBox="1"/>
          <p:nvPr/>
        </p:nvSpPr>
        <p:spPr>
          <a:xfrm>
            <a:off x="457200" y="5115464"/>
            <a:ext cx="3696268" cy="369332"/>
          </a:xfrm>
          <a:prstGeom prst="rect">
            <a:avLst/>
          </a:prstGeom>
          <a:noFill/>
        </p:spPr>
        <p:txBody>
          <a:bodyPr wrap="none" rtlCol="0">
            <a:spAutoFit/>
          </a:bodyPr>
          <a:lstStyle/>
          <a:p>
            <a:r>
              <a:rPr lang="ro-RO" dirty="0" smtClean="0"/>
              <a:t>E.G.W. (Calea </a:t>
            </a:r>
            <a:r>
              <a:rPr lang="ro-RO" dirty="0"/>
              <a:t>către </a:t>
            </a:r>
            <a:r>
              <a:rPr lang="ro-RO" dirty="0" smtClean="0"/>
              <a:t>Hristos, pag. 109)</a:t>
            </a:r>
            <a:endParaRPr lang="ro-RO" dirty="0"/>
          </a:p>
        </p:txBody>
      </p:sp>
    </p:spTree>
    <p:extLst>
      <p:ext uri="{BB962C8B-B14F-4D97-AF65-F5344CB8AC3E}">
        <p14:creationId xmlns="" xmlns:p14="http://schemas.microsoft.com/office/powerpoint/2010/main" val="2588203540"/>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3 Rectángulo"/>
          <p:cNvSpPr/>
          <p:nvPr/>
        </p:nvSpPr>
        <p:spPr>
          <a:xfrm>
            <a:off x="110836" y="116632"/>
            <a:ext cx="8922328" cy="1846659"/>
          </a:xfrm>
          <a:prstGeom prst="rect">
            <a:avLst/>
          </a:prstGeom>
        </p:spPr>
        <p:txBody>
          <a:bodyPr wrap="square">
            <a:spAutoFit/>
          </a:bodyPr>
          <a:lstStyle/>
          <a:p>
            <a:pPr algn="ctr" defTabSz="914400"/>
            <a:r>
              <a:rPr lang="ro-RO" sz="2400" b="1" dirty="0" smtClean="0">
                <a:solidFill>
                  <a:prstClr val="white"/>
                </a:solidFill>
                <a:latin typeface="Comic Sans MS" panose="030F0702030302020204" pitchFamily="66" charset="0"/>
                <a:cs typeface="Courier New" panose="02070309020205020404" pitchFamily="49" charset="0"/>
              </a:rPr>
              <a:t>“Toată Scriptura este insuflată de Dumnezeu şi de folos ca să înveţe, să mustre, să îndrepte, să dea înţelepciune în neprihănire, pentru ca omul lui Dumnezeu să fie desăvârșit şi cu totul destoinic pentru orice lucrare bună.” </a:t>
            </a:r>
            <a:r>
              <a:rPr lang="ro-RO" b="1" dirty="0" smtClean="0">
                <a:solidFill>
                  <a:prstClr val="white"/>
                </a:solidFill>
                <a:latin typeface="Comic Sans MS" panose="030F0702030302020204" pitchFamily="66" charset="0"/>
                <a:cs typeface="Courier New" panose="02070309020205020404" pitchFamily="49" charset="0"/>
              </a:rPr>
              <a:t>(2 Timotei 3:16-17)</a:t>
            </a:r>
            <a:endParaRPr lang="ro-RO" b="1" dirty="0">
              <a:solidFill>
                <a:prstClr val="white"/>
              </a:solidFill>
              <a:latin typeface="Comic Sans MS" panose="030F0702030302020204" pitchFamily="66" charset="0"/>
              <a:cs typeface="Courier New" panose="02070309020205020404" pitchFamily="49" charset="0"/>
            </a:endParaRPr>
          </a:p>
        </p:txBody>
      </p:sp>
    </p:spTree>
    <p:extLst>
      <p:ext uri="{BB962C8B-B14F-4D97-AF65-F5344CB8AC3E}">
        <p14:creationId xmlns="" xmlns:p14="http://schemas.microsoft.com/office/powerpoint/2010/main" val="24123939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uadroTexto 1"/>
          <p:cNvSpPr txBox="1"/>
          <p:nvPr/>
        </p:nvSpPr>
        <p:spPr>
          <a:xfrm>
            <a:off x="724617" y="3795624"/>
            <a:ext cx="5576292" cy="2831544"/>
          </a:xfrm>
          <a:prstGeom prst="rect">
            <a:avLst/>
          </a:prstGeom>
          <a:noFill/>
        </p:spPr>
        <p:txBody>
          <a:bodyPr wrap="square" rtlCol="0">
            <a:spAutoFit/>
          </a:bodyPr>
          <a:lstStyle/>
          <a:p>
            <a:pPr marL="342900" indent="-342900">
              <a:buFont typeface="Webdings" panose="05030102010509060703" pitchFamily="18" charset="2"/>
              <a:buChar char=""/>
            </a:pPr>
            <a:r>
              <a:rPr lang="ro-RO" sz="2400" b="1">
                <a:solidFill>
                  <a:schemeClr val="accent4">
                    <a:lumMod val="60000"/>
                    <a:lumOff val="40000"/>
                  </a:schemeClr>
                </a:solidFill>
                <a:effectLst>
                  <a:outerShdw blurRad="50800" dist="38100" dir="2700000" algn="tl" rotWithShape="0">
                    <a:prstClr val="black">
                      <a:alpha val="40000"/>
                    </a:prstClr>
                  </a:outerShdw>
                </a:effectLst>
              </a:rPr>
              <a:t>Duhul Sfânt și originea </a:t>
            </a:r>
            <a:r>
              <a:rPr lang="ro-RO" sz="2400" b="1" smtClean="0">
                <a:solidFill>
                  <a:schemeClr val="accent4">
                    <a:lumMod val="60000"/>
                    <a:lumOff val="40000"/>
                  </a:schemeClr>
                </a:solidFill>
                <a:effectLst>
                  <a:outerShdw blurRad="50800" dist="38100" dir="2700000" algn="tl" rotWithShape="0">
                    <a:prstClr val="black">
                      <a:alpha val="40000"/>
                    </a:prstClr>
                  </a:outerShdw>
                </a:effectLst>
              </a:rPr>
              <a:t>Cuvântului:</a:t>
            </a:r>
          </a:p>
          <a:p>
            <a:pPr marL="982663" lvl="1" indent="-525463">
              <a:buFont typeface="Wingdings" panose="05000000000000000000" pitchFamily="2" charset="2"/>
              <a:buChar char=""/>
            </a:pPr>
            <a:r>
              <a:rPr lang="ro-RO" sz="2400" b="1" smtClean="0">
                <a:solidFill>
                  <a:srgbClr val="C9A6E4"/>
                </a:solidFill>
                <a:effectLst>
                  <a:outerShdw blurRad="50800" dist="38100" dir="2700000" algn="tl" rotWithShape="0">
                    <a:prstClr val="black">
                      <a:alpha val="40000"/>
                    </a:prstClr>
                  </a:outerShdw>
                </a:effectLst>
              </a:rPr>
              <a:t>Revelator.</a:t>
            </a:r>
          </a:p>
          <a:p>
            <a:pPr marL="982663" lvl="1" indent="-525463">
              <a:buFont typeface="Wingdings" panose="05000000000000000000" pitchFamily="2" charset="2"/>
              <a:buChar char=""/>
            </a:pPr>
            <a:r>
              <a:rPr lang="ro-RO" sz="2400" b="1" smtClean="0">
                <a:solidFill>
                  <a:srgbClr val="C9A6E4"/>
                </a:solidFill>
                <a:effectLst>
                  <a:outerShdw blurRad="50800" dist="38100" dir="2700000" algn="tl" rotWithShape="0">
                    <a:prstClr val="black">
                      <a:alpha val="40000"/>
                    </a:prstClr>
                  </a:outerShdw>
                </a:effectLst>
              </a:rPr>
              <a:t>Inspirator.</a:t>
            </a:r>
          </a:p>
          <a:p>
            <a:pPr marL="982663" lvl="1" indent="-525463">
              <a:buFont typeface="Wingdings" panose="05000000000000000000" pitchFamily="2" charset="2"/>
              <a:buChar char=""/>
            </a:pPr>
            <a:r>
              <a:rPr lang="ro-RO" sz="2400" b="1" smtClean="0">
                <a:solidFill>
                  <a:srgbClr val="C9A6E4"/>
                </a:solidFill>
                <a:effectLst>
                  <a:outerShdw blurRad="50800" dist="38100" dir="2700000" algn="tl" rotWithShape="0">
                    <a:prstClr val="black">
                      <a:alpha val="40000"/>
                    </a:prstClr>
                  </a:outerShdw>
                </a:effectLst>
              </a:rPr>
              <a:t>Veridic.</a:t>
            </a:r>
          </a:p>
          <a:p>
            <a:pPr marL="342900" indent="-342900">
              <a:spcBef>
                <a:spcPts val="1200"/>
              </a:spcBef>
              <a:buFont typeface="Webdings" panose="05030102010509060703" pitchFamily="18" charset="2"/>
              <a:buChar char=""/>
            </a:pPr>
            <a:r>
              <a:rPr lang="ro-RO" sz="2400" b="1" smtClean="0">
                <a:solidFill>
                  <a:schemeClr val="accent4">
                    <a:lumMod val="60000"/>
                    <a:lumOff val="40000"/>
                  </a:schemeClr>
                </a:solidFill>
                <a:effectLst>
                  <a:outerShdw blurRad="50800" dist="38100" dir="2700000" algn="tl" rotWithShape="0">
                    <a:prstClr val="black">
                      <a:alpha val="40000"/>
                    </a:prstClr>
                  </a:outerShdw>
                </a:effectLst>
              </a:rPr>
              <a:t>Duhul </a:t>
            </a:r>
            <a:r>
              <a:rPr lang="ro-RO" sz="2400" b="1">
                <a:solidFill>
                  <a:schemeClr val="accent4">
                    <a:lumMod val="60000"/>
                    <a:lumOff val="40000"/>
                  </a:schemeClr>
                </a:solidFill>
                <a:effectLst>
                  <a:outerShdw blurRad="50800" dist="38100" dir="2700000" algn="tl" rotWithShape="0">
                    <a:prstClr val="black">
                      <a:alpha val="40000"/>
                    </a:prstClr>
                  </a:outerShdw>
                </a:effectLst>
              </a:rPr>
              <a:t>Sfânt și Cuvântul </a:t>
            </a:r>
            <a:r>
              <a:rPr lang="ro-RO" sz="2400" b="1" smtClean="0">
                <a:solidFill>
                  <a:schemeClr val="accent4">
                    <a:lumMod val="60000"/>
                    <a:lumOff val="40000"/>
                  </a:schemeClr>
                </a:solidFill>
                <a:effectLst>
                  <a:outerShdw blurRad="50800" dist="38100" dir="2700000" algn="tl" rotWithShape="0">
                    <a:prstClr val="black">
                      <a:alpha val="40000"/>
                    </a:prstClr>
                  </a:outerShdw>
                </a:effectLst>
              </a:rPr>
              <a:t>azi.</a:t>
            </a:r>
          </a:p>
          <a:p>
            <a:pPr marL="982663" lvl="1" indent="-525463">
              <a:buFont typeface="Wingdings" panose="05000000000000000000" pitchFamily="2" charset="2"/>
              <a:buChar char=""/>
            </a:pPr>
            <a:r>
              <a:rPr lang="ro-RO" sz="2400" b="1" smtClean="0">
                <a:solidFill>
                  <a:srgbClr val="C9A6E4"/>
                </a:solidFill>
                <a:effectLst>
                  <a:outerShdw blurRad="50800" dist="38100" dir="2700000" algn="tl" rotWithShape="0">
                    <a:prstClr val="black">
                      <a:alpha val="40000"/>
                    </a:prstClr>
                  </a:outerShdw>
                </a:effectLst>
              </a:rPr>
              <a:t>Învățătorul nostru.</a:t>
            </a:r>
          </a:p>
          <a:p>
            <a:pPr marL="982663" lvl="1" indent="-525463">
              <a:buFont typeface="Wingdings" panose="05000000000000000000" pitchFamily="2" charset="2"/>
              <a:buChar char=""/>
            </a:pPr>
            <a:r>
              <a:rPr lang="ro-RO" sz="2400" b="1" smtClean="0">
                <a:solidFill>
                  <a:srgbClr val="C9A6E4"/>
                </a:solidFill>
                <a:effectLst>
                  <a:outerShdw blurRad="50800" dist="38100" dir="2700000" algn="tl" rotWithShape="0">
                    <a:prstClr val="black">
                      <a:alpha val="40000"/>
                    </a:prstClr>
                  </a:outerShdw>
                </a:effectLst>
              </a:rPr>
              <a:t>Nu </a:t>
            </a:r>
            <a:r>
              <a:rPr lang="ro-RO" sz="2400" b="1">
                <a:solidFill>
                  <a:srgbClr val="C9A6E4"/>
                </a:solidFill>
                <a:effectLst>
                  <a:outerShdw blurRad="50800" dist="38100" dir="2700000" algn="tl" rotWithShape="0">
                    <a:prstClr val="black">
                      <a:alpha val="40000"/>
                    </a:prstClr>
                  </a:outerShdw>
                </a:effectLst>
              </a:rPr>
              <a:t>există </a:t>
            </a:r>
            <a:r>
              <a:rPr lang="ro-RO" sz="2400" b="1" smtClean="0">
                <a:solidFill>
                  <a:srgbClr val="C9A6E4"/>
                </a:solidFill>
                <a:effectLst>
                  <a:outerShdw blurRad="50800" dist="38100" dir="2700000" algn="tl" rotWithShape="0">
                    <a:prstClr val="black">
                      <a:alpha val="40000"/>
                    </a:prstClr>
                  </a:outerShdw>
                </a:effectLst>
              </a:rPr>
              <a:t>contraziceri.</a:t>
            </a:r>
            <a:endParaRPr lang="ro-RO" sz="2400" b="1">
              <a:solidFill>
                <a:srgbClr val="C9A6E4"/>
              </a:solidFill>
              <a:effectLst>
                <a:outerShdw blurRad="50800" dist="38100" dir="2700000" algn="tl" rotWithShape="0">
                  <a:prstClr val="black">
                    <a:alpha val="40000"/>
                  </a:prstClr>
                </a:outerShdw>
              </a:effectLst>
            </a:endParaRPr>
          </a:p>
        </p:txBody>
      </p:sp>
      <p:sp>
        <p:nvSpPr>
          <p:cNvPr id="3" name="CuadroTexto 2"/>
          <p:cNvSpPr txBox="1"/>
          <p:nvPr/>
        </p:nvSpPr>
        <p:spPr>
          <a:xfrm>
            <a:off x="586596" y="1544128"/>
            <a:ext cx="6236898" cy="1708160"/>
          </a:xfrm>
          <a:prstGeom prst="rect">
            <a:avLst/>
          </a:prstGeom>
          <a:noFill/>
        </p:spPr>
        <p:txBody>
          <a:bodyPr wrap="square" rtlCol="0">
            <a:spAutoFit/>
          </a:bodyPr>
          <a:lstStyle/>
          <a:p>
            <a:pPr>
              <a:spcBef>
                <a:spcPts val="600"/>
              </a:spcBef>
            </a:pPr>
            <a:r>
              <a:rPr lang="ro-RO" sz="2000" b="1">
                <a:solidFill>
                  <a:schemeClr val="bg1"/>
                </a:solidFill>
              </a:rPr>
              <a:t>Duhul Sfânt a fost motorul și începutul procesului de creație a Cuvântului scris de Dumnezeu </a:t>
            </a:r>
            <a:r>
              <a:rPr lang="ro-RO" sz="2000" b="1" smtClean="0">
                <a:solidFill>
                  <a:schemeClr val="bg1"/>
                </a:solidFill>
              </a:rPr>
              <a:t>– Biblia.</a:t>
            </a:r>
          </a:p>
          <a:p>
            <a:pPr>
              <a:spcBef>
                <a:spcPts val="600"/>
              </a:spcBef>
            </a:pPr>
            <a:r>
              <a:rPr lang="ro-RO" sz="2000" b="1" smtClean="0">
                <a:solidFill>
                  <a:schemeClr val="bg1"/>
                </a:solidFill>
              </a:rPr>
              <a:t>Dar </a:t>
            </a:r>
            <a:r>
              <a:rPr lang="ro-RO" sz="2000" b="1">
                <a:solidFill>
                  <a:schemeClr val="bg1"/>
                </a:solidFill>
              </a:rPr>
              <a:t>relația lui cu Cuvântul nu s-a încheiat cu scrierea Cuvântului. Azi, lucrarea Duhului Sfânt continuă să fie strâns legată de Cuvânt. </a:t>
            </a:r>
          </a:p>
        </p:txBody>
      </p:sp>
    </p:spTree>
    <p:extLst>
      <p:ext uri="{BB962C8B-B14F-4D97-AF65-F5344CB8AC3E}">
        <p14:creationId xmlns="" xmlns:p14="http://schemas.microsoft.com/office/powerpoint/2010/main" val="1921641825"/>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2">
                                            <p:txEl>
                                              <p:pRg st="0" end="0"/>
                                            </p:txEl>
                                          </p:spTgt>
                                        </p:tgtEl>
                                        <p:attrNameLst>
                                          <p:attrName>style.visibility</p:attrName>
                                        </p:attrNameLst>
                                      </p:cBhvr>
                                      <p:to>
                                        <p:strVal val="visible"/>
                                      </p:to>
                                    </p:set>
                                    <p:animEffect transition="in" filter="wipe(left)">
                                      <p:cBhvr>
                                        <p:cTn id="21" dur="500"/>
                                        <p:tgtEl>
                                          <p:spTgt spid="2">
                                            <p:txEl>
                                              <p:pRg st="0" end="0"/>
                                            </p:txEl>
                                          </p:spTgt>
                                        </p:tgtEl>
                                      </p:cBhvr>
                                    </p:animEffect>
                                  </p:childTnLst>
                                </p:cTn>
                              </p:par>
                            </p:childTnLst>
                          </p:cTn>
                        </p:par>
                        <p:par>
                          <p:cTn id="22" fill="hold">
                            <p:stCondLst>
                              <p:cond delay="500"/>
                            </p:stCondLst>
                            <p:childTnLst>
                              <p:par>
                                <p:cTn id="23" presetID="22" presetClass="entr" presetSubtype="8" fill="hold" grpId="0" nodeType="afterEffect">
                                  <p:stCondLst>
                                    <p:cond delay="0"/>
                                  </p:stCondLst>
                                  <p:childTnLst>
                                    <p:set>
                                      <p:cBhvr>
                                        <p:cTn id="24" dur="1" fill="hold">
                                          <p:stCondLst>
                                            <p:cond delay="0"/>
                                          </p:stCondLst>
                                        </p:cTn>
                                        <p:tgtEl>
                                          <p:spTgt spid="2">
                                            <p:txEl>
                                              <p:pRg st="1" end="1"/>
                                            </p:txEl>
                                          </p:spTgt>
                                        </p:tgtEl>
                                        <p:attrNameLst>
                                          <p:attrName>style.visibility</p:attrName>
                                        </p:attrNameLst>
                                      </p:cBhvr>
                                      <p:to>
                                        <p:strVal val="visible"/>
                                      </p:to>
                                    </p:set>
                                    <p:animEffect transition="in" filter="wipe(left)">
                                      <p:cBhvr>
                                        <p:cTn id="25" dur="500"/>
                                        <p:tgtEl>
                                          <p:spTgt spid="2">
                                            <p:txEl>
                                              <p:pRg st="1" end="1"/>
                                            </p:txEl>
                                          </p:spTgt>
                                        </p:tgtEl>
                                      </p:cBhvr>
                                    </p:animEffect>
                                  </p:childTnLst>
                                </p:cTn>
                              </p:par>
                            </p:childTnLst>
                          </p:cTn>
                        </p:par>
                        <p:par>
                          <p:cTn id="26" fill="hold">
                            <p:stCondLst>
                              <p:cond delay="1000"/>
                            </p:stCondLst>
                            <p:childTnLst>
                              <p:par>
                                <p:cTn id="27" presetID="22" presetClass="entr" presetSubtype="8" fill="hold" grpId="0" nodeType="afterEffect">
                                  <p:stCondLst>
                                    <p:cond delay="0"/>
                                  </p:stCondLst>
                                  <p:childTnLst>
                                    <p:set>
                                      <p:cBhvr>
                                        <p:cTn id="28" dur="1" fill="hold">
                                          <p:stCondLst>
                                            <p:cond delay="0"/>
                                          </p:stCondLst>
                                        </p:cTn>
                                        <p:tgtEl>
                                          <p:spTgt spid="2">
                                            <p:txEl>
                                              <p:pRg st="2" end="2"/>
                                            </p:txEl>
                                          </p:spTgt>
                                        </p:tgtEl>
                                        <p:attrNameLst>
                                          <p:attrName>style.visibility</p:attrName>
                                        </p:attrNameLst>
                                      </p:cBhvr>
                                      <p:to>
                                        <p:strVal val="visible"/>
                                      </p:to>
                                    </p:set>
                                    <p:animEffect transition="in" filter="wipe(left)">
                                      <p:cBhvr>
                                        <p:cTn id="29" dur="500"/>
                                        <p:tgtEl>
                                          <p:spTgt spid="2">
                                            <p:txEl>
                                              <p:pRg st="2" end="2"/>
                                            </p:txEl>
                                          </p:spTgt>
                                        </p:tgtEl>
                                      </p:cBhvr>
                                    </p:animEffect>
                                  </p:childTnLst>
                                </p:cTn>
                              </p:par>
                            </p:childTnLst>
                          </p:cTn>
                        </p:par>
                        <p:par>
                          <p:cTn id="30" fill="hold">
                            <p:stCondLst>
                              <p:cond delay="1500"/>
                            </p:stCondLst>
                            <p:childTnLst>
                              <p:par>
                                <p:cTn id="31" presetID="22" presetClass="entr" presetSubtype="8" fill="hold" grpId="0" nodeType="afterEffect">
                                  <p:stCondLst>
                                    <p:cond delay="0"/>
                                  </p:stCondLst>
                                  <p:childTnLst>
                                    <p:set>
                                      <p:cBhvr>
                                        <p:cTn id="32" dur="1" fill="hold">
                                          <p:stCondLst>
                                            <p:cond delay="0"/>
                                          </p:stCondLst>
                                        </p:cTn>
                                        <p:tgtEl>
                                          <p:spTgt spid="2">
                                            <p:txEl>
                                              <p:pRg st="3" end="3"/>
                                            </p:txEl>
                                          </p:spTgt>
                                        </p:tgtEl>
                                        <p:attrNameLst>
                                          <p:attrName>style.visibility</p:attrName>
                                        </p:attrNameLst>
                                      </p:cBhvr>
                                      <p:to>
                                        <p:strVal val="visible"/>
                                      </p:to>
                                    </p:set>
                                    <p:animEffect transition="in" filter="wipe(left)">
                                      <p:cBhvr>
                                        <p:cTn id="33" dur="500"/>
                                        <p:tgtEl>
                                          <p:spTgt spid="2">
                                            <p:txEl>
                                              <p:pRg st="3" end="3"/>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2">
                                            <p:txEl>
                                              <p:pRg st="4" end="4"/>
                                            </p:txEl>
                                          </p:spTgt>
                                        </p:tgtEl>
                                        <p:attrNameLst>
                                          <p:attrName>style.visibility</p:attrName>
                                        </p:attrNameLst>
                                      </p:cBhvr>
                                      <p:to>
                                        <p:strVal val="visible"/>
                                      </p:to>
                                    </p:set>
                                    <p:animEffect transition="in" filter="wipe(left)">
                                      <p:cBhvr>
                                        <p:cTn id="38" dur="500"/>
                                        <p:tgtEl>
                                          <p:spTgt spid="2">
                                            <p:txEl>
                                              <p:pRg st="4" end="4"/>
                                            </p:txEl>
                                          </p:spTgt>
                                        </p:tgtEl>
                                      </p:cBhvr>
                                    </p:animEffect>
                                  </p:childTnLst>
                                </p:cTn>
                              </p:par>
                            </p:childTnLst>
                          </p:cTn>
                        </p:par>
                        <p:par>
                          <p:cTn id="39" fill="hold">
                            <p:stCondLst>
                              <p:cond delay="500"/>
                            </p:stCondLst>
                            <p:childTnLst>
                              <p:par>
                                <p:cTn id="40" presetID="22" presetClass="entr" presetSubtype="8" fill="hold" grpId="0" nodeType="afterEffect">
                                  <p:stCondLst>
                                    <p:cond delay="0"/>
                                  </p:stCondLst>
                                  <p:childTnLst>
                                    <p:set>
                                      <p:cBhvr>
                                        <p:cTn id="41" dur="1" fill="hold">
                                          <p:stCondLst>
                                            <p:cond delay="0"/>
                                          </p:stCondLst>
                                        </p:cTn>
                                        <p:tgtEl>
                                          <p:spTgt spid="2">
                                            <p:txEl>
                                              <p:pRg st="5" end="5"/>
                                            </p:txEl>
                                          </p:spTgt>
                                        </p:tgtEl>
                                        <p:attrNameLst>
                                          <p:attrName>style.visibility</p:attrName>
                                        </p:attrNameLst>
                                      </p:cBhvr>
                                      <p:to>
                                        <p:strVal val="visible"/>
                                      </p:to>
                                    </p:set>
                                    <p:animEffect transition="in" filter="wipe(left)">
                                      <p:cBhvr>
                                        <p:cTn id="42" dur="500"/>
                                        <p:tgtEl>
                                          <p:spTgt spid="2">
                                            <p:txEl>
                                              <p:pRg st="5" end="5"/>
                                            </p:txEl>
                                          </p:spTgt>
                                        </p:tgtEl>
                                      </p:cBhvr>
                                    </p:animEffect>
                                  </p:childTnLst>
                                </p:cTn>
                              </p:par>
                            </p:childTnLst>
                          </p:cTn>
                        </p:par>
                        <p:par>
                          <p:cTn id="43" fill="hold">
                            <p:stCondLst>
                              <p:cond delay="1000"/>
                            </p:stCondLst>
                            <p:childTnLst>
                              <p:par>
                                <p:cTn id="44" presetID="22" presetClass="entr" presetSubtype="8" fill="hold" grpId="0" nodeType="afterEffect">
                                  <p:stCondLst>
                                    <p:cond delay="0"/>
                                  </p:stCondLst>
                                  <p:childTnLst>
                                    <p:set>
                                      <p:cBhvr>
                                        <p:cTn id="45" dur="1" fill="hold">
                                          <p:stCondLst>
                                            <p:cond delay="0"/>
                                          </p:stCondLst>
                                        </p:cTn>
                                        <p:tgtEl>
                                          <p:spTgt spid="2">
                                            <p:txEl>
                                              <p:pRg st="6" end="6"/>
                                            </p:txEl>
                                          </p:spTgt>
                                        </p:tgtEl>
                                        <p:attrNameLst>
                                          <p:attrName>style.visibility</p:attrName>
                                        </p:attrNameLst>
                                      </p:cBhvr>
                                      <p:to>
                                        <p:strVal val="visible"/>
                                      </p:to>
                                    </p:set>
                                    <p:animEffect transition="in" filter="wipe(left)">
                                      <p:cBhvr>
                                        <p:cTn id="46"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4000" r="-7000" b="-3000"/>
          </a:stretch>
        </a:blipFill>
        <a:effectLst/>
      </p:bgPr>
    </p:bg>
    <p:spTree>
      <p:nvGrpSpPr>
        <p:cNvPr id="1" name=""/>
        <p:cNvGrpSpPr/>
        <p:nvPr/>
      </p:nvGrpSpPr>
      <p:grpSpPr>
        <a:xfrm>
          <a:off x="0" y="0"/>
          <a:ext cx="0" cy="0"/>
          <a:chOff x="0" y="0"/>
          <a:chExt cx="0" cy="0"/>
        </a:xfrm>
      </p:grpSpPr>
      <p:sp>
        <p:nvSpPr>
          <p:cNvPr id="3" name="CuadroTexto 2"/>
          <p:cNvSpPr txBox="1"/>
          <p:nvPr/>
        </p:nvSpPr>
        <p:spPr>
          <a:xfrm>
            <a:off x="0" y="0"/>
            <a:ext cx="9144000" cy="830997"/>
          </a:xfrm>
          <a:prstGeom prst="rect">
            <a:avLst/>
          </a:prstGeom>
          <a:noFill/>
        </p:spPr>
        <p:txBody>
          <a:bodyPr wrap="square" rtlCol="0">
            <a:spAutoFit/>
            <a:scene3d>
              <a:camera prst="orthographicFront"/>
              <a:lightRig rig="sunset" dir="t"/>
            </a:scene3d>
            <a:sp3d extrusionH="57150" contourW="31750">
              <a:bevelT w="38100" h="38100" prst="convex"/>
              <a:contourClr>
                <a:srgbClr val="3A3A3A"/>
              </a:contourClr>
            </a:sp3d>
          </a:bodyPr>
          <a:lstStyle>
            <a:defPPr>
              <a:defRPr lang="es-ES"/>
            </a:defPPr>
            <a:lvl1pPr algn="ctr" defTabSz="914400">
              <a:defRPr sz="3200" b="1">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defRPr>
            </a:lvl1pPr>
            <a:lvl2pPr defTabSz="914400"/>
            <a:lvl3pPr defTabSz="914400"/>
            <a:lvl4pPr defTabSz="914400"/>
            <a:lvl5pPr defTabSz="914400"/>
            <a:lvl6pPr defTabSz="914400"/>
            <a:lvl7pPr defTabSz="914400"/>
            <a:lvl8pPr defTabSz="914400"/>
            <a:lvl9pPr defTabSz="914400"/>
          </a:lstStyle>
          <a:p>
            <a:r>
              <a:rPr lang="ro-RO" sz="4800">
                <a:ln w="10541" cmpd="sng">
                  <a:noFill/>
                  <a:prstDash val="solid"/>
                </a:ln>
              </a:rPr>
              <a:t>REVELAȚIE ȘI </a:t>
            </a:r>
            <a:r>
              <a:rPr lang="ro-RO" sz="4800" smtClean="0">
                <a:ln w="10541" cmpd="sng">
                  <a:noFill/>
                  <a:prstDash val="solid"/>
                </a:ln>
              </a:rPr>
              <a:t>INSPIRAȚIE</a:t>
            </a:r>
            <a:endParaRPr lang="ro-RO" sz="4800">
              <a:ln w="10541" cmpd="sng">
                <a:noFill/>
                <a:prstDash val="solid"/>
              </a:ln>
            </a:endParaRPr>
          </a:p>
        </p:txBody>
      </p:sp>
      <p:sp>
        <p:nvSpPr>
          <p:cNvPr id="4" name="Rectángulo 3"/>
          <p:cNvSpPr/>
          <p:nvPr/>
        </p:nvSpPr>
        <p:spPr>
          <a:xfrm>
            <a:off x="110836" y="731782"/>
            <a:ext cx="8903855" cy="1477328"/>
          </a:xfrm>
          <a:prstGeom prst="rect">
            <a:avLst/>
          </a:prstGeom>
        </p:spPr>
        <p:txBody>
          <a:bodyPr wrap="square">
            <a:spAutoFit/>
          </a:bodyPr>
          <a:lstStyle/>
          <a:p>
            <a:r>
              <a:rPr lang="ro-RO" b="1" dirty="0" smtClean="0">
                <a:solidFill>
                  <a:schemeClr val="accent2">
                    <a:lumMod val="50000"/>
                  </a:schemeClr>
                </a:solidFill>
                <a:latin typeface="Comic Sans MS" panose="030F0702030302020204" pitchFamily="66" charset="0"/>
              </a:rPr>
              <a:t>“</a:t>
            </a:r>
            <a:r>
              <a:rPr lang="vi-VN" b="1" dirty="0" smtClean="0">
                <a:solidFill>
                  <a:schemeClr val="accent2">
                    <a:lumMod val="50000"/>
                  </a:schemeClr>
                </a:solidFill>
                <a:latin typeface="Comic Sans MS" panose="030F0702030302020204" pitchFamily="66" charset="0"/>
              </a:rPr>
              <a:t>Prorocii, care au prorocit despre harul care vă era păstrat vouă, au făcut din mântuirea aceasta ţinta cercetărilor şi căutării lor stăruitoare. Ei cercetau să vadă ce vreme şi ce împrejurări avea în vedere Duhul lui Hristos, care era în ei, când vestea mai dinainte patimile lui Hristos şi slava de care aveau să fie urmate</a:t>
            </a:r>
            <a:r>
              <a:rPr lang="ro-RO" b="1" dirty="0" smtClean="0">
                <a:solidFill>
                  <a:schemeClr val="accent2">
                    <a:lumMod val="50000"/>
                  </a:schemeClr>
                </a:solidFill>
                <a:latin typeface="Comic Sans MS" panose="030F0702030302020204" pitchFamily="66" charset="0"/>
              </a:rPr>
              <a:t>.” </a:t>
            </a:r>
            <a:r>
              <a:rPr lang="ro-RO" sz="1400" b="1" dirty="0" smtClean="0">
                <a:solidFill>
                  <a:schemeClr val="accent2">
                    <a:lumMod val="50000"/>
                  </a:schemeClr>
                </a:solidFill>
                <a:latin typeface="Comic Sans MS" panose="030F0702030302020204" pitchFamily="66" charset="0"/>
              </a:rPr>
              <a:t>(1 Petru 1:10-11)</a:t>
            </a:r>
            <a:endParaRPr lang="ro-RO" sz="1000" b="1" dirty="0">
              <a:solidFill>
                <a:schemeClr val="accent2">
                  <a:lumMod val="50000"/>
                </a:schemeClr>
              </a:solidFill>
              <a:latin typeface="Comic Sans MS" panose="030F0702030302020204" pitchFamily="66" charset="0"/>
            </a:endParaRPr>
          </a:p>
        </p:txBody>
      </p:sp>
      <p:sp>
        <p:nvSpPr>
          <p:cNvPr id="5" name="CuadroTexto 4"/>
          <p:cNvSpPr txBox="1"/>
          <p:nvPr/>
        </p:nvSpPr>
        <p:spPr>
          <a:xfrm>
            <a:off x="77636" y="2188801"/>
            <a:ext cx="5434643" cy="2131737"/>
          </a:xfrm>
          <a:prstGeom prst="rect">
            <a:avLst/>
          </a:prstGeom>
          <a:noFill/>
        </p:spPr>
        <p:txBody>
          <a:bodyPr wrap="square" rtlCol="0">
            <a:spAutoFit/>
          </a:bodyPr>
          <a:lstStyle/>
          <a:p>
            <a:pPr>
              <a:lnSpc>
                <a:spcPts val="2100"/>
              </a:lnSpc>
              <a:spcBef>
                <a:spcPts val="600"/>
              </a:spcBef>
            </a:pPr>
            <a:r>
              <a:rPr lang="ro-RO" sz="2000" b="1" dirty="0"/>
              <a:t>Revelația și inspirația, deși legate între ele, nu sunt același lucru. </a:t>
            </a:r>
          </a:p>
          <a:p>
            <a:pPr>
              <a:lnSpc>
                <a:spcPts val="2100"/>
              </a:lnSpc>
              <a:spcBef>
                <a:spcPts val="600"/>
              </a:spcBef>
            </a:pPr>
            <a:r>
              <a:rPr lang="ro-RO" sz="2000" b="1" dirty="0"/>
              <a:t>Inspirația este modul în care Duhul Sfânt comunică adevărul prin agenți </a:t>
            </a:r>
            <a:r>
              <a:rPr lang="ro-RO" sz="2000" b="1" dirty="0" smtClean="0"/>
              <a:t>umani.</a:t>
            </a:r>
          </a:p>
          <a:p>
            <a:pPr>
              <a:lnSpc>
                <a:spcPts val="2100"/>
              </a:lnSpc>
              <a:spcBef>
                <a:spcPts val="600"/>
              </a:spcBef>
            </a:pPr>
            <a:r>
              <a:rPr lang="ro-RO" sz="2000" b="1" dirty="0" smtClean="0"/>
              <a:t>Revelația </a:t>
            </a:r>
            <a:r>
              <a:rPr lang="ro-RO" sz="2000" b="1" dirty="0"/>
              <a:t>este descoperirea pe care Duhul Sfânt o face cu privire la ceea ce nu suntem capabili să descoperim prin noi înșine. </a:t>
            </a:r>
            <a:r>
              <a:rPr lang="ro-RO" sz="2000" b="1" dirty="0" smtClean="0"/>
              <a:t> </a:t>
            </a:r>
            <a:endParaRPr lang="ro-RO" sz="2000" b="1" dirty="0"/>
          </a:p>
        </p:txBody>
      </p:sp>
      <p:pic>
        <p:nvPicPr>
          <p:cNvPr id="2" name="Imagen 1"/>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155276" y="4385368"/>
            <a:ext cx="3622154" cy="2354400"/>
          </a:xfrm>
          <a:prstGeom prst="rect">
            <a:avLst/>
          </a:prstGeom>
          <a:ln w="38100" cap="sq">
            <a:solidFill>
              <a:srgbClr val="726872"/>
            </a:solidFill>
            <a:prstDash val="solid"/>
            <a:miter lim="800000"/>
          </a:ln>
          <a:effectLst>
            <a:outerShdw blurRad="50800" dist="38100" dir="2700000" algn="tl" rotWithShape="0">
              <a:srgbClr val="000000">
                <a:alpha val="43000"/>
              </a:srgbClr>
            </a:outerShdw>
          </a:effectLst>
        </p:spPr>
      </p:pic>
      <p:pic>
        <p:nvPicPr>
          <p:cNvPr id="6" name="Imagen 5"/>
          <p:cNvPicPr>
            <a:picLocks noChangeAspect="1"/>
          </p:cNvPicPr>
          <p:nvPr/>
        </p:nvPicPr>
        <p:blipFill>
          <a:blip r:embed="rId4">
            <a:extLst>
              <a:ext uri="{28A0092B-C50C-407E-A947-70E740481C1C}">
                <a14:useLocalDpi xmlns="" xmlns:a14="http://schemas.microsoft.com/office/drawing/2010/main" val="0"/>
              </a:ext>
            </a:extLst>
          </a:blip>
          <a:stretch>
            <a:fillRect/>
          </a:stretch>
        </p:blipFill>
        <p:spPr>
          <a:xfrm>
            <a:off x="6107502" y="2107565"/>
            <a:ext cx="2941608" cy="3320748"/>
          </a:xfrm>
          <a:prstGeom prst="rect">
            <a:avLst/>
          </a:prstGeom>
          <a:ln>
            <a:noFill/>
          </a:ln>
          <a:effectLst>
            <a:outerShdw blurRad="190500" algn="tl" rotWithShape="0">
              <a:srgbClr val="000000">
                <a:alpha val="70000"/>
              </a:srgbClr>
            </a:outerShdw>
          </a:effectLst>
        </p:spPr>
      </p:pic>
      <p:sp>
        <p:nvSpPr>
          <p:cNvPr id="7" name="Rectángulo 6"/>
          <p:cNvSpPr/>
          <p:nvPr/>
        </p:nvSpPr>
        <p:spPr>
          <a:xfrm>
            <a:off x="3968154" y="5569770"/>
            <a:ext cx="5080956" cy="1015663"/>
          </a:xfrm>
          <a:prstGeom prst="rect">
            <a:avLst/>
          </a:prstGeom>
        </p:spPr>
        <p:txBody>
          <a:bodyPr wrap="square">
            <a:spAutoFit/>
          </a:bodyPr>
          <a:lstStyle/>
          <a:p>
            <a:pPr>
              <a:spcBef>
                <a:spcPts val="600"/>
              </a:spcBef>
            </a:pPr>
            <a:r>
              <a:rPr lang="ro-RO" sz="2000" b="1"/>
              <a:t>Așadar, revelația este adevărul pe care Îl transmite Duhul Sfânt și inspirația modul în care influențează oamenii ca să ajungă la noi. </a:t>
            </a:r>
          </a:p>
        </p:txBody>
      </p:sp>
      <p:pic>
        <p:nvPicPr>
          <p:cNvPr id="8" name="Imagen 7"/>
          <p:cNvPicPr>
            <a:picLocks noChangeAspect="1"/>
          </p:cNvPicPr>
          <p:nvPr/>
        </p:nvPicPr>
        <p:blipFill>
          <a:blip r:embed="rId5" cstate="print">
            <a:extLst>
              <a:ext uri="{BEBA8EAE-BF5A-486C-A8C5-ECC9F3942E4B}">
                <a14:imgProps xmlns="" xmlns:a14="http://schemas.microsoft.com/office/drawing/2010/main">
                  <a14:imgLayer r:embed="rId6">
                    <a14:imgEffect>
                      <a14:brightnessContrast contrast="-40000"/>
                    </a14:imgEffect>
                  </a14:imgLayer>
                </a14:imgProps>
              </a:ext>
              <a:ext uri="{28A0092B-C50C-407E-A947-70E740481C1C}">
                <a14:useLocalDpi xmlns="" xmlns:a14="http://schemas.microsoft.com/office/drawing/2010/main" val="0"/>
              </a:ext>
            </a:extLst>
          </a:blip>
          <a:stretch>
            <a:fillRect/>
          </a:stretch>
        </p:blipFill>
        <p:spPr>
          <a:xfrm>
            <a:off x="4356343" y="4156238"/>
            <a:ext cx="1544125" cy="1224926"/>
          </a:xfrm>
          <a:prstGeom prst="roundRect">
            <a:avLst>
              <a:gd name="adj" fmla="val 8594"/>
            </a:avLst>
          </a:prstGeom>
          <a:solidFill>
            <a:srgbClr val="FFFFFF">
              <a:shade val="85000"/>
            </a:srgbClr>
          </a:solidFill>
          <a:ln w="38100">
            <a:solidFill>
              <a:srgbClr val="726872"/>
            </a:solidFill>
          </a:ln>
          <a:effectLst/>
        </p:spPr>
      </p:pic>
    </p:spTree>
    <p:extLst>
      <p:ext uri="{BB962C8B-B14F-4D97-AF65-F5344CB8AC3E}">
        <p14:creationId xmlns="" xmlns:p14="http://schemas.microsoft.com/office/powerpoint/2010/main" val="492308930"/>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par>
                                <p:cTn id="19" presetID="53" presetClass="entr" presetSubtype="16" fill="hold" nodeType="withEffect">
                                  <p:stCondLst>
                                    <p:cond delay="0"/>
                                  </p:stCondLst>
                                  <p:childTnLst>
                                    <p:set>
                                      <p:cBhvr>
                                        <p:cTn id="20" dur="1" fill="hold">
                                          <p:stCondLst>
                                            <p:cond delay="0"/>
                                          </p:stCondLst>
                                        </p:cTn>
                                        <p:tgtEl>
                                          <p:spTgt spid="2"/>
                                        </p:tgtEl>
                                        <p:attrNameLst>
                                          <p:attrName>style.visibility</p:attrName>
                                        </p:attrNameLst>
                                      </p:cBhvr>
                                      <p:to>
                                        <p:strVal val="visible"/>
                                      </p:to>
                                    </p:set>
                                    <p:anim calcmode="lin" valueType="num">
                                      <p:cBhvr>
                                        <p:cTn id="21" dur="500" fill="hold"/>
                                        <p:tgtEl>
                                          <p:spTgt spid="2"/>
                                        </p:tgtEl>
                                        <p:attrNameLst>
                                          <p:attrName>ppt_w</p:attrName>
                                        </p:attrNameLst>
                                      </p:cBhvr>
                                      <p:tavLst>
                                        <p:tav tm="0">
                                          <p:val>
                                            <p:fltVal val="0"/>
                                          </p:val>
                                        </p:tav>
                                        <p:tav tm="100000">
                                          <p:val>
                                            <p:strVal val="#ppt_w"/>
                                          </p:val>
                                        </p:tav>
                                      </p:tavLst>
                                    </p:anim>
                                    <p:anim calcmode="lin" valueType="num">
                                      <p:cBhvr>
                                        <p:cTn id="22" dur="500" fill="hold"/>
                                        <p:tgtEl>
                                          <p:spTgt spid="2"/>
                                        </p:tgtEl>
                                        <p:attrNameLst>
                                          <p:attrName>ppt_h</p:attrName>
                                        </p:attrNameLst>
                                      </p:cBhvr>
                                      <p:tavLst>
                                        <p:tav tm="0">
                                          <p:val>
                                            <p:fltVal val="0"/>
                                          </p:val>
                                        </p:tav>
                                        <p:tav tm="100000">
                                          <p:val>
                                            <p:strVal val="#ppt_h"/>
                                          </p:val>
                                        </p:tav>
                                      </p:tavLst>
                                    </p:anim>
                                    <p:animEffect transition="in" filter="fade">
                                      <p:cBhvr>
                                        <p:cTn id="23" dur="500"/>
                                        <p:tgtEl>
                                          <p:spTgt spid="2"/>
                                        </p:tgtEl>
                                      </p:cBhvr>
                                    </p:animEffect>
                                  </p:childTnLst>
                                </p:cTn>
                              </p:par>
                              <p:par>
                                <p:cTn id="24" presetID="53" presetClass="entr" presetSubtype="16" fill="hold" nodeType="withEffect">
                                  <p:stCondLst>
                                    <p:cond delay="0"/>
                                  </p:stCondLst>
                                  <p:childTnLst>
                                    <p:set>
                                      <p:cBhvr>
                                        <p:cTn id="25" dur="1" fill="hold">
                                          <p:stCondLst>
                                            <p:cond delay="0"/>
                                          </p:stCondLst>
                                        </p:cTn>
                                        <p:tgtEl>
                                          <p:spTgt spid="6"/>
                                        </p:tgtEl>
                                        <p:attrNameLst>
                                          <p:attrName>style.visibility</p:attrName>
                                        </p:attrNameLst>
                                      </p:cBhvr>
                                      <p:to>
                                        <p:strVal val="visible"/>
                                      </p:to>
                                    </p:set>
                                    <p:anim calcmode="lin" valueType="num">
                                      <p:cBhvr>
                                        <p:cTn id="26" dur="500" fill="hold"/>
                                        <p:tgtEl>
                                          <p:spTgt spid="6"/>
                                        </p:tgtEl>
                                        <p:attrNameLst>
                                          <p:attrName>ppt_w</p:attrName>
                                        </p:attrNameLst>
                                      </p:cBhvr>
                                      <p:tavLst>
                                        <p:tav tm="0">
                                          <p:val>
                                            <p:fltVal val="0"/>
                                          </p:val>
                                        </p:tav>
                                        <p:tav tm="100000">
                                          <p:val>
                                            <p:strVal val="#ppt_w"/>
                                          </p:val>
                                        </p:tav>
                                      </p:tavLst>
                                    </p:anim>
                                    <p:anim calcmode="lin" valueType="num">
                                      <p:cBhvr>
                                        <p:cTn id="27" dur="500" fill="hold"/>
                                        <p:tgtEl>
                                          <p:spTgt spid="6"/>
                                        </p:tgtEl>
                                        <p:attrNameLst>
                                          <p:attrName>ppt_h</p:attrName>
                                        </p:attrNameLst>
                                      </p:cBhvr>
                                      <p:tavLst>
                                        <p:tav tm="0">
                                          <p:val>
                                            <p:fltVal val="0"/>
                                          </p:val>
                                        </p:tav>
                                        <p:tav tm="100000">
                                          <p:val>
                                            <p:strVal val="#ppt_h"/>
                                          </p:val>
                                        </p:tav>
                                      </p:tavLst>
                                    </p:anim>
                                    <p:animEffect transition="in" filter="fade">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5">
                                            <p:txEl>
                                              <p:pRg st="0" end="0"/>
                                            </p:txEl>
                                          </p:spTgt>
                                        </p:tgtEl>
                                        <p:attrNameLst>
                                          <p:attrName>style.visibility</p:attrName>
                                        </p:attrNameLst>
                                      </p:cBhvr>
                                      <p:to>
                                        <p:strVal val="visible"/>
                                      </p:to>
                                    </p:set>
                                    <p:animEffect transition="in" filter="wipe(left)">
                                      <p:cBhvr>
                                        <p:cTn id="33" dur="500"/>
                                        <p:tgtEl>
                                          <p:spTgt spid="5">
                                            <p:txEl>
                                              <p:pRg st="0" end="0"/>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5">
                                            <p:txEl>
                                              <p:pRg st="1" end="1"/>
                                            </p:txEl>
                                          </p:spTgt>
                                        </p:tgtEl>
                                        <p:attrNameLst>
                                          <p:attrName>style.visibility</p:attrName>
                                        </p:attrNameLst>
                                      </p:cBhvr>
                                      <p:to>
                                        <p:strVal val="visible"/>
                                      </p:to>
                                    </p:set>
                                    <p:animEffect transition="in" filter="wipe(left)">
                                      <p:cBhvr>
                                        <p:cTn id="38" dur="500"/>
                                        <p:tgtEl>
                                          <p:spTgt spid="5">
                                            <p:txEl>
                                              <p:pRg st="1" end="1"/>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5">
                                            <p:txEl>
                                              <p:pRg st="2" end="2"/>
                                            </p:txEl>
                                          </p:spTgt>
                                        </p:tgtEl>
                                        <p:attrNameLst>
                                          <p:attrName>style.visibility</p:attrName>
                                        </p:attrNameLst>
                                      </p:cBhvr>
                                      <p:to>
                                        <p:strVal val="visible"/>
                                      </p:to>
                                    </p:set>
                                    <p:animEffect transition="in" filter="wipe(left)">
                                      <p:cBhvr>
                                        <p:cTn id="43" dur="500"/>
                                        <p:tgtEl>
                                          <p:spTgt spid="5">
                                            <p:txEl>
                                              <p:pRg st="2" end="2"/>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nodeType="clickEffect">
                                  <p:stCondLst>
                                    <p:cond delay="0"/>
                                  </p:stCondLst>
                                  <p:childTnLst>
                                    <p:set>
                                      <p:cBhvr>
                                        <p:cTn id="47" dur="1" fill="hold">
                                          <p:stCondLst>
                                            <p:cond delay="0"/>
                                          </p:stCondLst>
                                        </p:cTn>
                                        <p:tgtEl>
                                          <p:spTgt spid="8"/>
                                        </p:tgtEl>
                                        <p:attrNameLst>
                                          <p:attrName>style.visibility</p:attrName>
                                        </p:attrNameLst>
                                      </p:cBhvr>
                                      <p:to>
                                        <p:strVal val="visible"/>
                                      </p:to>
                                    </p:set>
                                    <p:animEffect transition="in" filter="fade">
                                      <p:cBhvr>
                                        <p:cTn id="48" dur="1000"/>
                                        <p:tgtEl>
                                          <p:spTgt spid="8"/>
                                        </p:tgtEl>
                                      </p:cBhvr>
                                    </p:animEffect>
                                    <p:anim calcmode="lin" valueType="num">
                                      <p:cBhvr>
                                        <p:cTn id="49" dur="1000" fill="hold"/>
                                        <p:tgtEl>
                                          <p:spTgt spid="8"/>
                                        </p:tgtEl>
                                        <p:attrNameLst>
                                          <p:attrName>ppt_x</p:attrName>
                                        </p:attrNameLst>
                                      </p:cBhvr>
                                      <p:tavLst>
                                        <p:tav tm="0">
                                          <p:val>
                                            <p:strVal val="#ppt_x"/>
                                          </p:val>
                                        </p:tav>
                                        <p:tav tm="100000">
                                          <p:val>
                                            <p:strVal val="#ppt_x"/>
                                          </p:val>
                                        </p:tav>
                                      </p:tavLst>
                                    </p:anim>
                                    <p:anim calcmode="lin" valueType="num">
                                      <p:cBhvr>
                                        <p:cTn id="50" dur="1000" fill="hold"/>
                                        <p:tgtEl>
                                          <p:spTgt spid="8"/>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7"/>
                                        </p:tgtEl>
                                        <p:attrNameLst>
                                          <p:attrName>style.visibility</p:attrName>
                                        </p:attrNameLst>
                                      </p:cBhvr>
                                      <p:to>
                                        <p:strVal val="visible"/>
                                      </p:to>
                                    </p:set>
                                    <p:animEffect transition="in" filter="fade">
                                      <p:cBhvr>
                                        <p:cTn id="53" dur="1000"/>
                                        <p:tgtEl>
                                          <p:spTgt spid="7"/>
                                        </p:tgtEl>
                                      </p:cBhvr>
                                    </p:animEffect>
                                    <p:anim calcmode="lin" valueType="num">
                                      <p:cBhvr>
                                        <p:cTn id="54" dur="1000" fill="hold"/>
                                        <p:tgtEl>
                                          <p:spTgt spid="7"/>
                                        </p:tgtEl>
                                        <p:attrNameLst>
                                          <p:attrName>ppt_x</p:attrName>
                                        </p:attrNameLst>
                                      </p:cBhvr>
                                      <p:tavLst>
                                        <p:tav tm="0">
                                          <p:val>
                                            <p:strVal val="#ppt_x"/>
                                          </p:val>
                                        </p:tav>
                                        <p:tav tm="100000">
                                          <p:val>
                                            <p:strVal val="#ppt_x"/>
                                          </p:val>
                                        </p:tav>
                                      </p:tavLst>
                                    </p:anim>
                                    <p:anim calcmode="lin" valueType="num">
                                      <p:cBhvr>
                                        <p:cTn id="55"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build="p"/>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27000"/>
          </a:stretch>
        </a:blipFill>
        <a:effectLst/>
      </p:bgPr>
    </p:bg>
    <p:spTree>
      <p:nvGrpSpPr>
        <p:cNvPr id="1" name=""/>
        <p:cNvGrpSpPr/>
        <p:nvPr/>
      </p:nvGrpSpPr>
      <p:grpSpPr>
        <a:xfrm>
          <a:off x="0" y="0"/>
          <a:ext cx="0" cy="0"/>
          <a:chOff x="0" y="0"/>
          <a:chExt cx="0" cy="0"/>
        </a:xfrm>
      </p:grpSpPr>
      <p:sp>
        <p:nvSpPr>
          <p:cNvPr id="3" name="CuadroTexto 2"/>
          <p:cNvSpPr txBox="1"/>
          <p:nvPr/>
        </p:nvSpPr>
        <p:spPr>
          <a:xfrm>
            <a:off x="0" y="0"/>
            <a:ext cx="9144000" cy="707886"/>
          </a:xfrm>
          <a:prstGeom prst="rect">
            <a:avLst/>
          </a:prstGeom>
          <a:noFill/>
        </p:spPr>
        <p:txBody>
          <a:bodyPr wrap="square" rtlCol="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defPPr>
              <a:defRPr lang="es-ES"/>
            </a:defPPr>
            <a:lvl1pPr algn="ctr" defTabSz="914400">
              <a:defRPr sz="3200" b="1">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defRPr>
            </a:lvl1pPr>
            <a:lvl2pPr defTabSz="914400"/>
            <a:lvl3pPr defTabSz="914400"/>
            <a:lvl4pPr defTabSz="914400"/>
            <a:lvl5pPr defTabSz="914400"/>
            <a:lvl6pPr defTabSz="914400"/>
            <a:lvl7pPr defTabSz="914400"/>
            <a:lvl8pPr defTabSz="914400"/>
            <a:lvl9pPr defTabSz="914400"/>
          </a:lstStyle>
          <a:p>
            <a:r>
              <a:rPr lang="ro-RO" sz="4000"/>
              <a:t>REVELAȚIA </a:t>
            </a:r>
            <a:r>
              <a:rPr lang="ro-RO" sz="4000" smtClean="0"/>
              <a:t>CUVÂNTULUI</a:t>
            </a:r>
            <a:endParaRPr lang="ro-RO" sz="4000"/>
          </a:p>
        </p:txBody>
      </p:sp>
      <p:sp>
        <p:nvSpPr>
          <p:cNvPr id="4" name="Rectángulo 3"/>
          <p:cNvSpPr/>
          <p:nvPr/>
        </p:nvSpPr>
        <p:spPr>
          <a:xfrm>
            <a:off x="295565" y="589210"/>
            <a:ext cx="8617526" cy="646331"/>
          </a:xfrm>
          <a:prstGeom prst="rect">
            <a:avLst/>
          </a:prstGeom>
        </p:spPr>
        <p:txBody>
          <a:bodyPr wrap="square">
            <a:spAutoFit/>
          </a:bodyPr>
          <a:lstStyle/>
          <a:p>
            <a:pPr algn="ctr"/>
            <a:r>
              <a:rPr lang="ro-RO" b="1" dirty="0" smtClean="0">
                <a:solidFill>
                  <a:schemeClr val="bg1"/>
                </a:solidFill>
                <a:effectLst>
                  <a:outerShdw blurRad="50800" dist="38100" dir="2700000" algn="tl" rotWithShape="0">
                    <a:prstClr val="black">
                      <a:alpha val="40000"/>
                    </a:prstClr>
                  </a:outerShdw>
                </a:effectLst>
                <a:latin typeface="Comic Sans MS" panose="030F0702030302020204" pitchFamily="66" charset="0"/>
              </a:rPr>
              <a:t>“</a:t>
            </a:r>
            <a:r>
              <a:rPr lang="vi-VN" b="1" dirty="0" smtClean="0">
                <a:solidFill>
                  <a:schemeClr val="bg1"/>
                </a:solidFill>
                <a:effectLst>
                  <a:outerShdw blurRad="50800" dist="38100" dir="2700000" algn="tl" rotWithShape="0">
                    <a:prstClr val="black">
                      <a:alpha val="40000"/>
                    </a:prstClr>
                  </a:outerShdw>
                </a:effectLst>
                <a:latin typeface="Comic Sans MS" panose="030F0702030302020204" pitchFamily="66" charset="0"/>
              </a:rPr>
              <a:t>Nouă însă Dumnezeu ni le-a descoperit prin Duhul Său. Căci Duhul cercetează totul, chiar şi lucrurile adânci ale lui Dumnezeu</a:t>
            </a:r>
            <a:r>
              <a:rPr lang="ro-RO" b="1" dirty="0" smtClean="0">
                <a:solidFill>
                  <a:schemeClr val="bg1"/>
                </a:solidFill>
                <a:effectLst>
                  <a:outerShdw blurRad="50800" dist="38100" dir="2700000" algn="tl" rotWithShape="0">
                    <a:prstClr val="black">
                      <a:alpha val="40000"/>
                    </a:prstClr>
                  </a:outerShdw>
                </a:effectLst>
                <a:latin typeface="Comic Sans MS" panose="030F0702030302020204" pitchFamily="66" charset="0"/>
              </a:rPr>
              <a:t>.” </a:t>
            </a:r>
            <a:r>
              <a:rPr lang="ro-RO" sz="1400" b="1" dirty="0" smtClean="0">
                <a:solidFill>
                  <a:schemeClr val="bg1"/>
                </a:solidFill>
                <a:effectLst>
                  <a:outerShdw blurRad="50800" dist="38100" dir="2700000" algn="tl" rotWithShape="0">
                    <a:prstClr val="black">
                      <a:alpha val="40000"/>
                    </a:prstClr>
                  </a:outerShdw>
                </a:effectLst>
                <a:latin typeface="Comic Sans MS" panose="030F0702030302020204" pitchFamily="66" charset="0"/>
              </a:rPr>
              <a:t>(1 Corinteni 2:10)</a:t>
            </a:r>
            <a:endParaRPr lang="ro-RO" sz="1400" b="1" dirty="0">
              <a:solidFill>
                <a:schemeClr val="bg1"/>
              </a:solidFill>
              <a:effectLst>
                <a:outerShdw blurRad="50800" dist="38100" dir="2700000" algn="tl" rotWithShape="0">
                  <a:prstClr val="black">
                    <a:alpha val="40000"/>
                  </a:prstClr>
                </a:outerShdw>
              </a:effectLst>
              <a:latin typeface="Comic Sans MS" panose="030F0702030302020204" pitchFamily="66" charset="0"/>
            </a:endParaRPr>
          </a:p>
        </p:txBody>
      </p:sp>
      <p:sp>
        <p:nvSpPr>
          <p:cNvPr id="5" name="CuadroTexto 4"/>
          <p:cNvSpPr txBox="1"/>
          <p:nvPr/>
        </p:nvSpPr>
        <p:spPr>
          <a:xfrm>
            <a:off x="3347045" y="1338635"/>
            <a:ext cx="5693434" cy="2708434"/>
          </a:xfrm>
          <a:prstGeom prst="rect">
            <a:avLst/>
          </a:prstGeom>
          <a:noFill/>
        </p:spPr>
        <p:txBody>
          <a:bodyPr wrap="square" rtlCol="0">
            <a:spAutoFit/>
          </a:bodyPr>
          <a:lstStyle/>
          <a:p>
            <a:pPr>
              <a:spcBef>
                <a:spcPts val="600"/>
              </a:spcBef>
            </a:pPr>
            <a:r>
              <a:rPr lang="ro-RO" sz="2000" b="1" dirty="0"/>
              <a:t>Cum am putea să cunoaștem voia lui Dumnezeu dacă Duhul Sfânt nu ne-ar fi descoperit-o prin Cuvântul </a:t>
            </a:r>
            <a:r>
              <a:rPr lang="ro-RO" sz="2000" b="1" dirty="0" smtClean="0"/>
              <a:t>Său?</a:t>
            </a:r>
          </a:p>
          <a:p>
            <a:pPr>
              <a:spcBef>
                <a:spcPts val="600"/>
              </a:spcBef>
            </a:pPr>
            <a:r>
              <a:rPr lang="ro-RO" sz="2000" b="1" dirty="0" smtClean="0"/>
              <a:t>Duhul </a:t>
            </a:r>
            <a:r>
              <a:rPr lang="ro-RO" sz="2000" b="1" dirty="0"/>
              <a:t>Sfânt a luat scriitorii biblici și le-a descoperit adevăruri care, ca și oameni, erau incapabili să înțeleagă sau să vadă. </a:t>
            </a:r>
          </a:p>
          <a:p>
            <a:pPr>
              <a:spcBef>
                <a:spcPts val="600"/>
              </a:spcBef>
            </a:pPr>
            <a:r>
              <a:rPr lang="ro-RO" sz="2000" b="1" dirty="0"/>
              <a:t>Din acest motiv, Petru ne spune că </a:t>
            </a:r>
            <a:r>
              <a:rPr lang="ro-RO" sz="2000" b="1" dirty="0" smtClean="0"/>
              <a:t>“nicio proorocie n-a fost adusă prin voia omului” (2 Petru 1:21).</a:t>
            </a:r>
            <a:endParaRPr lang="ro-RO" sz="2000" b="1" dirty="0"/>
          </a:p>
        </p:txBody>
      </p:sp>
      <p:pic>
        <p:nvPicPr>
          <p:cNvPr id="2" name="Imagen 1"/>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5469147" y="4097816"/>
            <a:ext cx="3579961" cy="268497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7" name="Imagen 6"/>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164913" y="1457052"/>
            <a:ext cx="3104498" cy="41406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8" name="Rectángulo 7"/>
          <p:cNvSpPr/>
          <p:nvPr/>
        </p:nvSpPr>
        <p:spPr>
          <a:xfrm>
            <a:off x="136680" y="5635690"/>
            <a:ext cx="5208823" cy="1015663"/>
          </a:xfrm>
          <a:prstGeom prst="rect">
            <a:avLst/>
          </a:prstGeom>
        </p:spPr>
        <p:txBody>
          <a:bodyPr wrap="square">
            <a:spAutoFit/>
          </a:bodyPr>
          <a:lstStyle/>
          <a:p>
            <a:pPr>
              <a:spcBef>
                <a:spcPts val="600"/>
              </a:spcBef>
            </a:pPr>
            <a:r>
              <a:rPr lang="ro-RO" sz="2000" b="1"/>
              <a:t>Adevărurile cuprinse în Biblie sunt revelații directe din partea lui Dumnezeu. În nici un caz nu sunt idei sau interpretări de origine umană. </a:t>
            </a:r>
          </a:p>
        </p:txBody>
      </p:sp>
      <p:pic>
        <p:nvPicPr>
          <p:cNvPr id="9" name="Imagen 8"/>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a:off x="3437626" y="4132320"/>
            <a:ext cx="1863305" cy="1397479"/>
          </a:xfrm>
          <a:prstGeom prst="roundRect">
            <a:avLst>
              <a:gd name="adj" fmla="val 8594"/>
            </a:avLst>
          </a:prstGeom>
          <a:solidFill>
            <a:srgbClr val="FFFFFF">
              <a:shade val="85000"/>
            </a:srgbClr>
          </a:solidFill>
          <a:ln w="38100">
            <a:solidFill>
              <a:srgbClr val="8A79AE"/>
            </a:solidFill>
          </a:ln>
          <a:effectLst/>
        </p:spPr>
      </p:pic>
    </p:spTree>
    <p:extLst>
      <p:ext uri="{BB962C8B-B14F-4D97-AF65-F5344CB8AC3E}">
        <p14:creationId xmlns="" xmlns:p14="http://schemas.microsoft.com/office/powerpoint/2010/main" val="2157894486"/>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37" presetClass="entr" presetSubtype="0" fill="hold" grpId="0" nodeType="clickEffect">
                                  <p:stCondLst>
                                    <p:cond delay="0"/>
                                  </p:stCondLst>
                                  <p:childTnLst>
                                    <p:set>
                                      <p:cBhvr>
                                        <p:cTn id="22" dur="1" fill="hold">
                                          <p:stCondLst>
                                            <p:cond delay="0"/>
                                          </p:stCondLst>
                                        </p:cTn>
                                        <p:tgtEl>
                                          <p:spTgt spid="5">
                                            <p:txEl>
                                              <p:pRg st="0" end="0"/>
                                            </p:txEl>
                                          </p:spTgt>
                                        </p:tgtEl>
                                        <p:attrNameLst>
                                          <p:attrName>style.visibility</p:attrName>
                                        </p:attrNameLst>
                                      </p:cBhvr>
                                      <p:to>
                                        <p:strVal val="visible"/>
                                      </p:to>
                                    </p:set>
                                    <p:animEffect transition="in" filter="fade">
                                      <p:cBhvr>
                                        <p:cTn id="23" dur="1000"/>
                                        <p:tgtEl>
                                          <p:spTgt spid="5">
                                            <p:txEl>
                                              <p:pRg st="0" end="0"/>
                                            </p:txEl>
                                          </p:spTgt>
                                        </p:tgtEl>
                                      </p:cBhvr>
                                    </p:animEffect>
                                    <p:anim calcmode="lin" valueType="num">
                                      <p:cBhvr>
                                        <p:cTn id="24"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25" dur="900" decel="100000" fill="hold"/>
                                        <p:tgtEl>
                                          <p:spTgt spid="5">
                                            <p:txEl>
                                              <p:pRg st="0" end="0"/>
                                            </p:txEl>
                                          </p:spTgt>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37" presetClass="entr" presetSubtype="0" fill="hold" grpId="0" nodeType="clickEffect">
                                  <p:stCondLst>
                                    <p:cond delay="0"/>
                                  </p:stCondLst>
                                  <p:childTnLst>
                                    <p:set>
                                      <p:cBhvr>
                                        <p:cTn id="30" dur="1" fill="hold">
                                          <p:stCondLst>
                                            <p:cond delay="0"/>
                                          </p:stCondLst>
                                        </p:cTn>
                                        <p:tgtEl>
                                          <p:spTgt spid="5">
                                            <p:txEl>
                                              <p:pRg st="1" end="1"/>
                                            </p:txEl>
                                          </p:spTgt>
                                        </p:tgtEl>
                                        <p:attrNameLst>
                                          <p:attrName>style.visibility</p:attrName>
                                        </p:attrNameLst>
                                      </p:cBhvr>
                                      <p:to>
                                        <p:strVal val="visible"/>
                                      </p:to>
                                    </p:set>
                                    <p:animEffect transition="in" filter="fade">
                                      <p:cBhvr>
                                        <p:cTn id="31" dur="1000"/>
                                        <p:tgtEl>
                                          <p:spTgt spid="5">
                                            <p:txEl>
                                              <p:pRg st="1" end="1"/>
                                            </p:txEl>
                                          </p:spTgt>
                                        </p:tgtEl>
                                      </p:cBhvr>
                                    </p:animEffect>
                                    <p:anim calcmode="lin" valueType="num">
                                      <p:cBhvr>
                                        <p:cTn id="32"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33" dur="900" decel="100000" fill="hold"/>
                                        <p:tgtEl>
                                          <p:spTgt spid="5">
                                            <p:txEl>
                                              <p:pRg st="1" end="1"/>
                                            </p:txEl>
                                          </p:spTgt>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5">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37" presetClass="entr" presetSubtype="0" fill="hold" grpId="0" nodeType="clickEffect">
                                  <p:stCondLst>
                                    <p:cond delay="0"/>
                                  </p:stCondLst>
                                  <p:childTnLst>
                                    <p:set>
                                      <p:cBhvr>
                                        <p:cTn id="38" dur="1" fill="hold">
                                          <p:stCondLst>
                                            <p:cond delay="0"/>
                                          </p:stCondLst>
                                        </p:cTn>
                                        <p:tgtEl>
                                          <p:spTgt spid="5">
                                            <p:txEl>
                                              <p:pRg st="2" end="2"/>
                                            </p:txEl>
                                          </p:spTgt>
                                        </p:tgtEl>
                                        <p:attrNameLst>
                                          <p:attrName>style.visibility</p:attrName>
                                        </p:attrNameLst>
                                      </p:cBhvr>
                                      <p:to>
                                        <p:strVal val="visible"/>
                                      </p:to>
                                    </p:set>
                                    <p:animEffect transition="in" filter="fade">
                                      <p:cBhvr>
                                        <p:cTn id="39" dur="1000"/>
                                        <p:tgtEl>
                                          <p:spTgt spid="5">
                                            <p:txEl>
                                              <p:pRg st="2" end="2"/>
                                            </p:txEl>
                                          </p:spTgt>
                                        </p:tgtEl>
                                      </p:cBhvr>
                                    </p:animEffect>
                                    <p:anim calcmode="lin" valueType="num">
                                      <p:cBhvr>
                                        <p:cTn id="40"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41" dur="900" decel="100000" fill="hold"/>
                                        <p:tgtEl>
                                          <p:spTgt spid="5">
                                            <p:txEl>
                                              <p:pRg st="2" end="2"/>
                                            </p:txEl>
                                          </p:spTgt>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5">
                                            <p:txEl>
                                              <p:pRg st="2" end="2"/>
                                            </p:txEl>
                                          </p:spTgt>
                                        </p:tgtEl>
                                        <p:attrNameLst>
                                          <p:attrName>ppt_y</p:attrName>
                                        </p:attrNameLst>
                                      </p:cBhvr>
                                      <p:tavLst>
                                        <p:tav tm="0">
                                          <p:val>
                                            <p:strVal val="#ppt_y-.03"/>
                                          </p:val>
                                        </p:tav>
                                        <p:tav tm="100000">
                                          <p:val>
                                            <p:strVal val="#ppt_y"/>
                                          </p:val>
                                        </p:tav>
                                      </p:tavLst>
                                    </p:anim>
                                  </p:childTnLst>
                                </p:cTn>
                              </p:par>
                              <p:par>
                                <p:cTn id="43" presetID="37" presetClass="entr" presetSubtype="0" fill="hold" nodeType="withEffect">
                                  <p:stCondLst>
                                    <p:cond delay="0"/>
                                  </p:stCondLst>
                                  <p:childTnLst>
                                    <p:set>
                                      <p:cBhvr>
                                        <p:cTn id="44" dur="1" fill="hold">
                                          <p:stCondLst>
                                            <p:cond delay="0"/>
                                          </p:stCondLst>
                                        </p:cTn>
                                        <p:tgtEl>
                                          <p:spTgt spid="7"/>
                                        </p:tgtEl>
                                        <p:attrNameLst>
                                          <p:attrName>style.visibility</p:attrName>
                                        </p:attrNameLst>
                                      </p:cBhvr>
                                      <p:to>
                                        <p:strVal val="visible"/>
                                      </p:to>
                                    </p:set>
                                    <p:animEffect transition="in" filter="fade">
                                      <p:cBhvr>
                                        <p:cTn id="45" dur="1000"/>
                                        <p:tgtEl>
                                          <p:spTgt spid="7"/>
                                        </p:tgtEl>
                                      </p:cBhvr>
                                    </p:animEffect>
                                    <p:anim calcmode="lin" valueType="num">
                                      <p:cBhvr>
                                        <p:cTn id="46" dur="1000" fill="hold"/>
                                        <p:tgtEl>
                                          <p:spTgt spid="7"/>
                                        </p:tgtEl>
                                        <p:attrNameLst>
                                          <p:attrName>ppt_x</p:attrName>
                                        </p:attrNameLst>
                                      </p:cBhvr>
                                      <p:tavLst>
                                        <p:tav tm="0">
                                          <p:val>
                                            <p:strVal val="#ppt_x"/>
                                          </p:val>
                                        </p:tav>
                                        <p:tav tm="100000">
                                          <p:val>
                                            <p:strVal val="#ppt_x"/>
                                          </p:val>
                                        </p:tav>
                                      </p:tavLst>
                                    </p:anim>
                                    <p:anim calcmode="lin" valueType="num">
                                      <p:cBhvr>
                                        <p:cTn id="47" dur="900" decel="100000" fill="hold"/>
                                        <p:tgtEl>
                                          <p:spTgt spid="7"/>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par>
                                <p:cTn id="49" presetID="37" presetClass="entr" presetSubtype="0" fill="hold" nodeType="withEffect">
                                  <p:stCondLst>
                                    <p:cond delay="0"/>
                                  </p:stCondLst>
                                  <p:childTnLst>
                                    <p:set>
                                      <p:cBhvr>
                                        <p:cTn id="50" dur="1" fill="hold">
                                          <p:stCondLst>
                                            <p:cond delay="0"/>
                                          </p:stCondLst>
                                        </p:cTn>
                                        <p:tgtEl>
                                          <p:spTgt spid="2"/>
                                        </p:tgtEl>
                                        <p:attrNameLst>
                                          <p:attrName>style.visibility</p:attrName>
                                        </p:attrNameLst>
                                      </p:cBhvr>
                                      <p:to>
                                        <p:strVal val="visible"/>
                                      </p:to>
                                    </p:set>
                                    <p:animEffect transition="in" filter="fade">
                                      <p:cBhvr>
                                        <p:cTn id="51" dur="1000"/>
                                        <p:tgtEl>
                                          <p:spTgt spid="2"/>
                                        </p:tgtEl>
                                      </p:cBhvr>
                                    </p:animEffect>
                                    <p:anim calcmode="lin" valueType="num">
                                      <p:cBhvr>
                                        <p:cTn id="52" dur="1000" fill="hold"/>
                                        <p:tgtEl>
                                          <p:spTgt spid="2"/>
                                        </p:tgtEl>
                                        <p:attrNameLst>
                                          <p:attrName>ppt_x</p:attrName>
                                        </p:attrNameLst>
                                      </p:cBhvr>
                                      <p:tavLst>
                                        <p:tav tm="0">
                                          <p:val>
                                            <p:strVal val="#ppt_x"/>
                                          </p:val>
                                        </p:tav>
                                        <p:tav tm="100000">
                                          <p:val>
                                            <p:strVal val="#ppt_x"/>
                                          </p:val>
                                        </p:tav>
                                      </p:tavLst>
                                    </p:anim>
                                    <p:anim calcmode="lin" valueType="num">
                                      <p:cBhvr>
                                        <p:cTn id="53" dur="900" decel="100000" fill="hold"/>
                                        <p:tgtEl>
                                          <p:spTgt spid="2"/>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47" presetClass="entr" presetSubtype="0" fill="hold" nodeType="clickEffect">
                                  <p:stCondLst>
                                    <p:cond delay="0"/>
                                  </p:stCondLst>
                                  <p:childTnLst>
                                    <p:set>
                                      <p:cBhvr>
                                        <p:cTn id="58" dur="1" fill="hold">
                                          <p:stCondLst>
                                            <p:cond delay="0"/>
                                          </p:stCondLst>
                                        </p:cTn>
                                        <p:tgtEl>
                                          <p:spTgt spid="9"/>
                                        </p:tgtEl>
                                        <p:attrNameLst>
                                          <p:attrName>style.visibility</p:attrName>
                                        </p:attrNameLst>
                                      </p:cBhvr>
                                      <p:to>
                                        <p:strVal val="visible"/>
                                      </p:to>
                                    </p:set>
                                    <p:animEffect transition="in" filter="fade">
                                      <p:cBhvr>
                                        <p:cTn id="59" dur="1000"/>
                                        <p:tgtEl>
                                          <p:spTgt spid="9"/>
                                        </p:tgtEl>
                                      </p:cBhvr>
                                    </p:animEffect>
                                    <p:anim calcmode="lin" valueType="num">
                                      <p:cBhvr>
                                        <p:cTn id="60" dur="1000" fill="hold"/>
                                        <p:tgtEl>
                                          <p:spTgt spid="9"/>
                                        </p:tgtEl>
                                        <p:attrNameLst>
                                          <p:attrName>ppt_x</p:attrName>
                                        </p:attrNameLst>
                                      </p:cBhvr>
                                      <p:tavLst>
                                        <p:tav tm="0">
                                          <p:val>
                                            <p:strVal val="#ppt_x"/>
                                          </p:val>
                                        </p:tav>
                                        <p:tav tm="100000">
                                          <p:val>
                                            <p:strVal val="#ppt_x"/>
                                          </p:val>
                                        </p:tav>
                                      </p:tavLst>
                                    </p:anim>
                                    <p:anim calcmode="lin" valueType="num">
                                      <p:cBhvr>
                                        <p:cTn id="61" dur="1000" fill="hold"/>
                                        <p:tgtEl>
                                          <p:spTgt spid="9"/>
                                        </p:tgtEl>
                                        <p:attrNameLst>
                                          <p:attrName>ppt_y</p:attrName>
                                        </p:attrNameLst>
                                      </p:cBhvr>
                                      <p:tavLst>
                                        <p:tav tm="0">
                                          <p:val>
                                            <p:strVal val="#ppt_y-.1"/>
                                          </p:val>
                                        </p:tav>
                                        <p:tav tm="100000">
                                          <p:val>
                                            <p:strVal val="#ppt_y"/>
                                          </p:val>
                                        </p:tav>
                                      </p:tavLst>
                                    </p:anim>
                                  </p:childTnLst>
                                </p:cTn>
                              </p:par>
                              <p:par>
                                <p:cTn id="62" presetID="47" presetClass="entr" presetSubtype="0" fill="hold" grpId="0" nodeType="withEffect">
                                  <p:stCondLst>
                                    <p:cond delay="0"/>
                                  </p:stCondLst>
                                  <p:childTnLst>
                                    <p:set>
                                      <p:cBhvr>
                                        <p:cTn id="63" dur="1" fill="hold">
                                          <p:stCondLst>
                                            <p:cond delay="0"/>
                                          </p:stCondLst>
                                        </p:cTn>
                                        <p:tgtEl>
                                          <p:spTgt spid="8"/>
                                        </p:tgtEl>
                                        <p:attrNameLst>
                                          <p:attrName>style.visibility</p:attrName>
                                        </p:attrNameLst>
                                      </p:cBhvr>
                                      <p:to>
                                        <p:strVal val="visible"/>
                                      </p:to>
                                    </p:set>
                                    <p:animEffect transition="in" filter="fade">
                                      <p:cBhvr>
                                        <p:cTn id="64" dur="1000"/>
                                        <p:tgtEl>
                                          <p:spTgt spid="8"/>
                                        </p:tgtEl>
                                      </p:cBhvr>
                                    </p:animEffect>
                                    <p:anim calcmode="lin" valueType="num">
                                      <p:cBhvr>
                                        <p:cTn id="65" dur="1000" fill="hold"/>
                                        <p:tgtEl>
                                          <p:spTgt spid="8"/>
                                        </p:tgtEl>
                                        <p:attrNameLst>
                                          <p:attrName>ppt_x</p:attrName>
                                        </p:attrNameLst>
                                      </p:cBhvr>
                                      <p:tavLst>
                                        <p:tav tm="0">
                                          <p:val>
                                            <p:strVal val="#ppt_x"/>
                                          </p:val>
                                        </p:tav>
                                        <p:tav tm="100000">
                                          <p:val>
                                            <p:strVal val="#ppt_x"/>
                                          </p:val>
                                        </p:tav>
                                      </p:tavLst>
                                    </p:anim>
                                    <p:anim calcmode="lin" valueType="num">
                                      <p:cBhvr>
                                        <p:cTn id="6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uiExpand="1" build="p"/>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r="-28000" b="-1000"/>
          </a:stretch>
        </a:blipFill>
        <a:effectLst/>
      </p:bgPr>
    </p:bg>
    <p:spTree>
      <p:nvGrpSpPr>
        <p:cNvPr id="1" name=""/>
        <p:cNvGrpSpPr/>
        <p:nvPr/>
      </p:nvGrpSpPr>
      <p:grpSpPr>
        <a:xfrm>
          <a:off x="0" y="0"/>
          <a:ext cx="0" cy="0"/>
          <a:chOff x="0" y="0"/>
          <a:chExt cx="0" cy="0"/>
        </a:xfrm>
      </p:grpSpPr>
      <p:sp>
        <p:nvSpPr>
          <p:cNvPr id="3" name="CuadroTexto 2"/>
          <p:cNvSpPr txBox="1"/>
          <p:nvPr/>
        </p:nvSpPr>
        <p:spPr>
          <a:xfrm>
            <a:off x="0" y="0"/>
            <a:ext cx="9144000" cy="769441"/>
          </a:xfrm>
          <a:prstGeom prst="rect">
            <a:avLst/>
          </a:prstGeom>
          <a:noFill/>
        </p:spPr>
        <p:txBody>
          <a:bodyPr wrap="square" rtlCol="0">
            <a:spAutoFit/>
          </a:bodyPr>
          <a:lstStyle>
            <a:defPPr>
              <a:defRPr lang="es-ES"/>
            </a:defPPr>
            <a:lvl1pPr algn="ctr" defTabSz="914400">
              <a:defRPr sz="3200" b="1" spc="30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defRPr>
            </a:lvl1pPr>
            <a:lvl2pPr defTabSz="914400"/>
            <a:lvl3pPr defTabSz="914400"/>
            <a:lvl4pPr defTabSz="914400"/>
            <a:lvl5pPr defTabSz="914400"/>
            <a:lvl6pPr defTabSz="914400"/>
            <a:lvl7pPr defTabSz="914400"/>
            <a:lvl8pPr defTabSz="914400"/>
            <a:lvl9pPr defTabSz="914400"/>
          </a:lstStyle>
          <a:p>
            <a:r>
              <a:rPr lang="ro-RO" sz="4400">
                <a:effectLst>
                  <a:glow rad="45500">
                    <a:schemeClr val="accent1">
                      <a:satMod val="220000"/>
                      <a:alpha val="35000"/>
                    </a:schemeClr>
                  </a:glow>
                  <a:outerShdw blurRad="50800" dist="50800" dir="5400000" algn="ctr" rotWithShape="0">
                    <a:srgbClr val="002060">
                      <a:alpha val="95000"/>
                    </a:srgbClr>
                  </a:outerShdw>
                </a:effectLst>
              </a:rPr>
              <a:t>INSPIRAȚIA </a:t>
            </a:r>
            <a:r>
              <a:rPr lang="ro-RO" sz="4400" smtClean="0">
                <a:effectLst>
                  <a:glow rad="45500">
                    <a:schemeClr val="accent1">
                      <a:satMod val="220000"/>
                      <a:alpha val="35000"/>
                    </a:schemeClr>
                  </a:glow>
                  <a:outerShdw blurRad="50800" dist="50800" dir="5400000" algn="ctr" rotWithShape="0">
                    <a:srgbClr val="002060">
                      <a:alpha val="95000"/>
                    </a:srgbClr>
                  </a:outerShdw>
                </a:effectLst>
              </a:rPr>
              <a:t>CUVÂNTULUI</a:t>
            </a:r>
            <a:endParaRPr lang="ro-RO" sz="4400">
              <a:effectLst>
                <a:glow rad="45500">
                  <a:schemeClr val="accent1">
                    <a:satMod val="220000"/>
                    <a:alpha val="35000"/>
                  </a:schemeClr>
                </a:glow>
                <a:outerShdw blurRad="50800" dist="50800" dir="5400000" algn="ctr" rotWithShape="0">
                  <a:srgbClr val="002060">
                    <a:alpha val="95000"/>
                  </a:srgbClr>
                </a:outerShdw>
              </a:effectLst>
            </a:endParaRPr>
          </a:p>
        </p:txBody>
      </p:sp>
      <p:sp>
        <p:nvSpPr>
          <p:cNvPr id="4" name="Rectángulo 3"/>
          <p:cNvSpPr/>
          <p:nvPr/>
        </p:nvSpPr>
        <p:spPr>
          <a:xfrm>
            <a:off x="3398803" y="764594"/>
            <a:ext cx="5710688" cy="1138773"/>
          </a:xfrm>
          <a:prstGeom prst="rect">
            <a:avLst/>
          </a:prstGeom>
        </p:spPr>
        <p:txBody>
          <a:bodyPr wrap="square">
            <a:spAutoFit/>
          </a:bodyPr>
          <a:lstStyle/>
          <a:p>
            <a:r>
              <a:rPr lang="ro-RO" b="1" dirty="0" smtClean="0">
                <a:solidFill>
                  <a:schemeClr val="accent5">
                    <a:lumMod val="50000"/>
                  </a:schemeClr>
                </a:solidFill>
                <a:latin typeface="Comic Sans MS" panose="030F0702030302020204" pitchFamily="66" charset="0"/>
              </a:rPr>
              <a:t>“Pentru că profeţia n-a fost niciodată adusă prin voinţa omului; ci oameni sfinţi ai lui Dumnezeu au vorbit sub puterea Duhului Sfânt.”</a:t>
            </a:r>
          </a:p>
          <a:p>
            <a:pPr algn="r"/>
            <a:r>
              <a:rPr lang="ro-RO" sz="1400" b="1" dirty="0" smtClean="0">
                <a:solidFill>
                  <a:schemeClr val="accent5">
                    <a:lumMod val="50000"/>
                  </a:schemeClr>
                </a:solidFill>
                <a:latin typeface="Comic Sans MS" panose="030F0702030302020204" pitchFamily="66" charset="0"/>
              </a:rPr>
              <a:t>(2 Petru 1:21 GBV)</a:t>
            </a:r>
            <a:endParaRPr lang="ro-RO" sz="1400" b="1" dirty="0">
              <a:solidFill>
                <a:schemeClr val="accent5">
                  <a:lumMod val="50000"/>
                </a:schemeClr>
              </a:solidFill>
              <a:latin typeface="Comic Sans MS" panose="030F0702030302020204" pitchFamily="66" charset="0"/>
            </a:endParaRPr>
          </a:p>
        </p:txBody>
      </p:sp>
      <p:sp>
        <p:nvSpPr>
          <p:cNvPr id="5" name="CuadroTexto 4"/>
          <p:cNvSpPr txBox="1"/>
          <p:nvPr/>
        </p:nvSpPr>
        <p:spPr>
          <a:xfrm>
            <a:off x="155275" y="1708552"/>
            <a:ext cx="4058727" cy="1708160"/>
          </a:xfrm>
          <a:prstGeom prst="rect">
            <a:avLst/>
          </a:prstGeom>
          <a:noFill/>
        </p:spPr>
        <p:txBody>
          <a:bodyPr wrap="square" rtlCol="0">
            <a:spAutoFit/>
          </a:bodyPr>
          <a:lstStyle/>
          <a:p>
            <a:pPr>
              <a:spcBef>
                <a:spcPts val="600"/>
              </a:spcBef>
            </a:pPr>
            <a:r>
              <a:rPr lang="ro-RO" sz="2000" b="1" dirty="0"/>
              <a:t>Au fost înzestrați să transmită prin cuvinte inspirate gândurile divine într-un mod demn de încredere. </a:t>
            </a:r>
          </a:p>
          <a:p>
            <a:pPr>
              <a:spcBef>
                <a:spcPts val="600"/>
              </a:spcBef>
            </a:pPr>
            <a:r>
              <a:rPr lang="ro-RO" sz="2000" b="1" dirty="0"/>
              <a:t>Procesul de scriere a variat în funcție de persoană și de ocazie. </a:t>
            </a:r>
          </a:p>
        </p:txBody>
      </p:sp>
      <p:graphicFrame>
        <p:nvGraphicFramePr>
          <p:cNvPr id="2" name="Diagrama 1"/>
          <p:cNvGraphicFramePr/>
          <p:nvPr>
            <p:extLst>
              <p:ext uri="{D42A27DB-BD31-4B8C-83A1-F6EECF244321}">
                <p14:modId xmlns="" xmlns:p14="http://schemas.microsoft.com/office/powerpoint/2010/main" val="2859671523"/>
              </p:ext>
            </p:extLst>
          </p:nvPr>
        </p:nvGraphicFramePr>
        <p:xfrm>
          <a:off x="4196751" y="1466490"/>
          <a:ext cx="4813541" cy="56157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Rectángulo 7"/>
          <p:cNvSpPr/>
          <p:nvPr/>
        </p:nvSpPr>
        <p:spPr>
          <a:xfrm>
            <a:off x="155275" y="751069"/>
            <a:ext cx="2777706" cy="1015663"/>
          </a:xfrm>
          <a:prstGeom prst="rect">
            <a:avLst/>
          </a:prstGeom>
        </p:spPr>
        <p:txBody>
          <a:bodyPr wrap="square">
            <a:spAutoFit/>
          </a:bodyPr>
          <a:lstStyle/>
          <a:p>
            <a:pPr>
              <a:spcBef>
                <a:spcPts val="600"/>
              </a:spcBef>
            </a:pPr>
            <a:r>
              <a:rPr lang="ro-RO" sz="2000" b="1" dirty="0"/>
              <a:t>Scriitorii biblici nu au fost simpli dactilografi ai lui </a:t>
            </a:r>
            <a:r>
              <a:rPr lang="ro-RO" sz="2000" b="1" dirty="0" smtClean="0"/>
              <a:t>Dumnezeu.</a:t>
            </a:r>
            <a:endParaRPr lang="ro-RO" sz="2000" b="1" dirty="0"/>
          </a:p>
        </p:txBody>
      </p:sp>
    </p:spTree>
    <p:extLst>
      <p:ext uri="{BB962C8B-B14F-4D97-AF65-F5344CB8AC3E}">
        <p14:creationId xmlns="" xmlns:p14="http://schemas.microsoft.com/office/powerpoint/2010/main" val="2153041178"/>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 presetClass="entr" presetSubtype="12"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500" fill="hold"/>
                                        <p:tgtEl>
                                          <p:spTgt spid="4"/>
                                        </p:tgtEl>
                                        <p:attrNameLst>
                                          <p:attrName>ppt_x</p:attrName>
                                        </p:attrNameLst>
                                      </p:cBhvr>
                                      <p:tavLst>
                                        <p:tav tm="0">
                                          <p:val>
                                            <p:strVal val="0-#ppt_w/2"/>
                                          </p:val>
                                        </p:tav>
                                        <p:tav tm="100000">
                                          <p:val>
                                            <p:strVal val="#ppt_x"/>
                                          </p:val>
                                        </p:tav>
                                      </p:tavLst>
                                    </p:anim>
                                    <p:anim calcmode="lin" valueType="num">
                                      <p:cBhvr additive="base">
                                        <p:cTn id="17"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7" presetClass="entr" presetSubtype="1"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p:cTn id="22" dur="500" fill="hold"/>
                                        <p:tgtEl>
                                          <p:spTgt spid="8"/>
                                        </p:tgtEl>
                                        <p:attrNameLst>
                                          <p:attrName>ppt_x</p:attrName>
                                        </p:attrNameLst>
                                      </p:cBhvr>
                                      <p:tavLst>
                                        <p:tav tm="0">
                                          <p:val>
                                            <p:strVal val="#ppt_x"/>
                                          </p:val>
                                        </p:tav>
                                        <p:tav tm="100000">
                                          <p:val>
                                            <p:strVal val="#ppt_x"/>
                                          </p:val>
                                        </p:tav>
                                      </p:tavLst>
                                    </p:anim>
                                    <p:anim calcmode="lin" valueType="num">
                                      <p:cBhvr>
                                        <p:cTn id="23" dur="500" fill="hold"/>
                                        <p:tgtEl>
                                          <p:spTgt spid="8"/>
                                        </p:tgtEl>
                                        <p:attrNameLst>
                                          <p:attrName>ppt_y</p:attrName>
                                        </p:attrNameLst>
                                      </p:cBhvr>
                                      <p:tavLst>
                                        <p:tav tm="0">
                                          <p:val>
                                            <p:strVal val="#ppt_y-#ppt_h/2"/>
                                          </p:val>
                                        </p:tav>
                                        <p:tav tm="100000">
                                          <p:val>
                                            <p:strVal val="#ppt_y"/>
                                          </p:val>
                                        </p:tav>
                                      </p:tavLst>
                                    </p:anim>
                                    <p:anim calcmode="lin" valueType="num">
                                      <p:cBhvr>
                                        <p:cTn id="24" dur="500" fill="hold"/>
                                        <p:tgtEl>
                                          <p:spTgt spid="8"/>
                                        </p:tgtEl>
                                        <p:attrNameLst>
                                          <p:attrName>ppt_w</p:attrName>
                                        </p:attrNameLst>
                                      </p:cBhvr>
                                      <p:tavLst>
                                        <p:tav tm="0">
                                          <p:val>
                                            <p:strVal val="#ppt_w"/>
                                          </p:val>
                                        </p:tav>
                                        <p:tav tm="100000">
                                          <p:val>
                                            <p:strVal val="#ppt_w"/>
                                          </p:val>
                                        </p:tav>
                                      </p:tavLst>
                                    </p:anim>
                                    <p:anim calcmode="lin" valueType="num">
                                      <p:cBhvr>
                                        <p:cTn id="25" dur="500" fill="hold"/>
                                        <p:tgtEl>
                                          <p:spTgt spid="8"/>
                                        </p:tgtEl>
                                        <p:attrNameLst>
                                          <p:attrName>ppt_h</p:attrName>
                                        </p:attrNameLst>
                                      </p:cBhvr>
                                      <p:tavLst>
                                        <p:tav tm="0">
                                          <p:val>
                                            <p:fltVal val="0"/>
                                          </p:val>
                                        </p:tav>
                                        <p:tav tm="100000">
                                          <p:val>
                                            <p:strVal val="#ppt_h"/>
                                          </p:val>
                                        </p:tav>
                                      </p:tavLst>
                                    </p:anim>
                                  </p:childTnLst>
                                </p:cTn>
                              </p:par>
                            </p:childTnLst>
                          </p:cTn>
                        </p:par>
                      </p:childTnLst>
                    </p:cTn>
                  </p:par>
                  <p:par>
                    <p:cTn id="26" fill="hold">
                      <p:stCondLst>
                        <p:cond delay="indefinite"/>
                      </p:stCondLst>
                      <p:childTnLst>
                        <p:par>
                          <p:cTn id="27" fill="hold">
                            <p:stCondLst>
                              <p:cond delay="0"/>
                            </p:stCondLst>
                            <p:childTnLst>
                              <p:par>
                                <p:cTn id="28" presetID="17" presetClass="entr" presetSubtype="8" fill="hold" grpId="0" nodeType="clickEffect">
                                  <p:stCondLst>
                                    <p:cond delay="0"/>
                                  </p:stCondLst>
                                  <p:childTnLst>
                                    <p:set>
                                      <p:cBhvr>
                                        <p:cTn id="29" dur="1" fill="hold">
                                          <p:stCondLst>
                                            <p:cond delay="0"/>
                                          </p:stCondLst>
                                        </p:cTn>
                                        <p:tgtEl>
                                          <p:spTgt spid="5">
                                            <p:txEl>
                                              <p:pRg st="0" end="0"/>
                                            </p:txEl>
                                          </p:spTgt>
                                        </p:tgtEl>
                                        <p:attrNameLst>
                                          <p:attrName>style.visibility</p:attrName>
                                        </p:attrNameLst>
                                      </p:cBhvr>
                                      <p:to>
                                        <p:strVal val="visible"/>
                                      </p:to>
                                    </p:set>
                                    <p:anim calcmode="lin" valueType="num">
                                      <p:cBhvr>
                                        <p:cTn id="30" dur="500" fill="hold"/>
                                        <p:tgtEl>
                                          <p:spTgt spid="5">
                                            <p:txEl>
                                              <p:pRg st="0" end="0"/>
                                            </p:txEl>
                                          </p:spTgt>
                                        </p:tgtEl>
                                        <p:attrNameLst>
                                          <p:attrName>ppt_x</p:attrName>
                                        </p:attrNameLst>
                                      </p:cBhvr>
                                      <p:tavLst>
                                        <p:tav tm="0">
                                          <p:val>
                                            <p:strVal val="#ppt_x-#ppt_w/2"/>
                                          </p:val>
                                        </p:tav>
                                        <p:tav tm="100000">
                                          <p:val>
                                            <p:strVal val="#ppt_x"/>
                                          </p:val>
                                        </p:tav>
                                      </p:tavLst>
                                    </p:anim>
                                    <p:anim calcmode="lin" valueType="num">
                                      <p:cBhvr>
                                        <p:cTn id="31" dur="500" fill="hold"/>
                                        <p:tgtEl>
                                          <p:spTgt spid="5">
                                            <p:txEl>
                                              <p:pRg st="0" end="0"/>
                                            </p:txEl>
                                          </p:spTgt>
                                        </p:tgtEl>
                                        <p:attrNameLst>
                                          <p:attrName>ppt_y</p:attrName>
                                        </p:attrNameLst>
                                      </p:cBhvr>
                                      <p:tavLst>
                                        <p:tav tm="0">
                                          <p:val>
                                            <p:strVal val="#ppt_y"/>
                                          </p:val>
                                        </p:tav>
                                        <p:tav tm="100000">
                                          <p:val>
                                            <p:strVal val="#ppt_y"/>
                                          </p:val>
                                        </p:tav>
                                      </p:tavLst>
                                    </p:anim>
                                    <p:anim calcmode="lin" valueType="num">
                                      <p:cBhvr>
                                        <p:cTn id="32"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33" dur="500" fill="hold"/>
                                        <p:tgtEl>
                                          <p:spTgt spid="5">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34" fill="hold">
                      <p:stCondLst>
                        <p:cond delay="indefinite"/>
                      </p:stCondLst>
                      <p:childTnLst>
                        <p:par>
                          <p:cTn id="35" fill="hold">
                            <p:stCondLst>
                              <p:cond delay="0"/>
                            </p:stCondLst>
                            <p:childTnLst>
                              <p:par>
                                <p:cTn id="36" presetID="17" presetClass="entr" presetSubtype="8" fill="hold" grpId="0" nodeType="clickEffect">
                                  <p:stCondLst>
                                    <p:cond delay="0"/>
                                  </p:stCondLst>
                                  <p:childTnLst>
                                    <p:set>
                                      <p:cBhvr>
                                        <p:cTn id="37" dur="1" fill="hold">
                                          <p:stCondLst>
                                            <p:cond delay="0"/>
                                          </p:stCondLst>
                                        </p:cTn>
                                        <p:tgtEl>
                                          <p:spTgt spid="5">
                                            <p:txEl>
                                              <p:pRg st="1" end="1"/>
                                            </p:txEl>
                                          </p:spTgt>
                                        </p:tgtEl>
                                        <p:attrNameLst>
                                          <p:attrName>style.visibility</p:attrName>
                                        </p:attrNameLst>
                                      </p:cBhvr>
                                      <p:to>
                                        <p:strVal val="visible"/>
                                      </p:to>
                                    </p:set>
                                    <p:anim calcmode="lin" valueType="num">
                                      <p:cBhvr>
                                        <p:cTn id="38" dur="500" fill="hold"/>
                                        <p:tgtEl>
                                          <p:spTgt spid="5">
                                            <p:txEl>
                                              <p:pRg st="1" end="1"/>
                                            </p:txEl>
                                          </p:spTgt>
                                        </p:tgtEl>
                                        <p:attrNameLst>
                                          <p:attrName>ppt_x</p:attrName>
                                        </p:attrNameLst>
                                      </p:cBhvr>
                                      <p:tavLst>
                                        <p:tav tm="0">
                                          <p:val>
                                            <p:strVal val="#ppt_x-#ppt_w/2"/>
                                          </p:val>
                                        </p:tav>
                                        <p:tav tm="100000">
                                          <p:val>
                                            <p:strVal val="#ppt_x"/>
                                          </p:val>
                                        </p:tav>
                                      </p:tavLst>
                                    </p:anim>
                                    <p:anim calcmode="lin" valueType="num">
                                      <p:cBhvr>
                                        <p:cTn id="39" dur="500" fill="hold"/>
                                        <p:tgtEl>
                                          <p:spTgt spid="5">
                                            <p:txEl>
                                              <p:pRg st="1" end="1"/>
                                            </p:txEl>
                                          </p:spTgt>
                                        </p:tgtEl>
                                        <p:attrNameLst>
                                          <p:attrName>ppt_y</p:attrName>
                                        </p:attrNameLst>
                                      </p:cBhvr>
                                      <p:tavLst>
                                        <p:tav tm="0">
                                          <p:val>
                                            <p:strVal val="#ppt_y"/>
                                          </p:val>
                                        </p:tav>
                                        <p:tav tm="100000">
                                          <p:val>
                                            <p:strVal val="#ppt_y"/>
                                          </p:val>
                                        </p:tav>
                                      </p:tavLst>
                                    </p:anim>
                                    <p:anim calcmode="lin" valueType="num">
                                      <p:cBhvr>
                                        <p:cTn id="40"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41" dur="500" fill="hold"/>
                                        <p:tgtEl>
                                          <p:spTgt spid="5">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42" fill="hold">
                      <p:stCondLst>
                        <p:cond delay="indefinite"/>
                      </p:stCondLst>
                      <p:childTnLst>
                        <p:par>
                          <p:cTn id="43" fill="hold">
                            <p:stCondLst>
                              <p:cond delay="0"/>
                            </p:stCondLst>
                            <p:childTnLst>
                              <p:par>
                                <p:cTn id="44" presetID="53" presetClass="entr" presetSubtype="528" fill="hold" grpId="0" nodeType="clickEffect">
                                  <p:stCondLst>
                                    <p:cond delay="0"/>
                                  </p:stCondLst>
                                  <p:childTnLst>
                                    <p:set>
                                      <p:cBhvr>
                                        <p:cTn id="45" dur="1" fill="hold">
                                          <p:stCondLst>
                                            <p:cond delay="0"/>
                                          </p:stCondLst>
                                        </p:cTn>
                                        <p:tgtEl>
                                          <p:spTgt spid="2">
                                            <p:graphicEl>
                                              <a:dgm id="{E87FB21E-3370-409C-8DCA-F510C15856B4}"/>
                                            </p:graphicEl>
                                          </p:spTgt>
                                        </p:tgtEl>
                                        <p:attrNameLst>
                                          <p:attrName>style.visibility</p:attrName>
                                        </p:attrNameLst>
                                      </p:cBhvr>
                                      <p:to>
                                        <p:strVal val="visible"/>
                                      </p:to>
                                    </p:set>
                                    <p:anim calcmode="lin" valueType="num">
                                      <p:cBhvr>
                                        <p:cTn id="46" dur="500" fill="hold"/>
                                        <p:tgtEl>
                                          <p:spTgt spid="2">
                                            <p:graphicEl>
                                              <a:dgm id="{E87FB21E-3370-409C-8DCA-F510C15856B4}"/>
                                            </p:graphicEl>
                                          </p:spTgt>
                                        </p:tgtEl>
                                        <p:attrNameLst>
                                          <p:attrName>ppt_w</p:attrName>
                                        </p:attrNameLst>
                                      </p:cBhvr>
                                      <p:tavLst>
                                        <p:tav tm="0">
                                          <p:val>
                                            <p:fltVal val="0"/>
                                          </p:val>
                                        </p:tav>
                                        <p:tav tm="100000">
                                          <p:val>
                                            <p:strVal val="#ppt_w"/>
                                          </p:val>
                                        </p:tav>
                                      </p:tavLst>
                                    </p:anim>
                                    <p:anim calcmode="lin" valueType="num">
                                      <p:cBhvr>
                                        <p:cTn id="47" dur="500" fill="hold"/>
                                        <p:tgtEl>
                                          <p:spTgt spid="2">
                                            <p:graphicEl>
                                              <a:dgm id="{E87FB21E-3370-409C-8DCA-F510C15856B4}"/>
                                            </p:graphicEl>
                                          </p:spTgt>
                                        </p:tgtEl>
                                        <p:attrNameLst>
                                          <p:attrName>ppt_h</p:attrName>
                                        </p:attrNameLst>
                                      </p:cBhvr>
                                      <p:tavLst>
                                        <p:tav tm="0">
                                          <p:val>
                                            <p:fltVal val="0"/>
                                          </p:val>
                                        </p:tav>
                                        <p:tav tm="100000">
                                          <p:val>
                                            <p:strVal val="#ppt_h"/>
                                          </p:val>
                                        </p:tav>
                                      </p:tavLst>
                                    </p:anim>
                                    <p:animEffect transition="in" filter="fade">
                                      <p:cBhvr>
                                        <p:cTn id="48" dur="500"/>
                                        <p:tgtEl>
                                          <p:spTgt spid="2">
                                            <p:graphicEl>
                                              <a:dgm id="{E87FB21E-3370-409C-8DCA-F510C15856B4}"/>
                                            </p:graphicEl>
                                          </p:spTgt>
                                        </p:tgtEl>
                                      </p:cBhvr>
                                    </p:animEffect>
                                    <p:anim calcmode="lin" valueType="num">
                                      <p:cBhvr>
                                        <p:cTn id="49" dur="500" fill="hold"/>
                                        <p:tgtEl>
                                          <p:spTgt spid="2">
                                            <p:graphicEl>
                                              <a:dgm id="{E87FB21E-3370-409C-8DCA-F510C15856B4}"/>
                                            </p:graphicEl>
                                          </p:spTgt>
                                        </p:tgtEl>
                                        <p:attrNameLst>
                                          <p:attrName>ppt_x</p:attrName>
                                        </p:attrNameLst>
                                      </p:cBhvr>
                                      <p:tavLst>
                                        <p:tav tm="0">
                                          <p:val>
                                            <p:fltVal val="0.5"/>
                                          </p:val>
                                        </p:tav>
                                        <p:tav tm="100000">
                                          <p:val>
                                            <p:strVal val="#ppt_x"/>
                                          </p:val>
                                        </p:tav>
                                      </p:tavLst>
                                    </p:anim>
                                    <p:anim calcmode="lin" valueType="num">
                                      <p:cBhvr>
                                        <p:cTn id="50" dur="500" fill="hold"/>
                                        <p:tgtEl>
                                          <p:spTgt spid="2">
                                            <p:graphicEl>
                                              <a:dgm id="{E87FB21E-3370-409C-8DCA-F510C15856B4}"/>
                                            </p:graphicEl>
                                          </p:spTgt>
                                        </p:tgtEl>
                                        <p:attrNameLst>
                                          <p:attrName>ppt_y</p:attrName>
                                        </p:attrNameLst>
                                      </p:cBhvr>
                                      <p:tavLst>
                                        <p:tav tm="0">
                                          <p:val>
                                            <p:fltVal val="0.5"/>
                                          </p:val>
                                        </p:tav>
                                        <p:tav tm="100000">
                                          <p:val>
                                            <p:strVal val="#ppt_y"/>
                                          </p:val>
                                        </p:tav>
                                      </p:tavLst>
                                    </p:anim>
                                  </p:childTnLst>
                                </p:cTn>
                              </p:par>
                              <p:par>
                                <p:cTn id="51" presetID="53" presetClass="entr" presetSubtype="528" fill="hold" grpId="0" nodeType="withEffect">
                                  <p:stCondLst>
                                    <p:cond delay="0"/>
                                  </p:stCondLst>
                                  <p:childTnLst>
                                    <p:set>
                                      <p:cBhvr>
                                        <p:cTn id="52" dur="1" fill="hold">
                                          <p:stCondLst>
                                            <p:cond delay="0"/>
                                          </p:stCondLst>
                                        </p:cTn>
                                        <p:tgtEl>
                                          <p:spTgt spid="2">
                                            <p:graphicEl>
                                              <a:dgm id="{8AFC2B84-0FA6-4299-951D-B79AF218657F}"/>
                                            </p:graphicEl>
                                          </p:spTgt>
                                        </p:tgtEl>
                                        <p:attrNameLst>
                                          <p:attrName>style.visibility</p:attrName>
                                        </p:attrNameLst>
                                      </p:cBhvr>
                                      <p:to>
                                        <p:strVal val="visible"/>
                                      </p:to>
                                    </p:set>
                                    <p:anim calcmode="lin" valueType="num">
                                      <p:cBhvr>
                                        <p:cTn id="53" dur="500" fill="hold"/>
                                        <p:tgtEl>
                                          <p:spTgt spid="2">
                                            <p:graphicEl>
                                              <a:dgm id="{8AFC2B84-0FA6-4299-951D-B79AF218657F}"/>
                                            </p:graphicEl>
                                          </p:spTgt>
                                        </p:tgtEl>
                                        <p:attrNameLst>
                                          <p:attrName>ppt_w</p:attrName>
                                        </p:attrNameLst>
                                      </p:cBhvr>
                                      <p:tavLst>
                                        <p:tav tm="0">
                                          <p:val>
                                            <p:fltVal val="0"/>
                                          </p:val>
                                        </p:tav>
                                        <p:tav tm="100000">
                                          <p:val>
                                            <p:strVal val="#ppt_w"/>
                                          </p:val>
                                        </p:tav>
                                      </p:tavLst>
                                    </p:anim>
                                    <p:anim calcmode="lin" valueType="num">
                                      <p:cBhvr>
                                        <p:cTn id="54" dur="500" fill="hold"/>
                                        <p:tgtEl>
                                          <p:spTgt spid="2">
                                            <p:graphicEl>
                                              <a:dgm id="{8AFC2B84-0FA6-4299-951D-B79AF218657F}"/>
                                            </p:graphicEl>
                                          </p:spTgt>
                                        </p:tgtEl>
                                        <p:attrNameLst>
                                          <p:attrName>ppt_h</p:attrName>
                                        </p:attrNameLst>
                                      </p:cBhvr>
                                      <p:tavLst>
                                        <p:tav tm="0">
                                          <p:val>
                                            <p:fltVal val="0"/>
                                          </p:val>
                                        </p:tav>
                                        <p:tav tm="100000">
                                          <p:val>
                                            <p:strVal val="#ppt_h"/>
                                          </p:val>
                                        </p:tav>
                                      </p:tavLst>
                                    </p:anim>
                                    <p:animEffect transition="in" filter="fade">
                                      <p:cBhvr>
                                        <p:cTn id="55" dur="500"/>
                                        <p:tgtEl>
                                          <p:spTgt spid="2">
                                            <p:graphicEl>
                                              <a:dgm id="{8AFC2B84-0FA6-4299-951D-B79AF218657F}"/>
                                            </p:graphicEl>
                                          </p:spTgt>
                                        </p:tgtEl>
                                      </p:cBhvr>
                                    </p:animEffect>
                                    <p:anim calcmode="lin" valueType="num">
                                      <p:cBhvr>
                                        <p:cTn id="56" dur="500" fill="hold"/>
                                        <p:tgtEl>
                                          <p:spTgt spid="2">
                                            <p:graphicEl>
                                              <a:dgm id="{8AFC2B84-0FA6-4299-951D-B79AF218657F}"/>
                                            </p:graphicEl>
                                          </p:spTgt>
                                        </p:tgtEl>
                                        <p:attrNameLst>
                                          <p:attrName>ppt_x</p:attrName>
                                        </p:attrNameLst>
                                      </p:cBhvr>
                                      <p:tavLst>
                                        <p:tav tm="0">
                                          <p:val>
                                            <p:fltVal val="0.5"/>
                                          </p:val>
                                        </p:tav>
                                        <p:tav tm="100000">
                                          <p:val>
                                            <p:strVal val="#ppt_x"/>
                                          </p:val>
                                        </p:tav>
                                      </p:tavLst>
                                    </p:anim>
                                    <p:anim calcmode="lin" valueType="num">
                                      <p:cBhvr>
                                        <p:cTn id="57" dur="500" fill="hold"/>
                                        <p:tgtEl>
                                          <p:spTgt spid="2">
                                            <p:graphicEl>
                                              <a:dgm id="{8AFC2B84-0FA6-4299-951D-B79AF218657F}"/>
                                            </p:graphicEl>
                                          </p:spTgt>
                                        </p:tgtEl>
                                        <p:attrNameLst>
                                          <p:attrName>ppt_y</p:attrName>
                                        </p:attrNameLst>
                                      </p:cBhvr>
                                      <p:tavLst>
                                        <p:tav tm="0">
                                          <p:val>
                                            <p:fltVal val="0.5"/>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53" presetClass="entr" presetSubtype="528" fill="hold" grpId="0" nodeType="clickEffect">
                                  <p:stCondLst>
                                    <p:cond delay="0"/>
                                  </p:stCondLst>
                                  <p:childTnLst>
                                    <p:set>
                                      <p:cBhvr>
                                        <p:cTn id="61" dur="1" fill="hold">
                                          <p:stCondLst>
                                            <p:cond delay="0"/>
                                          </p:stCondLst>
                                        </p:cTn>
                                        <p:tgtEl>
                                          <p:spTgt spid="2">
                                            <p:graphicEl>
                                              <a:dgm id="{7A28145E-C7BF-4006-B683-8E702EF8A0B6}"/>
                                            </p:graphicEl>
                                          </p:spTgt>
                                        </p:tgtEl>
                                        <p:attrNameLst>
                                          <p:attrName>style.visibility</p:attrName>
                                        </p:attrNameLst>
                                      </p:cBhvr>
                                      <p:to>
                                        <p:strVal val="visible"/>
                                      </p:to>
                                    </p:set>
                                    <p:anim calcmode="lin" valueType="num">
                                      <p:cBhvr>
                                        <p:cTn id="62" dur="500" fill="hold"/>
                                        <p:tgtEl>
                                          <p:spTgt spid="2">
                                            <p:graphicEl>
                                              <a:dgm id="{7A28145E-C7BF-4006-B683-8E702EF8A0B6}"/>
                                            </p:graphicEl>
                                          </p:spTgt>
                                        </p:tgtEl>
                                        <p:attrNameLst>
                                          <p:attrName>ppt_w</p:attrName>
                                        </p:attrNameLst>
                                      </p:cBhvr>
                                      <p:tavLst>
                                        <p:tav tm="0">
                                          <p:val>
                                            <p:fltVal val="0"/>
                                          </p:val>
                                        </p:tav>
                                        <p:tav tm="100000">
                                          <p:val>
                                            <p:strVal val="#ppt_w"/>
                                          </p:val>
                                        </p:tav>
                                      </p:tavLst>
                                    </p:anim>
                                    <p:anim calcmode="lin" valueType="num">
                                      <p:cBhvr>
                                        <p:cTn id="63" dur="500" fill="hold"/>
                                        <p:tgtEl>
                                          <p:spTgt spid="2">
                                            <p:graphicEl>
                                              <a:dgm id="{7A28145E-C7BF-4006-B683-8E702EF8A0B6}"/>
                                            </p:graphicEl>
                                          </p:spTgt>
                                        </p:tgtEl>
                                        <p:attrNameLst>
                                          <p:attrName>ppt_h</p:attrName>
                                        </p:attrNameLst>
                                      </p:cBhvr>
                                      <p:tavLst>
                                        <p:tav tm="0">
                                          <p:val>
                                            <p:fltVal val="0"/>
                                          </p:val>
                                        </p:tav>
                                        <p:tav tm="100000">
                                          <p:val>
                                            <p:strVal val="#ppt_h"/>
                                          </p:val>
                                        </p:tav>
                                      </p:tavLst>
                                    </p:anim>
                                    <p:animEffect transition="in" filter="fade">
                                      <p:cBhvr>
                                        <p:cTn id="64" dur="500"/>
                                        <p:tgtEl>
                                          <p:spTgt spid="2">
                                            <p:graphicEl>
                                              <a:dgm id="{7A28145E-C7BF-4006-B683-8E702EF8A0B6}"/>
                                            </p:graphicEl>
                                          </p:spTgt>
                                        </p:tgtEl>
                                      </p:cBhvr>
                                    </p:animEffect>
                                    <p:anim calcmode="lin" valueType="num">
                                      <p:cBhvr>
                                        <p:cTn id="65" dur="500" fill="hold"/>
                                        <p:tgtEl>
                                          <p:spTgt spid="2">
                                            <p:graphicEl>
                                              <a:dgm id="{7A28145E-C7BF-4006-B683-8E702EF8A0B6}"/>
                                            </p:graphicEl>
                                          </p:spTgt>
                                        </p:tgtEl>
                                        <p:attrNameLst>
                                          <p:attrName>ppt_x</p:attrName>
                                        </p:attrNameLst>
                                      </p:cBhvr>
                                      <p:tavLst>
                                        <p:tav tm="0">
                                          <p:val>
                                            <p:fltVal val="0.5"/>
                                          </p:val>
                                        </p:tav>
                                        <p:tav tm="100000">
                                          <p:val>
                                            <p:strVal val="#ppt_x"/>
                                          </p:val>
                                        </p:tav>
                                      </p:tavLst>
                                    </p:anim>
                                    <p:anim calcmode="lin" valueType="num">
                                      <p:cBhvr>
                                        <p:cTn id="66" dur="500" fill="hold"/>
                                        <p:tgtEl>
                                          <p:spTgt spid="2">
                                            <p:graphicEl>
                                              <a:dgm id="{7A28145E-C7BF-4006-B683-8E702EF8A0B6}"/>
                                            </p:graphicEl>
                                          </p:spTgt>
                                        </p:tgtEl>
                                        <p:attrNameLst>
                                          <p:attrName>ppt_y</p:attrName>
                                        </p:attrNameLst>
                                      </p:cBhvr>
                                      <p:tavLst>
                                        <p:tav tm="0">
                                          <p:val>
                                            <p:fltVal val="0.5"/>
                                          </p:val>
                                        </p:tav>
                                        <p:tav tm="100000">
                                          <p:val>
                                            <p:strVal val="#ppt_y"/>
                                          </p:val>
                                        </p:tav>
                                      </p:tavLst>
                                    </p:anim>
                                  </p:childTnLst>
                                </p:cTn>
                              </p:par>
                              <p:par>
                                <p:cTn id="67" presetID="53" presetClass="entr" presetSubtype="528" fill="hold" grpId="0" nodeType="withEffect">
                                  <p:stCondLst>
                                    <p:cond delay="0"/>
                                  </p:stCondLst>
                                  <p:childTnLst>
                                    <p:set>
                                      <p:cBhvr>
                                        <p:cTn id="68" dur="1" fill="hold">
                                          <p:stCondLst>
                                            <p:cond delay="0"/>
                                          </p:stCondLst>
                                        </p:cTn>
                                        <p:tgtEl>
                                          <p:spTgt spid="2">
                                            <p:graphicEl>
                                              <a:dgm id="{5B5D6CF0-C25A-4147-92FD-B1CE273BE8F2}"/>
                                            </p:graphicEl>
                                          </p:spTgt>
                                        </p:tgtEl>
                                        <p:attrNameLst>
                                          <p:attrName>style.visibility</p:attrName>
                                        </p:attrNameLst>
                                      </p:cBhvr>
                                      <p:to>
                                        <p:strVal val="visible"/>
                                      </p:to>
                                    </p:set>
                                    <p:anim calcmode="lin" valueType="num">
                                      <p:cBhvr>
                                        <p:cTn id="69" dur="500" fill="hold"/>
                                        <p:tgtEl>
                                          <p:spTgt spid="2">
                                            <p:graphicEl>
                                              <a:dgm id="{5B5D6CF0-C25A-4147-92FD-B1CE273BE8F2}"/>
                                            </p:graphicEl>
                                          </p:spTgt>
                                        </p:tgtEl>
                                        <p:attrNameLst>
                                          <p:attrName>ppt_w</p:attrName>
                                        </p:attrNameLst>
                                      </p:cBhvr>
                                      <p:tavLst>
                                        <p:tav tm="0">
                                          <p:val>
                                            <p:fltVal val="0"/>
                                          </p:val>
                                        </p:tav>
                                        <p:tav tm="100000">
                                          <p:val>
                                            <p:strVal val="#ppt_w"/>
                                          </p:val>
                                        </p:tav>
                                      </p:tavLst>
                                    </p:anim>
                                    <p:anim calcmode="lin" valueType="num">
                                      <p:cBhvr>
                                        <p:cTn id="70" dur="500" fill="hold"/>
                                        <p:tgtEl>
                                          <p:spTgt spid="2">
                                            <p:graphicEl>
                                              <a:dgm id="{5B5D6CF0-C25A-4147-92FD-B1CE273BE8F2}"/>
                                            </p:graphicEl>
                                          </p:spTgt>
                                        </p:tgtEl>
                                        <p:attrNameLst>
                                          <p:attrName>ppt_h</p:attrName>
                                        </p:attrNameLst>
                                      </p:cBhvr>
                                      <p:tavLst>
                                        <p:tav tm="0">
                                          <p:val>
                                            <p:fltVal val="0"/>
                                          </p:val>
                                        </p:tav>
                                        <p:tav tm="100000">
                                          <p:val>
                                            <p:strVal val="#ppt_h"/>
                                          </p:val>
                                        </p:tav>
                                      </p:tavLst>
                                    </p:anim>
                                    <p:animEffect transition="in" filter="fade">
                                      <p:cBhvr>
                                        <p:cTn id="71" dur="500"/>
                                        <p:tgtEl>
                                          <p:spTgt spid="2">
                                            <p:graphicEl>
                                              <a:dgm id="{5B5D6CF0-C25A-4147-92FD-B1CE273BE8F2}"/>
                                            </p:graphicEl>
                                          </p:spTgt>
                                        </p:tgtEl>
                                      </p:cBhvr>
                                    </p:animEffect>
                                    <p:anim calcmode="lin" valueType="num">
                                      <p:cBhvr>
                                        <p:cTn id="72" dur="500" fill="hold"/>
                                        <p:tgtEl>
                                          <p:spTgt spid="2">
                                            <p:graphicEl>
                                              <a:dgm id="{5B5D6CF0-C25A-4147-92FD-B1CE273BE8F2}"/>
                                            </p:graphicEl>
                                          </p:spTgt>
                                        </p:tgtEl>
                                        <p:attrNameLst>
                                          <p:attrName>ppt_x</p:attrName>
                                        </p:attrNameLst>
                                      </p:cBhvr>
                                      <p:tavLst>
                                        <p:tav tm="0">
                                          <p:val>
                                            <p:fltVal val="0.5"/>
                                          </p:val>
                                        </p:tav>
                                        <p:tav tm="100000">
                                          <p:val>
                                            <p:strVal val="#ppt_x"/>
                                          </p:val>
                                        </p:tav>
                                      </p:tavLst>
                                    </p:anim>
                                    <p:anim calcmode="lin" valueType="num">
                                      <p:cBhvr>
                                        <p:cTn id="73" dur="500" fill="hold"/>
                                        <p:tgtEl>
                                          <p:spTgt spid="2">
                                            <p:graphicEl>
                                              <a:dgm id="{5B5D6CF0-C25A-4147-92FD-B1CE273BE8F2}"/>
                                            </p:graphicEl>
                                          </p:spTgt>
                                        </p:tgtEl>
                                        <p:attrNameLst>
                                          <p:attrName>ppt_y</p:attrName>
                                        </p:attrNameLst>
                                      </p:cBhvr>
                                      <p:tavLst>
                                        <p:tav tm="0">
                                          <p:val>
                                            <p:fltVal val="0.5"/>
                                          </p:val>
                                        </p:tav>
                                        <p:tav tm="100000">
                                          <p:val>
                                            <p:strVal val="#ppt_y"/>
                                          </p:val>
                                        </p:tav>
                                      </p:tavLst>
                                    </p:anim>
                                  </p:childTnLst>
                                </p:cTn>
                              </p:par>
                            </p:childTnLst>
                          </p:cTn>
                        </p:par>
                      </p:childTnLst>
                    </p:cTn>
                  </p:par>
                  <p:par>
                    <p:cTn id="74" fill="hold">
                      <p:stCondLst>
                        <p:cond delay="indefinite"/>
                      </p:stCondLst>
                      <p:childTnLst>
                        <p:par>
                          <p:cTn id="75" fill="hold">
                            <p:stCondLst>
                              <p:cond delay="0"/>
                            </p:stCondLst>
                            <p:childTnLst>
                              <p:par>
                                <p:cTn id="76" presetID="53" presetClass="entr" presetSubtype="528" fill="hold" grpId="0" nodeType="clickEffect">
                                  <p:stCondLst>
                                    <p:cond delay="0"/>
                                  </p:stCondLst>
                                  <p:childTnLst>
                                    <p:set>
                                      <p:cBhvr>
                                        <p:cTn id="77" dur="1" fill="hold">
                                          <p:stCondLst>
                                            <p:cond delay="0"/>
                                          </p:stCondLst>
                                        </p:cTn>
                                        <p:tgtEl>
                                          <p:spTgt spid="2">
                                            <p:graphicEl>
                                              <a:dgm id="{3D8617D0-3FA3-46DF-99E5-8BEC1A0C17D1}"/>
                                            </p:graphicEl>
                                          </p:spTgt>
                                        </p:tgtEl>
                                        <p:attrNameLst>
                                          <p:attrName>style.visibility</p:attrName>
                                        </p:attrNameLst>
                                      </p:cBhvr>
                                      <p:to>
                                        <p:strVal val="visible"/>
                                      </p:to>
                                    </p:set>
                                    <p:anim calcmode="lin" valueType="num">
                                      <p:cBhvr>
                                        <p:cTn id="78" dur="500" fill="hold"/>
                                        <p:tgtEl>
                                          <p:spTgt spid="2">
                                            <p:graphicEl>
                                              <a:dgm id="{3D8617D0-3FA3-46DF-99E5-8BEC1A0C17D1}"/>
                                            </p:graphicEl>
                                          </p:spTgt>
                                        </p:tgtEl>
                                        <p:attrNameLst>
                                          <p:attrName>ppt_w</p:attrName>
                                        </p:attrNameLst>
                                      </p:cBhvr>
                                      <p:tavLst>
                                        <p:tav tm="0">
                                          <p:val>
                                            <p:fltVal val="0"/>
                                          </p:val>
                                        </p:tav>
                                        <p:tav tm="100000">
                                          <p:val>
                                            <p:strVal val="#ppt_w"/>
                                          </p:val>
                                        </p:tav>
                                      </p:tavLst>
                                    </p:anim>
                                    <p:anim calcmode="lin" valueType="num">
                                      <p:cBhvr>
                                        <p:cTn id="79" dur="500" fill="hold"/>
                                        <p:tgtEl>
                                          <p:spTgt spid="2">
                                            <p:graphicEl>
                                              <a:dgm id="{3D8617D0-3FA3-46DF-99E5-8BEC1A0C17D1}"/>
                                            </p:graphicEl>
                                          </p:spTgt>
                                        </p:tgtEl>
                                        <p:attrNameLst>
                                          <p:attrName>ppt_h</p:attrName>
                                        </p:attrNameLst>
                                      </p:cBhvr>
                                      <p:tavLst>
                                        <p:tav tm="0">
                                          <p:val>
                                            <p:fltVal val="0"/>
                                          </p:val>
                                        </p:tav>
                                        <p:tav tm="100000">
                                          <p:val>
                                            <p:strVal val="#ppt_h"/>
                                          </p:val>
                                        </p:tav>
                                      </p:tavLst>
                                    </p:anim>
                                    <p:animEffect transition="in" filter="fade">
                                      <p:cBhvr>
                                        <p:cTn id="80" dur="500"/>
                                        <p:tgtEl>
                                          <p:spTgt spid="2">
                                            <p:graphicEl>
                                              <a:dgm id="{3D8617D0-3FA3-46DF-99E5-8BEC1A0C17D1}"/>
                                            </p:graphicEl>
                                          </p:spTgt>
                                        </p:tgtEl>
                                      </p:cBhvr>
                                    </p:animEffect>
                                    <p:anim calcmode="lin" valueType="num">
                                      <p:cBhvr>
                                        <p:cTn id="81" dur="500" fill="hold"/>
                                        <p:tgtEl>
                                          <p:spTgt spid="2">
                                            <p:graphicEl>
                                              <a:dgm id="{3D8617D0-3FA3-46DF-99E5-8BEC1A0C17D1}"/>
                                            </p:graphicEl>
                                          </p:spTgt>
                                        </p:tgtEl>
                                        <p:attrNameLst>
                                          <p:attrName>ppt_x</p:attrName>
                                        </p:attrNameLst>
                                      </p:cBhvr>
                                      <p:tavLst>
                                        <p:tav tm="0">
                                          <p:val>
                                            <p:fltVal val="0.5"/>
                                          </p:val>
                                        </p:tav>
                                        <p:tav tm="100000">
                                          <p:val>
                                            <p:strVal val="#ppt_x"/>
                                          </p:val>
                                        </p:tav>
                                      </p:tavLst>
                                    </p:anim>
                                    <p:anim calcmode="lin" valueType="num">
                                      <p:cBhvr>
                                        <p:cTn id="82" dur="500" fill="hold"/>
                                        <p:tgtEl>
                                          <p:spTgt spid="2">
                                            <p:graphicEl>
                                              <a:dgm id="{3D8617D0-3FA3-46DF-99E5-8BEC1A0C17D1}"/>
                                            </p:graphicEl>
                                          </p:spTgt>
                                        </p:tgtEl>
                                        <p:attrNameLst>
                                          <p:attrName>ppt_y</p:attrName>
                                        </p:attrNameLst>
                                      </p:cBhvr>
                                      <p:tavLst>
                                        <p:tav tm="0">
                                          <p:val>
                                            <p:fltVal val="0.5"/>
                                          </p:val>
                                        </p:tav>
                                        <p:tav tm="100000">
                                          <p:val>
                                            <p:strVal val="#ppt_y"/>
                                          </p:val>
                                        </p:tav>
                                      </p:tavLst>
                                    </p:anim>
                                  </p:childTnLst>
                                </p:cTn>
                              </p:par>
                              <p:par>
                                <p:cTn id="83" presetID="53" presetClass="entr" presetSubtype="528" fill="hold" grpId="0" nodeType="withEffect">
                                  <p:stCondLst>
                                    <p:cond delay="0"/>
                                  </p:stCondLst>
                                  <p:childTnLst>
                                    <p:set>
                                      <p:cBhvr>
                                        <p:cTn id="84" dur="1" fill="hold">
                                          <p:stCondLst>
                                            <p:cond delay="0"/>
                                          </p:stCondLst>
                                        </p:cTn>
                                        <p:tgtEl>
                                          <p:spTgt spid="2">
                                            <p:graphicEl>
                                              <a:dgm id="{0591F39D-143A-4725-9490-A80ACF78F262}"/>
                                            </p:graphicEl>
                                          </p:spTgt>
                                        </p:tgtEl>
                                        <p:attrNameLst>
                                          <p:attrName>style.visibility</p:attrName>
                                        </p:attrNameLst>
                                      </p:cBhvr>
                                      <p:to>
                                        <p:strVal val="visible"/>
                                      </p:to>
                                    </p:set>
                                    <p:anim calcmode="lin" valueType="num">
                                      <p:cBhvr>
                                        <p:cTn id="85" dur="500" fill="hold"/>
                                        <p:tgtEl>
                                          <p:spTgt spid="2">
                                            <p:graphicEl>
                                              <a:dgm id="{0591F39D-143A-4725-9490-A80ACF78F262}"/>
                                            </p:graphicEl>
                                          </p:spTgt>
                                        </p:tgtEl>
                                        <p:attrNameLst>
                                          <p:attrName>ppt_w</p:attrName>
                                        </p:attrNameLst>
                                      </p:cBhvr>
                                      <p:tavLst>
                                        <p:tav tm="0">
                                          <p:val>
                                            <p:fltVal val="0"/>
                                          </p:val>
                                        </p:tav>
                                        <p:tav tm="100000">
                                          <p:val>
                                            <p:strVal val="#ppt_w"/>
                                          </p:val>
                                        </p:tav>
                                      </p:tavLst>
                                    </p:anim>
                                    <p:anim calcmode="lin" valueType="num">
                                      <p:cBhvr>
                                        <p:cTn id="86" dur="500" fill="hold"/>
                                        <p:tgtEl>
                                          <p:spTgt spid="2">
                                            <p:graphicEl>
                                              <a:dgm id="{0591F39D-143A-4725-9490-A80ACF78F262}"/>
                                            </p:graphicEl>
                                          </p:spTgt>
                                        </p:tgtEl>
                                        <p:attrNameLst>
                                          <p:attrName>ppt_h</p:attrName>
                                        </p:attrNameLst>
                                      </p:cBhvr>
                                      <p:tavLst>
                                        <p:tav tm="0">
                                          <p:val>
                                            <p:fltVal val="0"/>
                                          </p:val>
                                        </p:tav>
                                        <p:tav tm="100000">
                                          <p:val>
                                            <p:strVal val="#ppt_h"/>
                                          </p:val>
                                        </p:tav>
                                      </p:tavLst>
                                    </p:anim>
                                    <p:animEffect transition="in" filter="fade">
                                      <p:cBhvr>
                                        <p:cTn id="87" dur="500"/>
                                        <p:tgtEl>
                                          <p:spTgt spid="2">
                                            <p:graphicEl>
                                              <a:dgm id="{0591F39D-143A-4725-9490-A80ACF78F262}"/>
                                            </p:graphicEl>
                                          </p:spTgt>
                                        </p:tgtEl>
                                      </p:cBhvr>
                                    </p:animEffect>
                                    <p:anim calcmode="lin" valueType="num">
                                      <p:cBhvr>
                                        <p:cTn id="88" dur="500" fill="hold"/>
                                        <p:tgtEl>
                                          <p:spTgt spid="2">
                                            <p:graphicEl>
                                              <a:dgm id="{0591F39D-143A-4725-9490-A80ACF78F262}"/>
                                            </p:graphicEl>
                                          </p:spTgt>
                                        </p:tgtEl>
                                        <p:attrNameLst>
                                          <p:attrName>ppt_x</p:attrName>
                                        </p:attrNameLst>
                                      </p:cBhvr>
                                      <p:tavLst>
                                        <p:tav tm="0">
                                          <p:val>
                                            <p:fltVal val="0.5"/>
                                          </p:val>
                                        </p:tav>
                                        <p:tav tm="100000">
                                          <p:val>
                                            <p:strVal val="#ppt_x"/>
                                          </p:val>
                                        </p:tav>
                                      </p:tavLst>
                                    </p:anim>
                                    <p:anim calcmode="lin" valueType="num">
                                      <p:cBhvr>
                                        <p:cTn id="89" dur="500" fill="hold"/>
                                        <p:tgtEl>
                                          <p:spTgt spid="2">
                                            <p:graphicEl>
                                              <a:dgm id="{0591F39D-143A-4725-9490-A80ACF78F262}"/>
                                            </p:graphicEl>
                                          </p:spTgt>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build="p"/>
      <p:bldGraphic spid="2" grpId="0">
        <p:bldSub>
          <a:bldDgm bld="one"/>
        </p:bldSub>
      </p:bldGraphic>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duotone>
              <a:schemeClr val="accent6">
                <a:shade val="45000"/>
                <a:satMod val="135000"/>
              </a:schemeClr>
              <a:prstClr val="white"/>
            </a:duotone>
          </a:blip>
          <a:srcRect/>
          <a:stretch>
            <a:fillRect l="-1000" t="-1000" r="-1000" b="-1000"/>
          </a:stretch>
        </a:blipFill>
        <a:effectLst/>
      </p:bgPr>
    </p:bg>
    <p:spTree>
      <p:nvGrpSpPr>
        <p:cNvPr id="1" name=""/>
        <p:cNvGrpSpPr/>
        <p:nvPr/>
      </p:nvGrpSpPr>
      <p:grpSpPr>
        <a:xfrm>
          <a:off x="0" y="0"/>
          <a:ext cx="0" cy="0"/>
          <a:chOff x="0" y="0"/>
          <a:chExt cx="0" cy="0"/>
        </a:xfrm>
      </p:grpSpPr>
      <p:sp>
        <p:nvSpPr>
          <p:cNvPr id="2" name="CuadroTexto 1"/>
          <p:cNvSpPr txBox="1"/>
          <p:nvPr/>
        </p:nvSpPr>
        <p:spPr>
          <a:xfrm>
            <a:off x="0" y="8626"/>
            <a:ext cx="9144000" cy="769441"/>
          </a:xfrm>
          <a:prstGeom prst="rect">
            <a:avLst/>
          </a:prstGeom>
          <a:noFill/>
        </p:spPr>
        <p:txBody>
          <a:bodyPr wrap="square" rtlCol="0">
            <a:spAutoFit/>
            <a:scene3d>
              <a:camera prst="orthographicFront">
                <a:rot lat="0" lon="0" rev="0"/>
              </a:camera>
              <a:lightRig rig="chilly" dir="t"/>
            </a:scene3d>
            <a:sp3d contourW="6350" prstMaterial="softEdge">
              <a:bevelT w="29210" h="16510"/>
              <a:contourClr>
                <a:schemeClr val="accent6">
                  <a:lumMod val="50000"/>
                </a:schemeClr>
              </a:contourClr>
            </a:sp3d>
          </a:bodyPr>
          <a:lstStyle>
            <a:defPPr>
              <a:defRPr lang="es-ES"/>
            </a:defPPr>
            <a:lvl1pPr algn="ctr" defTabSz="914400">
              <a:defRPr sz="3200" b="1">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defRPr>
            </a:lvl1pPr>
            <a:lvl2pPr defTabSz="914400"/>
            <a:lvl3pPr defTabSz="914400"/>
            <a:lvl4pPr defTabSz="914400"/>
            <a:lvl5pPr defTabSz="914400"/>
            <a:lvl6pPr defTabSz="914400"/>
            <a:lvl7pPr defTabSz="914400"/>
            <a:lvl8pPr defTabSz="914400"/>
            <a:lvl9pPr defTabSz="914400"/>
          </a:lstStyle>
          <a:p>
            <a:r>
              <a:rPr lang="ro-RO" sz="4400" dirty="0">
                <a:gradFill rotWithShape="1">
                  <a:gsLst>
                    <a:gs pos="0">
                      <a:schemeClr val="accent6">
                        <a:lumMod val="50000"/>
                      </a:schemeClr>
                    </a:gs>
                    <a:gs pos="40000">
                      <a:schemeClr val="accent6">
                        <a:lumMod val="75000"/>
                      </a:schemeClr>
                    </a:gs>
                    <a:gs pos="50000">
                      <a:srgbClr val="95C674"/>
                    </a:gs>
                    <a:gs pos="68000">
                      <a:schemeClr val="accent6">
                        <a:lumMod val="75000"/>
                      </a:schemeClr>
                    </a:gs>
                    <a:gs pos="100000">
                      <a:schemeClr val="accent6">
                        <a:lumMod val="50000"/>
                      </a:schemeClr>
                    </a:gs>
                  </a:gsLst>
                  <a:lin ang="5400000"/>
                </a:gradFill>
                <a:effectLst>
                  <a:outerShdw blurRad="88000" dist="50800" dir="5040000" algn="tl">
                    <a:schemeClr val="accent6">
                      <a:lumMod val="50000"/>
                      <a:alpha val="45000"/>
                    </a:schemeClr>
                  </a:outerShdw>
                </a:effectLst>
              </a:rPr>
              <a:t>VERIDICITATEA CUVÂNTULUI</a:t>
            </a:r>
            <a:endParaRPr lang="es-ES" sz="4400" dirty="0">
              <a:gradFill rotWithShape="1">
                <a:gsLst>
                  <a:gs pos="0">
                    <a:schemeClr val="accent6">
                      <a:lumMod val="50000"/>
                    </a:schemeClr>
                  </a:gs>
                  <a:gs pos="40000">
                    <a:schemeClr val="accent6">
                      <a:lumMod val="75000"/>
                    </a:schemeClr>
                  </a:gs>
                  <a:gs pos="50000">
                    <a:srgbClr val="95C674"/>
                  </a:gs>
                  <a:gs pos="68000">
                    <a:schemeClr val="accent6">
                      <a:lumMod val="75000"/>
                    </a:schemeClr>
                  </a:gs>
                  <a:gs pos="100000">
                    <a:schemeClr val="accent6">
                      <a:lumMod val="50000"/>
                    </a:schemeClr>
                  </a:gs>
                </a:gsLst>
                <a:lin ang="5400000"/>
              </a:gradFill>
              <a:effectLst>
                <a:outerShdw blurRad="88000" dist="50800" dir="5040000" algn="tl">
                  <a:schemeClr val="accent6">
                    <a:lumMod val="50000"/>
                    <a:alpha val="45000"/>
                  </a:schemeClr>
                </a:outerShdw>
              </a:effectLst>
            </a:endParaRPr>
          </a:p>
        </p:txBody>
      </p:sp>
      <p:sp>
        <p:nvSpPr>
          <p:cNvPr id="3" name="Rectángulo 2"/>
          <p:cNvSpPr/>
          <p:nvPr/>
        </p:nvSpPr>
        <p:spPr>
          <a:xfrm>
            <a:off x="1" y="674555"/>
            <a:ext cx="5426014" cy="584775"/>
          </a:xfrm>
          <a:prstGeom prst="rect">
            <a:avLst/>
          </a:prstGeom>
        </p:spPr>
        <p:txBody>
          <a:bodyPr wrap="square" rIns="0">
            <a:spAutoFit/>
          </a:bodyPr>
          <a:lstStyle/>
          <a:p>
            <a:r>
              <a:rPr lang="es-ES" sz="1600" b="1" dirty="0">
                <a:solidFill>
                  <a:srgbClr val="253917"/>
                </a:solidFill>
                <a:latin typeface="Comic Sans MS" panose="030F0702030302020204" pitchFamily="66" charset="0"/>
              </a:rPr>
              <a:t>“</a:t>
            </a:r>
            <a:r>
              <a:rPr lang="vi-VN" sz="1600" b="1" dirty="0">
                <a:solidFill>
                  <a:srgbClr val="253917"/>
                </a:solidFill>
                <a:latin typeface="Comic Sans MS" panose="030F0702030302020204" pitchFamily="66" charset="0"/>
              </a:rPr>
              <a:t>Tot Cuvântul Tău</a:t>
            </a:r>
            <a:r>
              <a:rPr lang="ro-RO" sz="1600" b="1" dirty="0">
                <a:solidFill>
                  <a:srgbClr val="253917"/>
                </a:solidFill>
                <a:latin typeface="Comic Sans MS" panose="030F0702030302020204" pitchFamily="66" charset="0"/>
              </a:rPr>
              <a:t> </a:t>
            </a:r>
            <a:r>
              <a:rPr lang="vi-VN" sz="1600" b="1" dirty="0">
                <a:solidFill>
                  <a:srgbClr val="253917"/>
                </a:solidFill>
                <a:latin typeface="Comic Sans MS" panose="030F0702030302020204" pitchFamily="66" charset="0"/>
              </a:rPr>
              <a:t>este adevăr şi orice judecată a dreptăţii Tale este pentru totdeauna.</a:t>
            </a:r>
            <a:r>
              <a:rPr lang="es-ES" sz="1600" b="1" dirty="0">
                <a:solidFill>
                  <a:srgbClr val="253917"/>
                </a:solidFill>
                <a:latin typeface="Comic Sans MS" panose="030F0702030302020204" pitchFamily="66" charset="0"/>
              </a:rPr>
              <a:t>”</a:t>
            </a:r>
            <a:r>
              <a:rPr lang="es-ES" sz="900" b="1" dirty="0">
                <a:solidFill>
                  <a:srgbClr val="253917"/>
                </a:solidFill>
                <a:latin typeface="Comic Sans MS" panose="030F0702030302020204" pitchFamily="66" charset="0"/>
              </a:rPr>
              <a:t> </a:t>
            </a:r>
            <a:r>
              <a:rPr lang="es-ES" sz="1000" b="1" dirty="0">
                <a:solidFill>
                  <a:srgbClr val="253917"/>
                </a:solidFill>
                <a:latin typeface="Comic Sans MS" panose="030F0702030302020204" pitchFamily="66" charset="0"/>
              </a:rPr>
              <a:t>(</a:t>
            </a:r>
            <a:r>
              <a:rPr lang="ro-RO" sz="1000" b="1" dirty="0" smtClean="0">
                <a:solidFill>
                  <a:srgbClr val="253917"/>
                </a:solidFill>
                <a:latin typeface="Comic Sans MS" panose="030F0702030302020204" pitchFamily="66" charset="0"/>
              </a:rPr>
              <a:t>Psalmii</a:t>
            </a:r>
            <a:r>
              <a:rPr lang="es-ES" sz="1000" b="1" dirty="0" smtClean="0">
                <a:solidFill>
                  <a:srgbClr val="253917"/>
                </a:solidFill>
                <a:latin typeface="Comic Sans MS" panose="030F0702030302020204" pitchFamily="66" charset="0"/>
              </a:rPr>
              <a:t> 119:160</a:t>
            </a:r>
            <a:r>
              <a:rPr lang="ro-RO" sz="1000" b="1" dirty="0" smtClean="0">
                <a:solidFill>
                  <a:srgbClr val="253917"/>
                </a:solidFill>
                <a:latin typeface="Comic Sans MS" panose="030F0702030302020204" pitchFamily="66" charset="0"/>
              </a:rPr>
              <a:t> GBV</a:t>
            </a:r>
            <a:r>
              <a:rPr lang="es-ES" sz="1000" b="1" dirty="0" smtClean="0">
                <a:solidFill>
                  <a:srgbClr val="253917"/>
                </a:solidFill>
                <a:latin typeface="Comic Sans MS" panose="030F0702030302020204" pitchFamily="66" charset="0"/>
              </a:rPr>
              <a:t>)</a:t>
            </a:r>
            <a:endParaRPr lang="es-ES" sz="1000" b="1" dirty="0">
              <a:solidFill>
                <a:srgbClr val="253917"/>
              </a:solidFill>
              <a:latin typeface="Comic Sans MS" panose="030F0702030302020204" pitchFamily="66" charset="0"/>
            </a:endParaRPr>
          </a:p>
        </p:txBody>
      </p:sp>
      <p:sp>
        <p:nvSpPr>
          <p:cNvPr id="4" name="CuadroTexto 3"/>
          <p:cNvSpPr txBox="1"/>
          <p:nvPr/>
        </p:nvSpPr>
        <p:spPr>
          <a:xfrm>
            <a:off x="181154" y="1268094"/>
            <a:ext cx="5098211" cy="5324535"/>
          </a:xfrm>
          <a:prstGeom prst="rect">
            <a:avLst/>
          </a:prstGeom>
          <a:noFill/>
        </p:spPr>
        <p:txBody>
          <a:bodyPr wrap="square" rtlCol="0">
            <a:spAutoFit/>
          </a:bodyPr>
          <a:lstStyle/>
          <a:p>
            <a:pPr>
              <a:spcBef>
                <a:spcPts val="600"/>
              </a:spcBef>
            </a:pPr>
            <a:r>
              <a:rPr lang="ro-RO" sz="2000" b="1" dirty="0">
                <a:effectLst>
                  <a:outerShdw blurRad="50800" dist="38100" dir="2700000" algn="tl" rotWithShape="0">
                    <a:prstClr val="black">
                      <a:alpha val="40000"/>
                    </a:prstClr>
                  </a:outerShdw>
                </a:effectLst>
              </a:rPr>
              <a:t>Unii s-au îndoit de veridicitatea Bibliei deoarece </a:t>
            </a:r>
            <a:r>
              <a:rPr lang="ro-RO" sz="2000" b="1" dirty="0" smtClean="0">
                <a:effectLst>
                  <a:outerShdw blurRad="50800" dist="38100" dir="2700000" algn="tl" rotWithShape="0">
                    <a:prstClr val="black">
                      <a:alpha val="40000"/>
                    </a:prstClr>
                  </a:outerShdw>
                </a:effectLst>
              </a:rPr>
              <a:t>:</a:t>
            </a:r>
          </a:p>
          <a:p>
            <a:pPr marL="457200" indent="-457200">
              <a:spcBef>
                <a:spcPts val="600"/>
              </a:spcBef>
              <a:buClr>
                <a:srgbClr val="253917"/>
              </a:buClr>
              <a:buFont typeface="+mj-lt"/>
              <a:buAutoNum type="arabicPeriod"/>
            </a:pPr>
            <a:r>
              <a:rPr lang="ro-RO" sz="2000" b="1" dirty="0" smtClean="0">
                <a:effectLst>
                  <a:outerShdw blurRad="50800" dist="38100" dir="2700000" algn="tl" rotWithShape="0">
                    <a:prstClr val="black">
                      <a:alpha val="40000"/>
                    </a:prstClr>
                  </a:outerShdw>
                </a:effectLst>
              </a:rPr>
              <a:t>Nu </a:t>
            </a:r>
            <a:r>
              <a:rPr lang="ro-RO" sz="2000" b="1" dirty="0">
                <a:effectLst>
                  <a:outerShdw blurRad="50800" dist="38100" dir="2700000" algn="tl" rotWithShape="0">
                    <a:prstClr val="black">
                      <a:alpha val="40000"/>
                    </a:prstClr>
                  </a:outerShdw>
                </a:effectLst>
              </a:rPr>
              <a:t>înțeleg că autorii au prezentat adevărul primit conform epocii, locului și culturii. </a:t>
            </a:r>
          </a:p>
          <a:p>
            <a:pPr marL="457200" indent="-457200">
              <a:spcBef>
                <a:spcPts val="600"/>
              </a:spcBef>
              <a:buClr>
                <a:srgbClr val="253917"/>
              </a:buClr>
              <a:buFont typeface="+mj-lt"/>
              <a:buAutoNum type="arabicPeriod"/>
            </a:pPr>
            <a:r>
              <a:rPr lang="ro-RO" sz="2000" b="1" dirty="0">
                <a:effectLst>
                  <a:outerShdw blurRad="50800" dist="38100" dir="2700000" algn="tl" rotWithShape="0">
                    <a:prstClr val="black">
                      <a:alpha val="40000"/>
                    </a:prstClr>
                  </a:outerShdw>
                </a:effectLst>
              </a:rPr>
              <a:t>Paginile sale conțin fapte și întâmplări care scapă înțelegerii umane </a:t>
            </a:r>
            <a:r>
              <a:rPr lang="ro-RO" sz="2000" b="1" dirty="0" smtClean="0">
                <a:effectLst>
                  <a:outerShdw blurRad="50800" dist="38100" dir="2700000" algn="tl" rotWithShape="0">
                    <a:prstClr val="black">
                      <a:alpha val="40000"/>
                    </a:prstClr>
                  </a:outerShdw>
                </a:effectLst>
              </a:rPr>
              <a:t>(potopul universal, trecerea </a:t>
            </a:r>
            <a:r>
              <a:rPr lang="ro-RO" sz="2000" b="1" dirty="0">
                <a:effectLst>
                  <a:outerShdw blurRad="50800" dist="38100" dir="2700000" algn="tl" rotWithShape="0">
                    <a:prstClr val="black">
                      <a:alpha val="40000"/>
                    </a:prstClr>
                  </a:outerShdw>
                </a:effectLst>
              </a:rPr>
              <a:t>Mării </a:t>
            </a:r>
            <a:r>
              <a:rPr lang="ro-RO" sz="2000" b="1" dirty="0" smtClean="0">
                <a:effectLst>
                  <a:outerShdw blurRad="50800" dist="38100" dir="2700000" algn="tl" rotWithShape="0">
                    <a:prstClr val="black">
                      <a:alpha val="40000"/>
                    </a:prstClr>
                  </a:outerShdw>
                </a:effectLst>
              </a:rPr>
              <a:t>roșii, nașterea </a:t>
            </a:r>
            <a:r>
              <a:rPr lang="ro-RO" sz="2000" b="1" dirty="0">
                <a:effectLst>
                  <a:outerShdw blurRad="50800" dist="38100" dir="2700000" algn="tl" rotWithShape="0">
                    <a:prstClr val="black">
                      <a:alpha val="40000"/>
                    </a:prstClr>
                  </a:outerShdw>
                </a:effectLst>
              </a:rPr>
              <a:t>lui Isus dintr-o </a:t>
            </a:r>
            <a:r>
              <a:rPr lang="ro-RO" sz="2000" b="1" dirty="0" smtClean="0">
                <a:effectLst>
                  <a:outerShdw blurRad="50800" dist="38100" dir="2700000" algn="tl" rotWithShape="0">
                    <a:prstClr val="black">
                      <a:alpha val="40000"/>
                    </a:prstClr>
                  </a:outerShdw>
                </a:effectLst>
              </a:rPr>
              <a:t>virgină, etc.)</a:t>
            </a:r>
          </a:p>
          <a:p>
            <a:pPr>
              <a:spcBef>
                <a:spcPts val="600"/>
              </a:spcBef>
            </a:pPr>
            <a:r>
              <a:rPr lang="ro-RO" sz="2000" b="1" dirty="0" smtClean="0">
                <a:effectLst>
                  <a:outerShdw blurRad="50800" dist="38100" dir="2700000" algn="tl" rotWithShape="0">
                    <a:prstClr val="black">
                      <a:alpha val="40000"/>
                    </a:prstClr>
                  </a:outerShdw>
                </a:effectLst>
              </a:rPr>
              <a:t>Dar </a:t>
            </a:r>
            <a:r>
              <a:rPr lang="ro-RO" sz="2000" b="1" dirty="0">
                <a:effectLst>
                  <a:outerShdw blurRad="50800" dist="38100" dir="2700000" algn="tl" rotWithShape="0">
                    <a:prstClr val="black">
                      <a:alpha val="40000"/>
                    </a:prstClr>
                  </a:outerShdw>
                </a:effectLst>
              </a:rPr>
              <a:t>cine este mai vrednic de apreciat, gândurile mele sau gândurile </a:t>
            </a:r>
            <a:r>
              <a:rPr lang="ro-RO" sz="2000" b="1" dirty="0" smtClean="0">
                <a:effectLst>
                  <a:outerShdw blurRad="50800" dist="38100" dir="2700000" algn="tl" rotWithShape="0">
                    <a:prstClr val="black">
                      <a:alpha val="40000"/>
                    </a:prstClr>
                  </a:outerShdw>
                </a:effectLst>
              </a:rPr>
              <a:t>“Duhului Adevărului” (Ioan 14:17)?</a:t>
            </a:r>
          </a:p>
          <a:p>
            <a:pPr>
              <a:spcBef>
                <a:spcPts val="600"/>
              </a:spcBef>
            </a:pPr>
            <a:r>
              <a:rPr lang="ro-RO" sz="2000" b="1" dirty="0" smtClean="0">
                <a:effectLst>
                  <a:outerShdw blurRad="50800" dist="38100" dir="2700000" algn="tl" rotWithShape="0">
                    <a:prstClr val="black">
                      <a:alpha val="40000"/>
                    </a:prstClr>
                  </a:outerShdw>
                </a:effectLst>
              </a:rPr>
              <a:t>Dumnezeu </a:t>
            </a:r>
            <a:r>
              <a:rPr lang="ro-RO" sz="2000" b="1" dirty="0">
                <a:effectLst>
                  <a:outerShdw blurRad="50800" dist="38100" dir="2700000" algn="tl" rotWithShape="0">
                    <a:prstClr val="black">
                      <a:alpha val="40000"/>
                    </a:prstClr>
                  </a:outerShdw>
                </a:effectLst>
              </a:rPr>
              <a:t>nu poate minți </a:t>
            </a:r>
            <a:r>
              <a:rPr lang="ro-RO" sz="2000" b="1" dirty="0" smtClean="0">
                <a:effectLst>
                  <a:outerShdw blurRad="50800" dist="38100" dir="2700000" algn="tl" rotWithShape="0">
                    <a:prstClr val="black">
                      <a:alpha val="40000"/>
                    </a:prstClr>
                  </a:outerShdw>
                </a:effectLst>
              </a:rPr>
              <a:t>(Evrei 6:18). Așadar</a:t>
            </a:r>
            <a:r>
              <a:rPr lang="ro-RO" sz="2000" b="1" dirty="0">
                <a:effectLst>
                  <a:outerShdw blurRad="50800" dist="38100" dir="2700000" algn="tl" rotWithShape="0">
                    <a:prstClr val="black">
                      <a:alpha val="40000"/>
                    </a:prstClr>
                  </a:outerShdw>
                </a:effectLst>
              </a:rPr>
              <a:t>, ceea ce ne-a spus prin Cuvântul </a:t>
            </a:r>
            <a:r>
              <a:rPr lang="ro-RO" sz="2000" b="1" dirty="0" smtClean="0">
                <a:effectLst>
                  <a:outerShdw blurRad="50800" dist="38100" dir="2700000" algn="tl" rotWithShape="0">
                    <a:prstClr val="black">
                      <a:alpha val="40000"/>
                    </a:prstClr>
                  </a:outerShdw>
                </a:effectLst>
              </a:rPr>
              <a:t>Său </a:t>
            </a:r>
            <a:r>
              <a:rPr lang="ro-RO" sz="2000" b="1" dirty="0">
                <a:effectLst>
                  <a:outerShdw blurRad="50800" dist="38100" dir="2700000" algn="tl" rotWithShape="0">
                    <a:prstClr val="black">
                      <a:alpha val="40000"/>
                    </a:prstClr>
                  </a:outerShdw>
                </a:effectLst>
              </a:rPr>
              <a:t>este ADEVĂRAT. Nu putem judeca Biblia; gândurile noastre trebuie să fie judecate de ea. </a:t>
            </a:r>
          </a:p>
        </p:txBody>
      </p:sp>
      <p:pic>
        <p:nvPicPr>
          <p:cNvPr id="5" name="Imagen 4"/>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5426014" y="744025"/>
            <a:ext cx="2113472" cy="1585104"/>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pic>
        <p:nvPicPr>
          <p:cNvPr id="7" name="Imagen 6"/>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7646424" y="744025"/>
            <a:ext cx="1327965" cy="1585104"/>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pic>
        <p:nvPicPr>
          <p:cNvPr id="8" name="Imagen 7"/>
          <p:cNvPicPr>
            <a:picLocks noChangeAspect="1"/>
          </p:cNvPicPr>
          <p:nvPr/>
        </p:nvPicPr>
        <p:blipFill>
          <a:blip r:embed="rId5">
            <a:extLst>
              <a:ext uri="{28A0092B-C50C-407E-A947-70E740481C1C}">
                <a14:useLocalDpi xmlns="" xmlns:a14="http://schemas.microsoft.com/office/drawing/2010/main" val="0"/>
              </a:ext>
            </a:extLst>
          </a:blip>
          <a:stretch>
            <a:fillRect/>
          </a:stretch>
        </p:blipFill>
        <p:spPr>
          <a:xfrm>
            <a:off x="5427757" y="2389514"/>
            <a:ext cx="3546632" cy="1733909"/>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pic>
        <p:nvPicPr>
          <p:cNvPr id="9" name="Imagen 8"/>
          <p:cNvPicPr>
            <a:picLocks noChangeAspect="1"/>
          </p:cNvPicPr>
          <p:nvPr/>
        </p:nvPicPr>
        <p:blipFill rotWithShape="1">
          <a:blip r:embed="rId6" cstate="print">
            <a:extLst>
              <a:ext uri="{28A0092B-C50C-407E-A947-70E740481C1C}">
                <a14:useLocalDpi xmlns="" xmlns:a14="http://schemas.microsoft.com/office/drawing/2010/main" val="0"/>
              </a:ext>
            </a:extLst>
          </a:blip>
          <a:srcRect l="12445"/>
          <a:stretch/>
        </p:blipFill>
        <p:spPr>
          <a:xfrm>
            <a:off x="5426014" y="4183807"/>
            <a:ext cx="1699404" cy="2587925"/>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pic>
        <p:nvPicPr>
          <p:cNvPr id="10" name="Imagen 9"/>
          <p:cNvPicPr>
            <a:picLocks noChangeAspect="1"/>
          </p:cNvPicPr>
          <p:nvPr/>
        </p:nvPicPr>
        <p:blipFill rotWithShape="1">
          <a:blip r:embed="rId7">
            <a:extLst>
              <a:ext uri="{28A0092B-C50C-407E-A947-70E740481C1C}">
                <a14:useLocalDpi xmlns="" xmlns:a14="http://schemas.microsoft.com/office/drawing/2010/main" val="0"/>
              </a:ext>
            </a:extLst>
          </a:blip>
          <a:srcRect l="10577" r="4588"/>
          <a:stretch/>
        </p:blipFill>
        <p:spPr>
          <a:xfrm>
            <a:off x="7240474" y="4183807"/>
            <a:ext cx="1733915" cy="2587925"/>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spTree>
    <p:extLst>
      <p:ext uri="{BB962C8B-B14F-4D97-AF65-F5344CB8AC3E}">
        <p14:creationId xmlns="" xmlns:p14="http://schemas.microsoft.com/office/powerpoint/2010/main" val="2901600098"/>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6"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wipe(down)">
                                      <p:cBhvr>
                                        <p:cTn id="16" dur="580">
                                          <p:stCondLst>
                                            <p:cond delay="0"/>
                                          </p:stCondLst>
                                        </p:cTn>
                                        <p:tgtEl>
                                          <p:spTgt spid="3"/>
                                        </p:tgtEl>
                                      </p:cBhvr>
                                    </p:animEffect>
                                    <p:anim calcmode="lin" valueType="num">
                                      <p:cBhvr>
                                        <p:cTn id="17"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18"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9"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20"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21"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22" dur="26">
                                          <p:stCondLst>
                                            <p:cond delay="650"/>
                                          </p:stCondLst>
                                        </p:cTn>
                                        <p:tgtEl>
                                          <p:spTgt spid="3"/>
                                        </p:tgtEl>
                                      </p:cBhvr>
                                      <p:to x="100000" y="60000"/>
                                    </p:animScale>
                                    <p:animScale>
                                      <p:cBhvr>
                                        <p:cTn id="23" dur="166" decel="50000">
                                          <p:stCondLst>
                                            <p:cond delay="676"/>
                                          </p:stCondLst>
                                        </p:cTn>
                                        <p:tgtEl>
                                          <p:spTgt spid="3"/>
                                        </p:tgtEl>
                                      </p:cBhvr>
                                      <p:to x="100000" y="100000"/>
                                    </p:animScale>
                                    <p:animScale>
                                      <p:cBhvr>
                                        <p:cTn id="24" dur="26">
                                          <p:stCondLst>
                                            <p:cond delay="1312"/>
                                          </p:stCondLst>
                                        </p:cTn>
                                        <p:tgtEl>
                                          <p:spTgt spid="3"/>
                                        </p:tgtEl>
                                      </p:cBhvr>
                                      <p:to x="100000" y="80000"/>
                                    </p:animScale>
                                    <p:animScale>
                                      <p:cBhvr>
                                        <p:cTn id="25" dur="166" decel="50000">
                                          <p:stCondLst>
                                            <p:cond delay="1338"/>
                                          </p:stCondLst>
                                        </p:cTn>
                                        <p:tgtEl>
                                          <p:spTgt spid="3"/>
                                        </p:tgtEl>
                                      </p:cBhvr>
                                      <p:to x="100000" y="100000"/>
                                    </p:animScale>
                                    <p:animScale>
                                      <p:cBhvr>
                                        <p:cTn id="26" dur="26">
                                          <p:stCondLst>
                                            <p:cond delay="1642"/>
                                          </p:stCondLst>
                                        </p:cTn>
                                        <p:tgtEl>
                                          <p:spTgt spid="3"/>
                                        </p:tgtEl>
                                      </p:cBhvr>
                                      <p:to x="100000" y="90000"/>
                                    </p:animScale>
                                    <p:animScale>
                                      <p:cBhvr>
                                        <p:cTn id="27" dur="166" decel="50000">
                                          <p:stCondLst>
                                            <p:cond delay="1668"/>
                                          </p:stCondLst>
                                        </p:cTn>
                                        <p:tgtEl>
                                          <p:spTgt spid="3"/>
                                        </p:tgtEl>
                                      </p:cBhvr>
                                      <p:to x="100000" y="100000"/>
                                    </p:animScale>
                                    <p:animScale>
                                      <p:cBhvr>
                                        <p:cTn id="28" dur="26">
                                          <p:stCondLst>
                                            <p:cond delay="1808"/>
                                          </p:stCondLst>
                                        </p:cTn>
                                        <p:tgtEl>
                                          <p:spTgt spid="3"/>
                                        </p:tgtEl>
                                      </p:cBhvr>
                                      <p:to x="100000" y="95000"/>
                                    </p:animScale>
                                    <p:animScale>
                                      <p:cBhvr>
                                        <p:cTn id="29" dur="166" decel="50000">
                                          <p:stCondLst>
                                            <p:cond delay="1834"/>
                                          </p:stCondLst>
                                        </p:cTn>
                                        <p:tgtEl>
                                          <p:spTgt spid="3"/>
                                        </p:tgtEl>
                                      </p:cBhvr>
                                      <p:to x="100000" y="100000"/>
                                    </p:animScale>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4">
                                            <p:txEl>
                                              <p:pRg st="0" end="0"/>
                                            </p:txEl>
                                          </p:spTgt>
                                        </p:tgtEl>
                                        <p:attrNameLst>
                                          <p:attrName>style.visibility</p:attrName>
                                        </p:attrNameLst>
                                      </p:cBhvr>
                                      <p:to>
                                        <p:strVal val="visible"/>
                                      </p:to>
                                    </p:set>
                                    <p:animEffect transition="in" filter="wipe(left)">
                                      <p:cBhvr>
                                        <p:cTn id="34" dur="500"/>
                                        <p:tgtEl>
                                          <p:spTgt spid="4">
                                            <p:txEl>
                                              <p:pRg st="0" end="0"/>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5" presetClass="entr" presetSubtype="0" fill="hold" nodeType="clickEffect">
                                  <p:stCondLst>
                                    <p:cond delay="0"/>
                                  </p:stCondLst>
                                  <p:childTnLst>
                                    <p:set>
                                      <p:cBhvr>
                                        <p:cTn id="38" dur="1" fill="hold">
                                          <p:stCondLst>
                                            <p:cond delay="0"/>
                                          </p:stCondLst>
                                        </p:cTn>
                                        <p:tgtEl>
                                          <p:spTgt spid="5"/>
                                        </p:tgtEl>
                                        <p:attrNameLst>
                                          <p:attrName>style.visibility</p:attrName>
                                        </p:attrNameLst>
                                      </p:cBhvr>
                                      <p:to>
                                        <p:strVal val="visible"/>
                                      </p:to>
                                    </p:set>
                                    <p:anim calcmode="lin" valueType="num">
                                      <p:cBhvr>
                                        <p:cTn id="39"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0"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1"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42" dur="1000" fill="hold"/>
                                        <p:tgtEl>
                                          <p:spTgt spid="5"/>
                                        </p:tgtEl>
                                        <p:attrNameLst>
                                          <p:attrName>ppt_h</p:attrName>
                                        </p:attrNameLst>
                                      </p:cBhvr>
                                      <p:tavLst>
                                        <p:tav tm="0">
                                          <p:val>
                                            <p:strVal val="#ppt_h"/>
                                          </p:val>
                                        </p:tav>
                                        <p:tav tm="100000">
                                          <p:val>
                                            <p:strVal val="#ppt_h"/>
                                          </p:val>
                                        </p:tav>
                                      </p:tavLst>
                                    </p:anim>
                                    <p:anim calcmode="lin" valueType="num">
                                      <p:cBhvr>
                                        <p:cTn id="43"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4"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45"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46" dur="1000" decel="50000">
                                          <p:stCondLst>
                                            <p:cond delay="0"/>
                                          </p:stCondLst>
                                        </p:cTn>
                                        <p:tgtEl>
                                          <p:spTgt spid="5"/>
                                        </p:tgtEl>
                                      </p:cBhvr>
                                    </p:animEffect>
                                  </p:childTnLst>
                                </p:cTn>
                              </p:par>
                              <p:par>
                                <p:cTn id="47" presetID="25" presetClass="entr" presetSubtype="0" fill="hold" nodeType="withEffect">
                                  <p:stCondLst>
                                    <p:cond delay="0"/>
                                  </p:stCondLst>
                                  <p:childTnLst>
                                    <p:set>
                                      <p:cBhvr>
                                        <p:cTn id="48" dur="1" fill="hold">
                                          <p:stCondLst>
                                            <p:cond delay="0"/>
                                          </p:stCondLst>
                                        </p:cTn>
                                        <p:tgtEl>
                                          <p:spTgt spid="7"/>
                                        </p:tgtEl>
                                        <p:attrNameLst>
                                          <p:attrName>style.visibility</p:attrName>
                                        </p:attrNameLst>
                                      </p:cBhvr>
                                      <p:to>
                                        <p:strVal val="visible"/>
                                      </p:to>
                                    </p:set>
                                    <p:anim calcmode="lin" valueType="num">
                                      <p:cBhvr>
                                        <p:cTn id="49" dur="500" decel="50000" fill="hold">
                                          <p:stCondLst>
                                            <p:cond delay="0"/>
                                          </p:stCondLst>
                                        </p:cTn>
                                        <p:tgtEl>
                                          <p:spTgt spid="7"/>
                                        </p:tgtEl>
                                        <p:attrNameLst>
                                          <p:attrName>style.rotation</p:attrName>
                                        </p:attrNameLst>
                                      </p:cBhvr>
                                      <p:tavLst>
                                        <p:tav tm="0">
                                          <p:val>
                                            <p:fltVal val="-90"/>
                                          </p:val>
                                        </p:tav>
                                        <p:tav tm="100000">
                                          <p:val>
                                            <p:fltVal val="0"/>
                                          </p:val>
                                        </p:tav>
                                      </p:tavLst>
                                    </p:anim>
                                    <p:anim calcmode="lin" valueType="num">
                                      <p:cBhvr>
                                        <p:cTn id="50" dur="500" decel="50000" fill="hold">
                                          <p:stCondLst>
                                            <p:cond delay="0"/>
                                          </p:stCondLst>
                                        </p:cTn>
                                        <p:tgtEl>
                                          <p:spTgt spid="7"/>
                                        </p:tgtEl>
                                        <p:attrNameLst>
                                          <p:attrName>ppt_w</p:attrName>
                                        </p:attrNameLst>
                                      </p:cBhvr>
                                      <p:tavLst>
                                        <p:tav tm="0">
                                          <p:val>
                                            <p:strVal val="#ppt_w"/>
                                          </p:val>
                                        </p:tav>
                                        <p:tav tm="100000">
                                          <p:val>
                                            <p:strVal val="#ppt_w*.05"/>
                                          </p:val>
                                        </p:tav>
                                      </p:tavLst>
                                    </p:anim>
                                    <p:anim calcmode="lin" valueType="num">
                                      <p:cBhvr>
                                        <p:cTn id="51" dur="500" accel="50000" fill="hold">
                                          <p:stCondLst>
                                            <p:cond delay="500"/>
                                          </p:stCondLst>
                                        </p:cTn>
                                        <p:tgtEl>
                                          <p:spTgt spid="7"/>
                                        </p:tgtEl>
                                        <p:attrNameLst>
                                          <p:attrName>ppt_w</p:attrName>
                                        </p:attrNameLst>
                                      </p:cBhvr>
                                      <p:tavLst>
                                        <p:tav tm="0">
                                          <p:val>
                                            <p:strVal val="#ppt_w*.05"/>
                                          </p:val>
                                        </p:tav>
                                        <p:tav tm="100000">
                                          <p:val>
                                            <p:strVal val="#ppt_w"/>
                                          </p:val>
                                        </p:tav>
                                      </p:tavLst>
                                    </p:anim>
                                    <p:anim calcmode="lin" valueType="num">
                                      <p:cBhvr>
                                        <p:cTn id="52" dur="1000" fill="hold"/>
                                        <p:tgtEl>
                                          <p:spTgt spid="7"/>
                                        </p:tgtEl>
                                        <p:attrNameLst>
                                          <p:attrName>ppt_h</p:attrName>
                                        </p:attrNameLst>
                                      </p:cBhvr>
                                      <p:tavLst>
                                        <p:tav tm="0">
                                          <p:val>
                                            <p:strVal val="#ppt_h"/>
                                          </p:val>
                                        </p:tav>
                                        <p:tav tm="100000">
                                          <p:val>
                                            <p:strVal val="#ppt_h"/>
                                          </p:val>
                                        </p:tav>
                                      </p:tavLst>
                                    </p:anim>
                                    <p:anim calcmode="lin" valueType="num">
                                      <p:cBhvr>
                                        <p:cTn id="53" dur="500" decel="50000" fill="hold">
                                          <p:stCondLst>
                                            <p:cond delay="0"/>
                                          </p:stCondLst>
                                        </p:cTn>
                                        <p:tgtEl>
                                          <p:spTgt spid="7"/>
                                        </p:tgtEl>
                                        <p:attrNameLst>
                                          <p:attrName>ppt_x</p:attrName>
                                        </p:attrNameLst>
                                      </p:cBhvr>
                                      <p:tavLst>
                                        <p:tav tm="0">
                                          <p:val>
                                            <p:strVal val="#ppt_x+.4"/>
                                          </p:val>
                                        </p:tav>
                                        <p:tav tm="100000">
                                          <p:val>
                                            <p:strVal val="#ppt_x"/>
                                          </p:val>
                                        </p:tav>
                                      </p:tavLst>
                                    </p:anim>
                                    <p:anim calcmode="lin" valueType="num">
                                      <p:cBhvr>
                                        <p:cTn id="54" dur="500" decel="50000" fill="hold">
                                          <p:stCondLst>
                                            <p:cond delay="0"/>
                                          </p:stCondLst>
                                        </p:cTn>
                                        <p:tgtEl>
                                          <p:spTgt spid="7"/>
                                        </p:tgtEl>
                                        <p:attrNameLst>
                                          <p:attrName>ppt_y</p:attrName>
                                        </p:attrNameLst>
                                      </p:cBhvr>
                                      <p:tavLst>
                                        <p:tav tm="0">
                                          <p:val>
                                            <p:strVal val="#ppt_y-.2"/>
                                          </p:val>
                                        </p:tav>
                                        <p:tav tm="100000">
                                          <p:val>
                                            <p:strVal val="#ppt_y+.1"/>
                                          </p:val>
                                        </p:tav>
                                      </p:tavLst>
                                    </p:anim>
                                    <p:anim calcmode="lin" valueType="num">
                                      <p:cBhvr>
                                        <p:cTn id="55" dur="500" accel="50000" fill="hold">
                                          <p:stCondLst>
                                            <p:cond delay="500"/>
                                          </p:stCondLst>
                                        </p:cTn>
                                        <p:tgtEl>
                                          <p:spTgt spid="7"/>
                                        </p:tgtEl>
                                        <p:attrNameLst>
                                          <p:attrName>ppt_y</p:attrName>
                                        </p:attrNameLst>
                                      </p:cBhvr>
                                      <p:tavLst>
                                        <p:tav tm="0">
                                          <p:val>
                                            <p:strVal val="#ppt_y+.1"/>
                                          </p:val>
                                        </p:tav>
                                        <p:tav tm="100000">
                                          <p:val>
                                            <p:strVal val="#ppt_y"/>
                                          </p:val>
                                        </p:tav>
                                      </p:tavLst>
                                    </p:anim>
                                    <p:animEffect transition="in" filter="fade">
                                      <p:cBhvr>
                                        <p:cTn id="56" dur="1000" decel="50000">
                                          <p:stCondLst>
                                            <p:cond delay="0"/>
                                          </p:stCondLst>
                                        </p:cTn>
                                        <p:tgtEl>
                                          <p:spTgt spid="7"/>
                                        </p:tgtEl>
                                      </p:cBhvr>
                                    </p:animEffect>
                                  </p:childTnLst>
                                </p:cTn>
                              </p:par>
                            </p:childTnLst>
                          </p:cTn>
                        </p:par>
                        <p:par>
                          <p:cTn id="57" fill="hold">
                            <p:stCondLst>
                              <p:cond delay="1000"/>
                            </p:stCondLst>
                            <p:childTnLst>
                              <p:par>
                                <p:cTn id="58" presetID="22" presetClass="entr" presetSubtype="8" fill="hold" grpId="0" nodeType="afterEffect">
                                  <p:stCondLst>
                                    <p:cond delay="0"/>
                                  </p:stCondLst>
                                  <p:childTnLst>
                                    <p:set>
                                      <p:cBhvr>
                                        <p:cTn id="59" dur="1" fill="hold">
                                          <p:stCondLst>
                                            <p:cond delay="0"/>
                                          </p:stCondLst>
                                        </p:cTn>
                                        <p:tgtEl>
                                          <p:spTgt spid="4">
                                            <p:txEl>
                                              <p:pRg st="1" end="1"/>
                                            </p:txEl>
                                          </p:spTgt>
                                        </p:tgtEl>
                                        <p:attrNameLst>
                                          <p:attrName>style.visibility</p:attrName>
                                        </p:attrNameLst>
                                      </p:cBhvr>
                                      <p:to>
                                        <p:strVal val="visible"/>
                                      </p:to>
                                    </p:set>
                                    <p:animEffect transition="in" filter="wipe(left)">
                                      <p:cBhvr>
                                        <p:cTn id="60" dur="500"/>
                                        <p:tgtEl>
                                          <p:spTgt spid="4">
                                            <p:txEl>
                                              <p:pRg st="1" end="1"/>
                                            </p:txEl>
                                          </p:spTgt>
                                        </p:tgtEl>
                                      </p:cBhvr>
                                    </p:animEffect>
                                  </p:childTnLst>
                                </p:cTn>
                              </p:par>
                            </p:childTnLst>
                          </p:cTn>
                        </p:par>
                      </p:childTnLst>
                    </p:cTn>
                  </p:par>
                  <p:par>
                    <p:cTn id="61" fill="hold">
                      <p:stCondLst>
                        <p:cond delay="indefinite"/>
                      </p:stCondLst>
                      <p:childTnLst>
                        <p:par>
                          <p:cTn id="62" fill="hold">
                            <p:stCondLst>
                              <p:cond delay="0"/>
                            </p:stCondLst>
                            <p:childTnLst>
                              <p:par>
                                <p:cTn id="63" presetID="25" presetClass="entr" presetSubtype="0" fill="hold" nodeType="clickEffect">
                                  <p:stCondLst>
                                    <p:cond delay="0"/>
                                  </p:stCondLst>
                                  <p:childTnLst>
                                    <p:set>
                                      <p:cBhvr>
                                        <p:cTn id="64" dur="1" fill="hold">
                                          <p:stCondLst>
                                            <p:cond delay="0"/>
                                          </p:stCondLst>
                                        </p:cTn>
                                        <p:tgtEl>
                                          <p:spTgt spid="8"/>
                                        </p:tgtEl>
                                        <p:attrNameLst>
                                          <p:attrName>style.visibility</p:attrName>
                                        </p:attrNameLst>
                                      </p:cBhvr>
                                      <p:to>
                                        <p:strVal val="visible"/>
                                      </p:to>
                                    </p:set>
                                    <p:anim calcmode="lin" valueType="num">
                                      <p:cBhvr>
                                        <p:cTn id="65" dur="500" decel="50000" fill="hold">
                                          <p:stCondLst>
                                            <p:cond delay="0"/>
                                          </p:stCondLst>
                                        </p:cTn>
                                        <p:tgtEl>
                                          <p:spTgt spid="8"/>
                                        </p:tgtEl>
                                        <p:attrNameLst>
                                          <p:attrName>style.rotation</p:attrName>
                                        </p:attrNameLst>
                                      </p:cBhvr>
                                      <p:tavLst>
                                        <p:tav tm="0">
                                          <p:val>
                                            <p:fltVal val="-90"/>
                                          </p:val>
                                        </p:tav>
                                        <p:tav tm="100000">
                                          <p:val>
                                            <p:fltVal val="0"/>
                                          </p:val>
                                        </p:tav>
                                      </p:tavLst>
                                    </p:anim>
                                    <p:anim calcmode="lin" valueType="num">
                                      <p:cBhvr>
                                        <p:cTn id="66" dur="500" decel="50000" fill="hold">
                                          <p:stCondLst>
                                            <p:cond delay="0"/>
                                          </p:stCondLst>
                                        </p:cTn>
                                        <p:tgtEl>
                                          <p:spTgt spid="8"/>
                                        </p:tgtEl>
                                        <p:attrNameLst>
                                          <p:attrName>ppt_w</p:attrName>
                                        </p:attrNameLst>
                                      </p:cBhvr>
                                      <p:tavLst>
                                        <p:tav tm="0">
                                          <p:val>
                                            <p:strVal val="#ppt_w"/>
                                          </p:val>
                                        </p:tav>
                                        <p:tav tm="100000">
                                          <p:val>
                                            <p:strVal val="#ppt_w*.05"/>
                                          </p:val>
                                        </p:tav>
                                      </p:tavLst>
                                    </p:anim>
                                    <p:anim calcmode="lin" valueType="num">
                                      <p:cBhvr>
                                        <p:cTn id="67" dur="500" accel="50000" fill="hold">
                                          <p:stCondLst>
                                            <p:cond delay="500"/>
                                          </p:stCondLst>
                                        </p:cTn>
                                        <p:tgtEl>
                                          <p:spTgt spid="8"/>
                                        </p:tgtEl>
                                        <p:attrNameLst>
                                          <p:attrName>ppt_w</p:attrName>
                                        </p:attrNameLst>
                                      </p:cBhvr>
                                      <p:tavLst>
                                        <p:tav tm="0">
                                          <p:val>
                                            <p:strVal val="#ppt_w*.05"/>
                                          </p:val>
                                        </p:tav>
                                        <p:tav tm="100000">
                                          <p:val>
                                            <p:strVal val="#ppt_w"/>
                                          </p:val>
                                        </p:tav>
                                      </p:tavLst>
                                    </p:anim>
                                    <p:anim calcmode="lin" valueType="num">
                                      <p:cBhvr>
                                        <p:cTn id="68" dur="1000" fill="hold"/>
                                        <p:tgtEl>
                                          <p:spTgt spid="8"/>
                                        </p:tgtEl>
                                        <p:attrNameLst>
                                          <p:attrName>ppt_h</p:attrName>
                                        </p:attrNameLst>
                                      </p:cBhvr>
                                      <p:tavLst>
                                        <p:tav tm="0">
                                          <p:val>
                                            <p:strVal val="#ppt_h"/>
                                          </p:val>
                                        </p:tav>
                                        <p:tav tm="100000">
                                          <p:val>
                                            <p:strVal val="#ppt_h"/>
                                          </p:val>
                                        </p:tav>
                                      </p:tavLst>
                                    </p:anim>
                                    <p:anim calcmode="lin" valueType="num">
                                      <p:cBhvr>
                                        <p:cTn id="69" dur="500" decel="50000" fill="hold">
                                          <p:stCondLst>
                                            <p:cond delay="0"/>
                                          </p:stCondLst>
                                        </p:cTn>
                                        <p:tgtEl>
                                          <p:spTgt spid="8"/>
                                        </p:tgtEl>
                                        <p:attrNameLst>
                                          <p:attrName>ppt_x</p:attrName>
                                        </p:attrNameLst>
                                      </p:cBhvr>
                                      <p:tavLst>
                                        <p:tav tm="0">
                                          <p:val>
                                            <p:strVal val="#ppt_x+.4"/>
                                          </p:val>
                                        </p:tav>
                                        <p:tav tm="100000">
                                          <p:val>
                                            <p:strVal val="#ppt_x"/>
                                          </p:val>
                                        </p:tav>
                                      </p:tavLst>
                                    </p:anim>
                                    <p:anim calcmode="lin" valueType="num">
                                      <p:cBhvr>
                                        <p:cTn id="70" dur="500" decel="50000" fill="hold">
                                          <p:stCondLst>
                                            <p:cond delay="0"/>
                                          </p:stCondLst>
                                        </p:cTn>
                                        <p:tgtEl>
                                          <p:spTgt spid="8"/>
                                        </p:tgtEl>
                                        <p:attrNameLst>
                                          <p:attrName>ppt_y</p:attrName>
                                        </p:attrNameLst>
                                      </p:cBhvr>
                                      <p:tavLst>
                                        <p:tav tm="0">
                                          <p:val>
                                            <p:strVal val="#ppt_y-.2"/>
                                          </p:val>
                                        </p:tav>
                                        <p:tav tm="100000">
                                          <p:val>
                                            <p:strVal val="#ppt_y+.1"/>
                                          </p:val>
                                        </p:tav>
                                      </p:tavLst>
                                    </p:anim>
                                    <p:anim calcmode="lin" valueType="num">
                                      <p:cBhvr>
                                        <p:cTn id="71" dur="500" accel="50000" fill="hold">
                                          <p:stCondLst>
                                            <p:cond delay="500"/>
                                          </p:stCondLst>
                                        </p:cTn>
                                        <p:tgtEl>
                                          <p:spTgt spid="8"/>
                                        </p:tgtEl>
                                        <p:attrNameLst>
                                          <p:attrName>ppt_y</p:attrName>
                                        </p:attrNameLst>
                                      </p:cBhvr>
                                      <p:tavLst>
                                        <p:tav tm="0">
                                          <p:val>
                                            <p:strVal val="#ppt_y+.1"/>
                                          </p:val>
                                        </p:tav>
                                        <p:tav tm="100000">
                                          <p:val>
                                            <p:strVal val="#ppt_y"/>
                                          </p:val>
                                        </p:tav>
                                      </p:tavLst>
                                    </p:anim>
                                    <p:animEffect transition="in" filter="fade">
                                      <p:cBhvr>
                                        <p:cTn id="72" dur="1000" decel="50000">
                                          <p:stCondLst>
                                            <p:cond delay="0"/>
                                          </p:stCondLst>
                                        </p:cTn>
                                        <p:tgtEl>
                                          <p:spTgt spid="8"/>
                                        </p:tgtEl>
                                      </p:cBhvr>
                                    </p:animEffect>
                                  </p:childTnLst>
                                </p:cTn>
                              </p:par>
                              <p:par>
                                <p:cTn id="73" presetID="25" presetClass="entr" presetSubtype="0" fill="hold" nodeType="withEffect">
                                  <p:stCondLst>
                                    <p:cond delay="0"/>
                                  </p:stCondLst>
                                  <p:childTnLst>
                                    <p:set>
                                      <p:cBhvr>
                                        <p:cTn id="74" dur="1" fill="hold">
                                          <p:stCondLst>
                                            <p:cond delay="0"/>
                                          </p:stCondLst>
                                        </p:cTn>
                                        <p:tgtEl>
                                          <p:spTgt spid="9"/>
                                        </p:tgtEl>
                                        <p:attrNameLst>
                                          <p:attrName>style.visibility</p:attrName>
                                        </p:attrNameLst>
                                      </p:cBhvr>
                                      <p:to>
                                        <p:strVal val="visible"/>
                                      </p:to>
                                    </p:set>
                                    <p:anim calcmode="lin" valueType="num">
                                      <p:cBhvr>
                                        <p:cTn id="75" dur="500" decel="50000" fill="hold">
                                          <p:stCondLst>
                                            <p:cond delay="0"/>
                                          </p:stCondLst>
                                        </p:cTn>
                                        <p:tgtEl>
                                          <p:spTgt spid="9"/>
                                        </p:tgtEl>
                                        <p:attrNameLst>
                                          <p:attrName>style.rotation</p:attrName>
                                        </p:attrNameLst>
                                      </p:cBhvr>
                                      <p:tavLst>
                                        <p:tav tm="0">
                                          <p:val>
                                            <p:fltVal val="-90"/>
                                          </p:val>
                                        </p:tav>
                                        <p:tav tm="100000">
                                          <p:val>
                                            <p:fltVal val="0"/>
                                          </p:val>
                                        </p:tav>
                                      </p:tavLst>
                                    </p:anim>
                                    <p:anim calcmode="lin" valueType="num">
                                      <p:cBhvr>
                                        <p:cTn id="76" dur="500" decel="50000" fill="hold">
                                          <p:stCondLst>
                                            <p:cond delay="0"/>
                                          </p:stCondLst>
                                        </p:cTn>
                                        <p:tgtEl>
                                          <p:spTgt spid="9"/>
                                        </p:tgtEl>
                                        <p:attrNameLst>
                                          <p:attrName>ppt_w</p:attrName>
                                        </p:attrNameLst>
                                      </p:cBhvr>
                                      <p:tavLst>
                                        <p:tav tm="0">
                                          <p:val>
                                            <p:strVal val="#ppt_w"/>
                                          </p:val>
                                        </p:tav>
                                        <p:tav tm="100000">
                                          <p:val>
                                            <p:strVal val="#ppt_w*.05"/>
                                          </p:val>
                                        </p:tav>
                                      </p:tavLst>
                                    </p:anim>
                                    <p:anim calcmode="lin" valueType="num">
                                      <p:cBhvr>
                                        <p:cTn id="77" dur="500" accel="50000" fill="hold">
                                          <p:stCondLst>
                                            <p:cond delay="500"/>
                                          </p:stCondLst>
                                        </p:cTn>
                                        <p:tgtEl>
                                          <p:spTgt spid="9"/>
                                        </p:tgtEl>
                                        <p:attrNameLst>
                                          <p:attrName>ppt_w</p:attrName>
                                        </p:attrNameLst>
                                      </p:cBhvr>
                                      <p:tavLst>
                                        <p:tav tm="0">
                                          <p:val>
                                            <p:strVal val="#ppt_w*.05"/>
                                          </p:val>
                                        </p:tav>
                                        <p:tav tm="100000">
                                          <p:val>
                                            <p:strVal val="#ppt_w"/>
                                          </p:val>
                                        </p:tav>
                                      </p:tavLst>
                                    </p:anim>
                                    <p:anim calcmode="lin" valueType="num">
                                      <p:cBhvr>
                                        <p:cTn id="78" dur="1000" fill="hold"/>
                                        <p:tgtEl>
                                          <p:spTgt spid="9"/>
                                        </p:tgtEl>
                                        <p:attrNameLst>
                                          <p:attrName>ppt_h</p:attrName>
                                        </p:attrNameLst>
                                      </p:cBhvr>
                                      <p:tavLst>
                                        <p:tav tm="0">
                                          <p:val>
                                            <p:strVal val="#ppt_h"/>
                                          </p:val>
                                        </p:tav>
                                        <p:tav tm="100000">
                                          <p:val>
                                            <p:strVal val="#ppt_h"/>
                                          </p:val>
                                        </p:tav>
                                      </p:tavLst>
                                    </p:anim>
                                    <p:anim calcmode="lin" valueType="num">
                                      <p:cBhvr>
                                        <p:cTn id="79" dur="500" decel="50000" fill="hold">
                                          <p:stCondLst>
                                            <p:cond delay="0"/>
                                          </p:stCondLst>
                                        </p:cTn>
                                        <p:tgtEl>
                                          <p:spTgt spid="9"/>
                                        </p:tgtEl>
                                        <p:attrNameLst>
                                          <p:attrName>ppt_x</p:attrName>
                                        </p:attrNameLst>
                                      </p:cBhvr>
                                      <p:tavLst>
                                        <p:tav tm="0">
                                          <p:val>
                                            <p:strVal val="#ppt_x+.4"/>
                                          </p:val>
                                        </p:tav>
                                        <p:tav tm="100000">
                                          <p:val>
                                            <p:strVal val="#ppt_x"/>
                                          </p:val>
                                        </p:tav>
                                      </p:tavLst>
                                    </p:anim>
                                    <p:anim calcmode="lin" valueType="num">
                                      <p:cBhvr>
                                        <p:cTn id="80" dur="500" decel="50000" fill="hold">
                                          <p:stCondLst>
                                            <p:cond delay="0"/>
                                          </p:stCondLst>
                                        </p:cTn>
                                        <p:tgtEl>
                                          <p:spTgt spid="9"/>
                                        </p:tgtEl>
                                        <p:attrNameLst>
                                          <p:attrName>ppt_y</p:attrName>
                                        </p:attrNameLst>
                                      </p:cBhvr>
                                      <p:tavLst>
                                        <p:tav tm="0">
                                          <p:val>
                                            <p:strVal val="#ppt_y-.2"/>
                                          </p:val>
                                        </p:tav>
                                        <p:tav tm="100000">
                                          <p:val>
                                            <p:strVal val="#ppt_y+.1"/>
                                          </p:val>
                                        </p:tav>
                                      </p:tavLst>
                                    </p:anim>
                                    <p:anim calcmode="lin" valueType="num">
                                      <p:cBhvr>
                                        <p:cTn id="81" dur="500" accel="50000" fill="hold">
                                          <p:stCondLst>
                                            <p:cond delay="500"/>
                                          </p:stCondLst>
                                        </p:cTn>
                                        <p:tgtEl>
                                          <p:spTgt spid="9"/>
                                        </p:tgtEl>
                                        <p:attrNameLst>
                                          <p:attrName>ppt_y</p:attrName>
                                        </p:attrNameLst>
                                      </p:cBhvr>
                                      <p:tavLst>
                                        <p:tav tm="0">
                                          <p:val>
                                            <p:strVal val="#ppt_y+.1"/>
                                          </p:val>
                                        </p:tav>
                                        <p:tav tm="100000">
                                          <p:val>
                                            <p:strVal val="#ppt_y"/>
                                          </p:val>
                                        </p:tav>
                                      </p:tavLst>
                                    </p:anim>
                                    <p:animEffect transition="in" filter="fade">
                                      <p:cBhvr>
                                        <p:cTn id="82" dur="1000" decel="50000">
                                          <p:stCondLst>
                                            <p:cond delay="0"/>
                                          </p:stCondLst>
                                        </p:cTn>
                                        <p:tgtEl>
                                          <p:spTgt spid="9"/>
                                        </p:tgtEl>
                                      </p:cBhvr>
                                    </p:animEffect>
                                  </p:childTnLst>
                                </p:cTn>
                              </p:par>
                              <p:par>
                                <p:cTn id="83" presetID="25" presetClass="entr" presetSubtype="0" fill="hold" nodeType="withEffect">
                                  <p:stCondLst>
                                    <p:cond delay="0"/>
                                  </p:stCondLst>
                                  <p:childTnLst>
                                    <p:set>
                                      <p:cBhvr>
                                        <p:cTn id="84" dur="1" fill="hold">
                                          <p:stCondLst>
                                            <p:cond delay="0"/>
                                          </p:stCondLst>
                                        </p:cTn>
                                        <p:tgtEl>
                                          <p:spTgt spid="10"/>
                                        </p:tgtEl>
                                        <p:attrNameLst>
                                          <p:attrName>style.visibility</p:attrName>
                                        </p:attrNameLst>
                                      </p:cBhvr>
                                      <p:to>
                                        <p:strVal val="visible"/>
                                      </p:to>
                                    </p:set>
                                    <p:anim calcmode="lin" valueType="num">
                                      <p:cBhvr>
                                        <p:cTn id="85"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86"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87"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88" dur="1000" fill="hold"/>
                                        <p:tgtEl>
                                          <p:spTgt spid="10"/>
                                        </p:tgtEl>
                                        <p:attrNameLst>
                                          <p:attrName>ppt_h</p:attrName>
                                        </p:attrNameLst>
                                      </p:cBhvr>
                                      <p:tavLst>
                                        <p:tav tm="0">
                                          <p:val>
                                            <p:strVal val="#ppt_h"/>
                                          </p:val>
                                        </p:tav>
                                        <p:tav tm="100000">
                                          <p:val>
                                            <p:strVal val="#ppt_h"/>
                                          </p:val>
                                        </p:tav>
                                      </p:tavLst>
                                    </p:anim>
                                    <p:anim calcmode="lin" valueType="num">
                                      <p:cBhvr>
                                        <p:cTn id="89"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90"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91"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92" dur="1000" decel="50000">
                                          <p:stCondLst>
                                            <p:cond delay="0"/>
                                          </p:stCondLst>
                                        </p:cTn>
                                        <p:tgtEl>
                                          <p:spTgt spid="10"/>
                                        </p:tgtEl>
                                      </p:cBhvr>
                                    </p:animEffect>
                                  </p:childTnLst>
                                </p:cTn>
                              </p:par>
                            </p:childTnLst>
                          </p:cTn>
                        </p:par>
                        <p:par>
                          <p:cTn id="93" fill="hold">
                            <p:stCondLst>
                              <p:cond delay="1000"/>
                            </p:stCondLst>
                            <p:childTnLst>
                              <p:par>
                                <p:cTn id="94" presetID="22" presetClass="entr" presetSubtype="8" fill="hold" grpId="0" nodeType="afterEffect">
                                  <p:stCondLst>
                                    <p:cond delay="0"/>
                                  </p:stCondLst>
                                  <p:childTnLst>
                                    <p:set>
                                      <p:cBhvr>
                                        <p:cTn id="95" dur="1" fill="hold">
                                          <p:stCondLst>
                                            <p:cond delay="0"/>
                                          </p:stCondLst>
                                        </p:cTn>
                                        <p:tgtEl>
                                          <p:spTgt spid="4">
                                            <p:txEl>
                                              <p:pRg st="2" end="2"/>
                                            </p:txEl>
                                          </p:spTgt>
                                        </p:tgtEl>
                                        <p:attrNameLst>
                                          <p:attrName>style.visibility</p:attrName>
                                        </p:attrNameLst>
                                      </p:cBhvr>
                                      <p:to>
                                        <p:strVal val="visible"/>
                                      </p:to>
                                    </p:set>
                                    <p:animEffect transition="in" filter="wipe(left)">
                                      <p:cBhvr>
                                        <p:cTn id="96" dur="500"/>
                                        <p:tgtEl>
                                          <p:spTgt spid="4">
                                            <p:txEl>
                                              <p:pRg st="2" end="2"/>
                                            </p:txEl>
                                          </p:spTgt>
                                        </p:tgtEl>
                                      </p:cBhvr>
                                    </p:animEffect>
                                  </p:childTnLst>
                                </p:cTn>
                              </p:par>
                            </p:childTnLst>
                          </p:cTn>
                        </p:par>
                      </p:childTnLst>
                    </p:cTn>
                  </p:par>
                  <p:par>
                    <p:cTn id="97" fill="hold">
                      <p:stCondLst>
                        <p:cond delay="indefinite"/>
                      </p:stCondLst>
                      <p:childTnLst>
                        <p:par>
                          <p:cTn id="98" fill="hold">
                            <p:stCondLst>
                              <p:cond delay="0"/>
                            </p:stCondLst>
                            <p:childTnLst>
                              <p:par>
                                <p:cTn id="99" presetID="22" presetClass="entr" presetSubtype="8" fill="hold" grpId="0" nodeType="clickEffect">
                                  <p:stCondLst>
                                    <p:cond delay="0"/>
                                  </p:stCondLst>
                                  <p:childTnLst>
                                    <p:set>
                                      <p:cBhvr>
                                        <p:cTn id="100" dur="1" fill="hold">
                                          <p:stCondLst>
                                            <p:cond delay="0"/>
                                          </p:stCondLst>
                                        </p:cTn>
                                        <p:tgtEl>
                                          <p:spTgt spid="4">
                                            <p:txEl>
                                              <p:pRg st="3" end="3"/>
                                            </p:txEl>
                                          </p:spTgt>
                                        </p:tgtEl>
                                        <p:attrNameLst>
                                          <p:attrName>style.visibility</p:attrName>
                                        </p:attrNameLst>
                                      </p:cBhvr>
                                      <p:to>
                                        <p:strVal val="visible"/>
                                      </p:to>
                                    </p:set>
                                    <p:animEffect transition="in" filter="wipe(left)">
                                      <p:cBhvr>
                                        <p:cTn id="101" dur="500"/>
                                        <p:tgtEl>
                                          <p:spTgt spid="4">
                                            <p:txEl>
                                              <p:pRg st="3" end="3"/>
                                            </p:txEl>
                                          </p:spTgt>
                                        </p:tgtEl>
                                      </p:cBhvr>
                                    </p:animEffect>
                                  </p:childTnLst>
                                </p:cTn>
                              </p:par>
                            </p:childTnLst>
                          </p:cTn>
                        </p:par>
                      </p:childTnLst>
                    </p:cTn>
                  </p:par>
                  <p:par>
                    <p:cTn id="102" fill="hold">
                      <p:stCondLst>
                        <p:cond delay="indefinite"/>
                      </p:stCondLst>
                      <p:childTnLst>
                        <p:par>
                          <p:cTn id="103" fill="hold">
                            <p:stCondLst>
                              <p:cond delay="0"/>
                            </p:stCondLst>
                            <p:childTnLst>
                              <p:par>
                                <p:cTn id="104" presetID="22" presetClass="entr" presetSubtype="8" fill="hold" grpId="0" nodeType="clickEffect">
                                  <p:stCondLst>
                                    <p:cond delay="0"/>
                                  </p:stCondLst>
                                  <p:childTnLst>
                                    <p:set>
                                      <p:cBhvr>
                                        <p:cTn id="105" dur="1" fill="hold">
                                          <p:stCondLst>
                                            <p:cond delay="0"/>
                                          </p:stCondLst>
                                        </p:cTn>
                                        <p:tgtEl>
                                          <p:spTgt spid="4">
                                            <p:txEl>
                                              <p:pRg st="4" end="4"/>
                                            </p:txEl>
                                          </p:spTgt>
                                        </p:tgtEl>
                                        <p:attrNameLst>
                                          <p:attrName>style.visibility</p:attrName>
                                        </p:attrNameLst>
                                      </p:cBhvr>
                                      <p:to>
                                        <p:strVal val="visible"/>
                                      </p:to>
                                    </p:set>
                                    <p:animEffect transition="in" filter="wipe(left)">
                                      <p:cBhvr>
                                        <p:cTn id="106"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extLst>
              <a:ext uri="{BEBA8EAE-BF5A-486C-A8C5-ECC9F3942E4B}">
                <a14:imgProps xmlns="" xmlns:a14="http://schemas.microsoft.com/office/drawing/2010/main">
                  <a14:imgLayer r:embed="rId3">
                    <a14:imgEffect>
                      <a14:artisticBlur/>
                    </a14:imgEffect>
                  </a14:imgLayer>
                </a14:imgProps>
              </a:ext>
            </a:extLst>
          </a:blip>
          <a:srcRect/>
          <a:stretch>
            <a:fillRect t="-54000"/>
          </a:stretch>
        </a:blipFill>
        <a:effectLst/>
      </p:bgPr>
    </p:bg>
    <p:spTree>
      <p:nvGrpSpPr>
        <p:cNvPr id="1" name=""/>
        <p:cNvGrpSpPr/>
        <p:nvPr/>
      </p:nvGrpSpPr>
      <p:grpSpPr>
        <a:xfrm>
          <a:off x="0" y="0"/>
          <a:ext cx="0" cy="0"/>
          <a:chOff x="0" y="0"/>
          <a:chExt cx="0" cy="0"/>
        </a:xfrm>
      </p:grpSpPr>
      <p:sp>
        <p:nvSpPr>
          <p:cNvPr id="2" name="CuadroTexto 1"/>
          <p:cNvSpPr txBox="1"/>
          <p:nvPr/>
        </p:nvSpPr>
        <p:spPr>
          <a:xfrm>
            <a:off x="0" y="0"/>
            <a:ext cx="9144000" cy="769441"/>
          </a:xfrm>
          <a:prstGeom prst="rect">
            <a:avLst/>
          </a:prstGeom>
          <a:noFill/>
        </p:spPr>
        <p:txBody>
          <a:bodyPr wrap="square" rtlCol="0">
            <a:spAutoFit/>
          </a:bodyPr>
          <a:lstStyle>
            <a:defPPr>
              <a:defRPr lang="es-ES"/>
            </a:defPPr>
            <a:lvl1pPr algn="ctr" defTabSz="914400">
              <a:defRPr sz="3200" b="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defRPr>
            </a:lvl1pPr>
            <a:lvl2pPr defTabSz="914400"/>
            <a:lvl3pPr defTabSz="914400"/>
            <a:lvl4pPr defTabSz="914400"/>
            <a:lvl5pPr defTabSz="914400"/>
            <a:lvl6pPr defTabSz="914400"/>
            <a:lvl7pPr defTabSz="914400"/>
            <a:lvl8pPr defTabSz="914400"/>
            <a:lvl9pPr defTabSz="914400"/>
          </a:lstStyle>
          <a:p>
            <a:r>
              <a:rPr lang="ro-RO" sz="4400">
                <a:gradFill>
                  <a:gsLst>
                    <a:gs pos="100000">
                      <a:schemeClr val="accent4">
                        <a:lumMod val="50000"/>
                      </a:schemeClr>
                    </a:gs>
                    <a:gs pos="13000">
                      <a:srgbClr val="D6BF77"/>
                    </a:gs>
                    <a:gs pos="60000">
                      <a:schemeClr val="accent4">
                        <a:lumMod val="75000"/>
                      </a:schemeClr>
                    </a:gs>
                    <a:gs pos="0">
                      <a:schemeClr val="accent3">
                        <a:lumMod val="20000"/>
                        <a:lumOff val="80000"/>
                      </a:schemeClr>
                    </a:gs>
                  </a:gsLst>
                  <a:lin ang="5400000"/>
                </a:gradFill>
                <a:effectLst>
                  <a:innerShdw blurRad="69850" dist="63500" dir="6600000">
                    <a:srgbClr val="000000"/>
                  </a:innerShdw>
                </a:effectLst>
              </a:rPr>
              <a:t>ÎNVĂȚĂTORUL </a:t>
            </a:r>
            <a:r>
              <a:rPr lang="ro-RO" sz="4400" smtClean="0">
                <a:gradFill>
                  <a:gsLst>
                    <a:gs pos="100000">
                      <a:schemeClr val="accent4">
                        <a:lumMod val="50000"/>
                      </a:schemeClr>
                    </a:gs>
                    <a:gs pos="13000">
                      <a:srgbClr val="D6BF77"/>
                    </a:gs>
                    <a:gs pos="60000">
                      <a:schemeClr val="accent4">
                        <a:lumMod val="75000"/>
                      </a:schemeClr>
                    </a:gs>
                    <a:gs pos="0">
                      <a:schemeClr val="accent3">
                        <a:lumMod val="20000"/>
                        <a:lumOff val="80000"/>
                      </a:schemeClr>
                    </a:gs>
                  </a:gsLst>
                  <a:lin ang="5400000"/>
                </a:gradFill>
                <a:effectLst>
                  <a:innerShdw blurRad="69850" dist="63500" dir="6600000">
                    <a:srgbClr val="000000"/>
                  </a:innerShdw>
                </a:effectLst>
              </a:rPr>
              <a:t>NOSTRU</a:t>
            </a:r>
            <a:endParaRPr lang="ro-RO" sz="4400">
              <a:gradFill>
                <a:gsLst>
                  <a:gs pos="100000">
                    <a:schemeClr val="accent4">
                      <a:lumMod val="50000"/>
                    </a:schemeClr>
                  </a:gs>
                  <a:gs pos="13000">
                    <a:srgbClr val="D6BF77"/>
                  </a:gs>
                  <a:gs pos="60000">
                    <a:schemeClr val="accent4">
                      <a:lumMod val="75000"/>
                    </a:schemeClr>
                  </a:gs>
                  <a:gs pos="0">
                    <a:schemeClr val="accent3">
                      <a:lumMod val="20000"/>
                      <a:lumOff val="80000"/>
                    </a:schemeClr>
                  </a:gs>
                </a:gsLst>
                <a:lin ang="5400000"/>
              </a:gradFill>
              <a:effectLst>
                <a:innerShdw blurRad="69850" dist="63500" dir="6600000">
                  <a:srgbClr val="000000"/>
                </a:innerShdw>
              </a:effectLst>
            </a:endParaRPr>
          </a:p>
        </p:txBody>
      </p:sp>
      <p:sp>
        <p:nvSpPr>
          <p:cNvPr id="3" name="Rectángulo 2"/>
          <p:cNvSpPr/>
          <p:nvPr/>
        </p:nvSpPr>
        <p:spPr>
          <a:xfrm>
            <a:off x="427008" y="637250"/>
            <a:ext cx="8289985" cy="923330"/>
          </a:xfrm>
          <a:prstGeom prst="rect">
            <a:avLst/>
          </a:prstGeom>
        </p:spPr>
        <p:txBody>
          <a:bodyPr wrap="square">
            <a:spAutoFit/>
          </a:bodyPr>
          <a:lstStyle/>
          <a:p>
            <a:r>
              <a:rPr lang="ro-RO" b="1" dirty="0" smtClean="0">
                <a:solidFill>
                  <a:srgbClr val="463500"/>
                </a:solidFill>
                <a:latin typeface="Comic Sans MS" panose="030F0702030302020204" pitchFamily="66" charset="0"/>
              </a:rPr>
              <a:t>“Dar, când va veni Acela, Duhul adevărului, El vă va călăuzi în tot adevărul; pentru că nu va vorbi de la Sine Însuşi, ci va vorbi ce va auzi şi vă va face cunoscut cele viitoare.” </a:t>
            </a:r>
            <a:r>
              <a:rPr lang="ro-RO" sz="1400" b="1" dirty="0" smtClean="0">
                <a:solidFill>
                  <a:srgbClr val="463500"/>
                </a:solidFill>
                <a:latin typeface="Comic Sans MS" panose="030F0702030302020204" pitchFamily="66" charset="0"/>
              </a:rPr>
              <a:t>(Ioan 16:13 GBV)</a:t>
            </a:r>
            <a:endParaRPr lang="ro-RO" sz="1400" b="1" dirty="0">
              <a:solidFill>
                <a:srgbClr val="463500"/>
              </a:solidFill>
              <a:latin typeface="Comic Sans MS" panose="030F0702030302020204" pitchFamily="66" charset="0"/>
            </a:endParaRPr>
          </a:p>
        </p:txBody>
      </p:sp>
      <p:sp>
        <p:nvSpPr>
          <p:cNvPr id="4" name="CuadroTexto 3"/>
          <p:cNvSpPr txBox="1"/>
          <p:nvPr/>
        </p:nvSpPr>
        <p:spPr>
          <a:xfrm>
            <a:off x="3245868" y="1664895"/>
            <a:ext cx="5785983" cy="3323987"/>
          </a:xfrm>
          <a:prstGeom prst="rect">
            <a:avLst/>
          </a:prstGeom>
          <a:noFill/>
        </p:spPr>
        <p:txBody>
          <a:bodyPr wrap="square" rtlCol="0">
            <a:spAutoFit/>
          </a:bodyPr>
          <a:lstStyle/>
          <a:p>
            <a:pPr>
              <a:spcBef>
                <a:spcPts val="600"/>
              </a:spcBef>
            </a:pPr>
            <a:r>
              <a:rPr lang="ro-RO" sz="2000" b="1" dirty="0">
                <a:effectLst>
                  <a:glow rad="127000">
                    <a:schemeClr val="accent4">
                      <a:lumMod val="40000"/>
                      <a:lumOff val="60000"/>
                      <a:alpha val="33000"/>
                    </a:schemeClr>
                  </a:glow>
                </a:effectLst>
              </a:rPr>
              <a:t>Care este adevărul spre care ne îndreaptă Duhul Sfânt? </a:t>
            </a:r>
          </a:p>
          <a:p>
            <a:pPr>
              <a:spcBef>
                <a:spcPts val="600"/>
              </a:spcBef>
            </a:pPr>
            <a:r>
              <a:rPr lang="ro-RO" sz="2000" b="1" dirty="0">
                <a:effectLst>
                  <a:glow rad="127000">
                    <a:schemeClr val="accent4">
                      <a:lumMod val="40000"/>
                      <a:lumOff val="60000"/>
                      <a:alpha val="33000"/>
                    </a:schemeClr>
                  </a:glow>
                </a:effectLst>
              </a:rPr>
              <a:t>Este adevărul cu privire la Dumnezeu. Fiecare doctrină a Bibliei descoperă ceva despre frumusețea adevărului despre Dumnezeul care ne iubește și tânjește să fim salvați în împărăția Sa. </a:t>
            </a:r>
          </a:p>
          <a:p>
            <a:pPr>
              <a:spcBef>
                <a:spcPts val="600"/>
              </a:spcBef>
            </a:pPr>
            <a:r>
              <a:rPr lang="ro-RO" sz="2000" b="1" dirty="0">
                <a:effectLst>
                  <a:glow rad="127000">
                    <a:schemeClr val="accent4">
                      <a:lumMod val="40000"/>
                      <a:lumOff val="60000"/>
                      <a:alpha val="33000"/>
                    </a:schemeClr>
                  </a:glow>
                </a:effectLst>
              </a:rPr>
              <a:t>Nu putem discerne adevărurile prezentate în Biblie prin propriul nostru raționament, deoarece lucrurile spirituale trebuie înțelese spiritual </a:t>
            </a:r>
            <a:r>
              <a:rPr lang="ro-RO" sz="2000" b="1" dirty="0" smtClean="0">
                <a:effectLst>
                  <a:glow rad="127000">
                    <a:schemeClr val="accent4">
                      <a:lumMod val="40000"/>
                      <a:lumOff val="60000"/>
                      <a:alpha val="33000"/>
                    </a:schemeClr>
                  </a:glow>
                </a:effectLst>
              </a:rPr>
              <a:t>(1 Cor. 2:13). Din </a:t>
            </a:r>
            <a:r>
              <a:rPr lang="ro-RO" sz="2000" b="1" dirty="0">
                <a:effectLst>
                  <a:glow rad="127000">
                    <a:schemeClr val="accent4">
                      <a:lumMod val="40000"/>
                      <a:lumOff val="60000"/>
                      <a:alpha val="33000"/>
                    </a:schemeClr>
                  </a:glow>
                </a:effectLst>
              </a:rPr>
              <a:t>acest motiv, Duhul Sfânt ne </a:t>
            </a:r>
            <a:r>
              <a:rPr lang="ro-RO" sz="2000" b="1" dirty="0" smtClean="0">
                <a:effectLst>
                  <a:glow rad="127000">
                    <a:schemeClr val="accent4">
                      <a:lumMod val="40000"/>
                      <a:lumOff val="60000"/>
                      <a:alpha val="33000"/>
                    </a:schemeClr>
                  </a:glow>
                </a:effectLst>
              </a:rPr>
              <a:t>ajută:</a:t>
            </a:r>
            <a:endParaRPr lang="ro-RO" sz="2000" b="1" dirty="0">
              <a:effectLst>
                <a:glow rad="127000">
                  <a:schemeClr val="accent4">
                    <a:lumMod val="40000"/>
                    <a:lumOff val="60000"/>
                    <a:alpha val="33000"/>
                  </a:schemeClr>
                </a:glow>
              </a:effectLst>
            </a:endParaRPr>
          </a:p>
        </p:txBody>
      </p:sp>
      <p:sp>
        <p:nvSpPr>
          <p:cNvPr id="5" name="CuadroTexto 4"/>
          <p:cNvSpPr txBox="1"/>
          <p:nvPr/>
        </p:nvSpPr>
        <p:spPr>
          <a:xfrm>
            <a:off x="3245868" y="5029228"/>
            <a:ext cx="5785983" cy="707886"/>
          </a:xfrm>
          <a:prstGeom prst="rect">
            <a:avLst/>
          </a:prstGeom>
          <a:noFill/>
        </p:spPr>
        <p:txBody>
          <a:bodyPr wrap="square" rtlCol="0">
            <a:spAutoFit/>
          </a:bodyPr>
          <a:lstStyle/>
          <a:p>
            <a:pPr marL="361950" indent="-361950">
              <a:buFont typeface="+mj-lt"/>
              <a:buAutoNum type="arabicPeriod"/>
            </a:pPr>
            <a:r>
              <a:rPr lang="ro-RO" sz="2000" b="1"/>
              <a:t>Să înțelegem adevăratele doctrine ale </a:t>
            </a:r>
            <a:r>
              <a:rPr lang="ro-RO" sz="2000" b="1" smtClean="0"/>
              <a:t>Bibliei.</a:t>
            </a:r>
          </a:p>
          <a:p>
            <a:pPr marL="361950" indent="-361950">
              <a:buFont typeface="+mj-lt"/>
              <a:buAutoNum type="arabicPeriod"/>
            </a:pPr>
            <a:r>
              <a:rPr lang="ro-RO" sz="2000" b="1" smtClean="0"/>
              <a:t>Să </a:t>
            </a:r>
            <a:r>
              <a:rPr lang="ro-RO" sz="2000" b="1"/>
              <a:t>înțelegem adevărul despre noi </a:t>
            </a:r>
            <a:r>
              <a:rPr lang="ro-RO" sz="2000" b="1" smtClean="0"/>
              <a:t>înșine.</a:t>
            </a:r>
            <a:endParaRPr lang="ro-RO" sz="2000" b="1"/>
          </a:p>
        </p:txBody>
      </p:sp>
      <p:pic>
        <p:nvPicPr>
          <p:cNvPr id="7" name="Imagen 6"/>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250163" y="1586979"/>
            <a:ext cx="2883568" cy="216267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8" name="Imagen 7"/>
          <p:cNvPicPr>
            <a:picLocks noChangeAspect="1"/>
          </p:cNvPicPr>
          <p:nvPr/>
        </p:nvPicPr>
        <p:blipFill>
          <a:blip r:embed="rId5">
            <a:extLst>
              <a:ext uri="{28A0092B-C50C-407E-A947-70E740481C1C}">
                <a14:useLocalDpi xmlns="" xmlns:a14="http://schemas.microsoft.com/office/drawing/2010/main" val="0"/>
              </a:ext>
            </a:extLst>
          </a:blip>
          <a:stretch>
            <a:fillRect/>
          </a:stretch>
        </p:blipFill>
        <p:spPr>
          <a:xfrm>
            <a:off x="250162" y="3803966"/>
            <a:ext cx="2883567" cy="204526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6" name="CuadroTexto 5"/>
          <p:cNvSpPr txBox="1"/>
          <p:nvPr/>
        </p:nvSpPr>
        <p:spPr>
          <a:xfrm>
            <a:off x="138022" y="5823350"/>
            <a:ext cx="9005978" cy="1015663"/>
          </a:xfrm>
          <a:prstGeom prst="rect">
            <a:avLst/>
          </a:prstGeom>
          <a:noFill/>
        </p:spPr>
        <p:txBody>
          <a:bodyPr wrap="square" rtlCol="0">
            <a:spAutoFit/>
          </a:bodyPr>
          <a:lstStyle/>
          <a:p>
            <a:pPr>
              <a:spcBef>
                <a:spcPts val="600"/>
              </a:spcBef>
            </a:pPr>
            <a:r>
              <a:rPr lang="ro-RO" sz="2000" b="1"/>
              <a:t>Când aleg să răspund la îndrumările Duhului Sfânt și accept umil instrucțiunile divine din Biblie, harul lui Dumnezeu transformă viața mea și mintea mea este protejată împotriva înșelăciunilor diavolului</a:t>
            </a:r>
            <a:r>
              <a:rPr lang="ro-RO" sz="2000" b="1" smtClean="0"/>
              <a:t>.</a:t>
            </a:r>
            <a:endParaRPr lang="ro-RO" sz="2000" b="1"/>
          </a:p>
        </p:txBody>
      </p:sp>
    </p:spTree>
    <p:extLst>
      <p:ext uri="{BB962C8B-B14F-4D97-AF65-F5344CB8AC3E}">
        <p14:creationId xmlns="" xmlns:p14="http://schemas.microsoft.com/office/powerpoint/2010/main" val="2863432916"/>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randombar(horizontal)">
                                      <p:cBhvr>
                                        <p:cTn id="16" dur="5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4">
                                            <p:txEl>
                                              <p:pRg st="0" end="0"/>
                                            </p:txEl>
                                          </p:spTgt>
                                        </p:tgtEl>
                                        <p:attrNameLst>
                                          <p:attrName>style.visibility</p:attrName>
                                        </p:attrNameLst>
                                      </p:cBhvr>
                                      <p:to>
                                        <p:strVal val="visible"/>
                                      </p:to>
                                    </p:set>
                                    <p:animEffect transition="in" filter="wipe(left)">
                                      <p:cBhvr>
                                        <p:cTn id="21" dur="500"/>
                                        <p:tgtEl>
                                          <p:spTgt spid="4">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4">
                                            <p:txEl>
                                              <p:pRg st="1" end="1"/>
                                            </p:txEl>
                                          </p:spTgt>
                                        </p:tgtEl>
                                        <p:attrNameLst>
                                          <p:attrName>style.visibility</p:attrName>
                                        </p:attrNameLst>
                                      </p:cBhvr>
                                      <p:to>
                                        <p:strVal val="visible"/>
                                      </p:to>
                                    </p:set>
                                    <p:animEffect transition="in" filter="wipe(left)">
                                      <p:cBhvr>
                                        <p:cTn id="26" dur="500"/>
                                        <p:tgtEl>
                                          <p:spTgt spid="4">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4">
                                            <p:txEl>
                                              <p:pRg st="2" end="2"/>
                                            </p:txEl>
                                          </p:spTgt>
                                        </p:tgtEl>
                                        <p:attrNameLst>
                                          <p:attrName>style.visibility</p:attrName>
                                        </p:attrNameLst>
                                      </p:cBhvr>
                                      <p:to>
                                        <p:strVal val="visible"/>
                                      </p:to>
                                    </p:set>
                                    <p:animEffect transition="in" filter="wipe(left)">
                                      <p:cBhvr>
                                        <p:cTn id="31" dur="500"/>
                                        <p:tgtEl>
                                          <p:spTgt spid="4">
                                            <p:txEl>
                                              <p:pRg st="2" end="2"/>
                                            </p:txEl>
                                          </p:spTgt>
                                        </p:tgtEl>
                                      </p:cBhvr>
                                    </p:animEffect>
                                  </p:childTnLst>
                                </p:cTn>
                              </p:par>
                              <p:par>
                                <p:cTn id="32" presetID="22" presetClass="entr" presetSubtype="2" fill="hold" nodeType="with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right)">
                                      <p:cBhvr>
                                        <p:cTn id="34" dur="500"/>
                                        <p:tgtEl>
                                          <p:spTgt spid="7"/>
                                        </p:tgtEl>
                                      </p:cBhvr>
                                    </p:animEffect>
                                  </p:childTnLst>
                                </p:cTn>
                              </p:par>
                              <p:par>
                                <p:cTn id="35" presetID="22" presetClass="entr" presetSubtype="2" fill="hold" nodeType="with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wipe(right)">
                                      <p:cBhvr>
                                        <p:cTn id="37" dur="500"/>
                                        <p:tgtEl>
                                          <p:spTgt spid="8"/>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5">
                                            <p:txEl>
                                              <p:pRg st="0" end="0"/>
                                            </p:txEl>
                                          </p:spTgt>
                                        </p:tgtEl>
                                        <p:attrNameLst>
                                          <p:attrName>style.visibility</p:attrName>
                                        </p:attrNameLst>
                                      </p:cBhvr>
                                      <p:to>
                                        <p:strVal val="visible"/>
                                      </p:to>
                                    </p:set>
                                    <p:animEffect transition="in" filter="wipe(left)">
                                      <p:cBhvr>
                                        <p:cTn id="42" dur="500"/>
                                        <p:tgtEl>
                                          <p:spTgt spid="5">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5">
                                            <p:txEl>
                                              <p:pRg st="1" end="1"/>
                                            </p:txEl>
                                          </p:spTgt>
                                        </p:tgtEl>
                                        <p:attrNameLst>
                                          <p:attrName>style.visibility</p:attrName>
                                        </p:attrNameLst>
                                      </p:cBhvr>
                                      <p:to>
                                        <p:strVal val="visible"/>
                                      </p:to>
                                    </p:set>
                                    <p:animEffect transition="in" filter="wipe(left)">
                                      <p:cBhvr>
                                        <p:cTn id="47" dur="500"/>
                                        <p:tgtEl>
                                          <p:spTgt spid="5">
                                            <p:txEl>
                                              <p:pRg st="1" end="1"/>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5" presetClass="entr" presetSubtype="0" fill="hold" grpId="0" nodeType="clickEffect">
                                  <p:stCondLst>
                                    <p:cond delay="0"/>
                                  </p:stCondLst>
                                  <p:childTnLst>
                                    <p:set>
                                      <p:cBhvr>
                                        <p:cTn id="51" dur="1" fill="hold">
                                          <p:stCondLst>
                                            <p:cond delay="0"/>
                                          </p:stCondLst>
                                        </p:cTn>
                                        <p:tgtEl>
                                          <p:spTgt spid="6"/>
                                        </p:tgtEl>
                                        <p:attrNameLst>
                                          <p:attrName>style.visibility</p:attrName>
                                        </p:attrNameLst>
                                      </p:cBhvr>
                                      <p:to>
                                        <p:strVal val="visible"/>
                                      </p:to>
                                    </p:set>
                                    <p:anim calcmode="lin" valueType="num">
                                      <p:cBhvr>
                                        <p:cTn id="52" dur="1000" fill="hold"/>
                                        <p:tgtEl>
                                          <p:spTgt spid="6"/>
                                        </p:tgtEl>
                                        <p:attrNameLst>
                                          <p:attrName>ppt_w</p:attrName>
                                        </p:attrNameLst>
                                      </p:cBhvr>
                                      <p:tavLst>
                                        <p:tav tm="0">
                                          <p:val>
                                            <p:fltVal val="0"/>
                                          </p:val>
                                        </p:tav>
                                        <p:tav tm="100000">
                                          <p:val>
                                            <p:strVal val="#ppt_w"/>
                                          </p:val>
                                        </p:tav>
                                      </p:tavLst>
                                    </p:anim>
                                    <p:anim calcmode="lin" valueType="num">
                                      <p:cBhvr>
                                        <p:cTn id="53" dur="1000" fill="hold"/>
                                        <p:tgtEl>
                                          <p:spTgt spid="6"/>
                                        </p:tgtEl>
                                        <p:attrNameLst>
                                          <p:attrName>ppt_h</p:attrName>
                                        </p:attrNameLst>
                                      </p:cBhvr>
                                      <p:tavLst>
                                        <p:tav tm="0">
                                          <p:val>
                                            <p:fltVal val="0"/>
                                          </p:val>
                                        </p:tav>
                                        <p:tav tm="100000">
                                          <p:val>
                                            <p:strVal val="#ppt_h"/>
                                          </p:val>
                                        </p:tav>
                                      </p:tavLst>
                                    </p:anim>
                                    <p:anim calcmode="lin" valueType="num">
                                      <p:cBhvr>
                                        <p:cTn id="54"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55"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uiExpand="1" build="p"/>
      <p:bldP spid="5" grpId="0" build="p"/>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r="-12000" b="-2000"/>
          </a:stretch>
        </a:blipFill>
        <a:effectLst/>
      </p:bgPr>
    </p:bg>
    <p:spTree>
      <p:nvGrpSpPr>
        <p:cNvPr id="1" name=""/>
        <p:cNvGrpSpPr/>
        <p:nvPr/>
      </p:nvGrpSpPr>
      <p:grpSpPr>
        <a:xfrm>
          <a:off x="0" y="0"/>
          <a:ext cx="0" cy="0"/>
          <a:chOff x="0" y="0"/>
          <a:chExt cx="0" cy="0"/>
        </a:xfrm>
      </p:grpSpPr>
      <p:pic>
        <p:nvPicPr>
          <p:cNvPr id="6" name="Imagen 5"/>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6331789" y="1242187"/>
            <a:ext cx="2691441" cy="3404352"/>
          </a:xfrm>
          <a:prstGeom prst="rect">
            <a:avLst/>
          </a:prstGeom>
          <a:ln>
            <a:noFill/>
          </a:ln>
          <a:effectLst>
            <a:softEdge rad="112500"/>
          </a:effectLst>
        </p:spPr>
      </p:pic>
      <p:sp>
        <p:nvSpPr>
          <p:cNvPr id="2" name="CuadroTexto 1"/>
          <p:cNvSpPr txBox="1"/>
          <p:nvPr/>
        </p:nvSpPr>
        <p:spPr>
          <a:xfrm>
            <a:off x="0" y="0"/>
            <a:ext cx="9144000" cy="769441"/>
          </a:xfrm>
          <a:prstGeom prst="rect">
            <a:avLst/>
          </a:prstGeom>
          <a:noFill/>
        </p:spPr>
        <p:txBody>
          <a:bodyPr wrap="square" rtlCol="0">
            <a:spAutoFit/>
          </a:bodyPr>
          <a:lstStyle>
            <a:defPPr>
              <a:defRPr lang="es-ES"/>
            </a:defPPr>
            <a:lvl1pPr algn="ctr" defTabSz="914400">
              <a:defRPr sz="3200"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defRPr>
            </a:lvl1pPr>
            <a:lvl2pPr defTabSz="914400"/>
            <a:lvl3pPr defTabSz="914400"/>
            <a:lvl4pPr defTabSz="914400"/>
            <a:lvl5pPr defTabSz="914400"/>
            <a:lvl6pPr defTabSz="914400"/>
            <a:lvl7pPr defTabSz="914400"/>
            <a:lvl8pPr defTabSz="914400"/>
            <a:lvl9pPr defTabSz="914400"/>
          </a:lstStyle>
          <a:p>
            <a:r>
              <a:rPr lang="ro-RO" sz="4400"/>
              <a:t>NU EXISTĂ </a:t>
            </a:r>
            <a:r>
              <a:rPr lang="ro-RO" sz="4400" smtClean="0"/>
              <a:t>CONTRADICȚIE</a:t>
            </a:r>
            <a:endParaRPr lang="ro-RO" sz="4400"/>
          </a:p>
        </p:txBody>
      </p:sp>
      <p:sp>
        <p:nvSpPr>
          <p:cNvPr id="4" name="Rectángulo 3"/>
          <p:cNvSpPr/>
          <p:nvPr/>
        </p:nvSpPr>
        <p:spPr>
          <a:xfrm>
            <a:off x="0" y="672233"/>
            <a:ext cx="9144000" cy="738664"/>
          </a:xfrm>
          <a:prstGeom prst="rect">
            <a:avLst/>
          </a:prstGeom>
        </p:spPr>
        <p:txBody>
          <a:bodyPr wrap="square" lIns="72000" rIns="72000">
            <a:spAutoFit/>
          </a:bodyPr>
          <a:lstStyle/>
          <a:p>
            <a:pPr algn="ctr"/>
            <a:r>
              <a:rPr lang="ro-RO" sz="1600" b="1" dirty="0" smtClean="0">
                <a:solidFill>
                  <a:schemeClr val="bg1"/>
                </a:solidFill>
                <a:effectLst>
                  <a:glow rad="127000">
                    <a:srgbClr val="002060"/>
                  </a:glow>
                </a:effectLst>
                <a:latin typeface="Comic Sans MS" panose="030F0702030302020204" pitchFamily="66" charset="0"/>
              </a:rPr>
              <a:t>“Pentru că, dacă l-aţi crede pe Moise, M-aţi crede şi pe Mine, pentru că el a scris despre Mine. Dar, dacă nu credeţi scrierile lui, cum veţi crede cuvintele Mele?”</a:t>
            </a:r>
            <a:endParaRPr lang="ro-RO" sz="1000" b="1" dirty="0" smtClean="0">
              <a:solidFill>
                <a:schemeClr val="bg1"/>
              </a:solidFill>
              <a:effectLst>
                <a:glow rad="127000">
                  <a:srgbClr val="002060"/>
                </a:glow>
              </a:effectLst>
              <a:latin typeface="Comic Sans MS" panose="030F0702030302020204" pitchFamily="66" charset="0"/>
            </a:endParaRPr>
          </a:p>
          <a:p>
            <a:pPr algn="r"/>
            <a:r>
              <a:rPr lang="ro-RO" sz="1000" b="1" dirty="0" smtClean="0">
                <a:solidFill>
                  <a:schemeClr val="bg1"/>
                </a:solidFill>
                <a:effectLst>
                  <a:glow rad="127000">
                    <a:srgbClr val="002060"/>
                  </a:glow>
                </a:effectLst>
                <a:latin typeface="Comic Sans MS" panose="030F0702030302020204" pitchFamily="66" charset="0"/>
              </a:rPr>
              <a:t>(Ioan 5:46-47 GBV)</a:t>
            </a:r>
            <a:endParaRPr lang="ro-RO" sz="1000" b="1" dirty="0">
              <a:solidFill>
                <a:schemeClr val="bg1"/>
              </a:solidFill>
              <a:effectLst>
                <a:glow rad="127000">
                  <a:srgbClr val="002060"/>
                </a:glow>
              </a:effectLst>
              <a:latin typeface="Comic Sans MS" panose="030F0702030302020204" pitchFamily="66" charset="0"/>
            </a:endParaRPr>
          </a:p>
        </p:txBody>
      </p:sp>
      <p:sp>
        <p:nvSpPr>
          <p:cNvPr id="5" name="CuadroTexto 4"/>
          <p:cNvSpPr txBox="1"/>
          <p:nvPr/>
        </p:nvSpPr>
        <p:spPr>
          <a:xfrm>
            <a:off x="405449" y="1319844"/>
            <a:ext cx="5248376" cy="1446550"/>
          </a:xfrm>
          <a:prstGeom prst="rect">
            <a:avLst/>
          </a:prstGeom>
          <a:noFill/>
        </p:spPr>
        <p:txBody>
          <a:bodyPr wrap="square" rtlCol="0">
            <a:spAutoFit/>
          </a:bodyPr>
          <a:lstStyle/>
          <a:p>
            <a:pPr>
              <a:spcBef>
                <a:spcPts val="600"/>
              </a:spcBef>
            </a:pPr>
            <a:r>
              <a:rPr lang="ro-RO" sz="2200" b="1"/>
              <a:t>Isus ne invită să studiem Biblia pentru a-L cunoaște pe El și a avea viața veșnică </a:t>
            </a:r>
            <a:r>
              <a:rPr lang="ro-RO" sz="2200" b="1" smtClean="0"/>
              <a:t>(Ioan 5:39). Nu </a:t>
            </a:r>
            <a:r>
              <a:rPr lang="ro-RO" sz="2200" b="1"/>
              <a:t>este posibil să credem în Isus și să respingem mesajul cuvântului </a:t>
            </a:r>
            <a:r>
              <a:rPr lang="ro-RO" sz="2200" b="1" smtClean="0"/>
              <a:t>scris.</a:t>
            </a:r>
            <a:endParaRPr lang="ro-RO" sz="2200" b="1"/>
          </a:p>
        </p:txBody>
      </p:sp>
      <p:sp>
        <p:nvSpPr>
          <p:cNvPr id="7" name="Rectángulo 6"/>
          <p:cNvSpPr/>
          <p:nvPr/>
        </p:nvSpPr>
        <p:spPr>
          <a:xfrm>
            <a:off x="2674192" y="2805772"/>
            <a:ext cx="3778371" cy="1785104"/>
          </a:xfrm>
          <a:prstGeom prst="rect">
            <a:avLst/>
          </a:prstGeom>
        </p:spPr>
        <p:txBody>
          <a:bodyPr wrap="square">
            <a:spAutoFit/>
          </a:bodyPr>
          <a:lstStyle/>
          <a:p>
            <a:pPr>
              <a:spcBef>
                <a:spcPts val="600"/>
              </a:spcBef>
            </a:pPr>
            <a:r>
              <a:rPr lang="ro-RO" sz="2200" b="1" dirty="0"/>
              <a:t>Totuși, poate Duhul să ne ghideze la un adevăr despre Isus (sau oricare altă doctrină</a:t>
            </a:r>
            <a:r>
              <a:rPr lang="ro-RO" sz="2200" b="1" dirty="0" smtClean="0"/>
              <a:t>) care </a:t>
            </a:r>
            <a:r>
              <a:rPr lang="ro-RO" sz="2200" b="1" dirty="0"/>
              <a:t>să contrazică mesajul </a:t>
            </a:r>
            <a:r>
              <a:rPr lang="ro-RO" sz="2200" b="1" dirty="0" smtClean="0"/>
              <a:t>biblic (Ioan 16:13-14)?</a:t>
            </a:r>
            <a:endParaRPr lang="ro-RO" sz="2200" b="1" dirty="0"/>
          </a:p>
        </p:txBody>
      </p:sp>
      <p:sp>
        <p:nvSpPr>
          <p:cNvPr id="8" name="Rectángulo 7"/>
          <p:cNvSpPr/>
          <p:nvPr/>
        </p:nvSpPr>
        <p:spPr>
          <a:xfrm>
            <a:off x="215659" y="4634003"/>
            <a:ext cx="4572001" cy="2123658"/>
          </a:xfrm>
          <a:prstGeom prst="rect">
            <a:avLst/>
          </a:prstGeom>
        </p:spPr>
        <p:txBody>
          <a:bodyPr wrap="square">
            <a:spAutoFit/>
          </a:bodyPr>
          <a:lstStyle/>
          <a:p>
            <a:pPr>
              <a:spcBef>
                <a:spcPts val="600"/>
              </a:spcBef>
            </a:pPr>
            <a:r>
              <a:rPr lang="ro-RO" sz="2200" b="1" dirty="0"/>
              <a:t>Nu pot fi contradicții </a:t>
            </a:r>
            <a:r>
              <a:rPr lang="ro-RO" sz="2200" b="1" dirty="0" smtClean="0"/>
              <a:t>între </a:t>
            </a:r>
            <a:r>
              <a:rPr lang="ro-RO" sz="2200" b="1" dirty="0"/>
              <a:t>îndrumarea Duhului Sfânt și Cuvântul lui Dumnezeu. Acela care spune </a:t>
            </a:r>
            <a:r>
              <a:rPr lang="ro-RO" sz="2200" b="1" dirty="0" smtClean="0"/>
              <a:t>că </a:t>
            </a:r>
            <a:r>
              <a:rPr lang="ro-RO" sz="2200" b="1" dirty="0"/>
              <a:t>este condus de Duhul Sfânt dar învață doctrine contrare Bibliei nu spune adevărul. </a:t>
            </a:r>
          </a:p>
        </p:txBody>
      </p:sp>
      <p:graphicFrame>
        <p:nvGraphicFramePr>
          <p:cNvPr id="10" name="Diagrama 9"/>
          <p:cNvGraphicFramePr/>
          <p:nvPr>
            <p:extLst>
              <p:ext uri="{D42A27DB-BD31-4B8C-83A1-F6EECF244321}">
                <p14:modId xmlns="" xmlns:p14="http://schemas.microsoft.com/office/powerpoint/2010/main" val="3916133874"/>
              </p:ext>
            </p:extLst>
          </p:nvPr>
        </p:nvGraphicFramePr>
        <p:xfrm>
          <a:off x="4804916" y="4629813"/>
          <a:ext cx="4114798" cy="212245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11" name="Imagen 10"/>
          <p:cNvPicPr>
            <a:picLocks noChangeAspect="1"/>
          </p:cNvPicPr>
          <p:nvPr/>
        </p:nvPicPr>
        <p:blipFill>
          <a:blip r:embed="rId8" cstate="print">
            <a:extLst>
              <a:ext uri="{28A0092B-C50C-407E-A947-70E740481C1C}">
                <a14:useLocalDpi xmlns="" xmlns:a14="http://schemas.microsoft.com/office/drawing/2010/main" val="0"/>
              </a:ext>
            </a:extLst>
          </a:blip>
          <a:stretch>
            <a:fillRect/>
          </a:stretch>
        </p:blipFill>
        <p:spPr>
          <a:xfrm>
            <a:off x="301925" y="2805772"/>
            <a:ext cx="2293872" cy="1720404"/>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spTree>
    <p:extLst>
      <p:ext uri="{BB962C8B-B14F-4D97-AF65-F5344CB8AC3E}">
        <p14:creationId xmlns="" xmlns:p14="http://schemas.microsoft.com/office/powerpoint/2010/main" val="3581560267"/>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1" presetClass="entr" presetSubtype="0"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1000" fill="hold"/>
                                        <p:tgtEl>
                                          <p:spTgt spid="4"/>
                                        </p:tgtEl>
                                        <p:attrNameLst>
                                          <p:attrName>ppt_w</p:attrName>
                                        </p:attrNameLst>
                                      </p:cBhvr>
                                      <p:tavLst>
                                        <p:tav tm="0">
                                          <p:val>
                                            <p:fltVal val="0"/>
                                          </p:val>
                                        </p:tav>
                                        <p:tav tm="100000">
                                          <p:val>
                                            <p:strVal val="#ppt_w"/>
                                          </p:val>
                                        </p:tav>
                                      </p:tavLst>
                                    </p:anim>
                                    <p:anim calcmode="lin" valueType="num">
                                      <p:cBhvr>
                                        <p:cTn id="17" dur="1000" fill="hold"/>
                                        <p:tgtEl>
                                          <p:spTgt spid="4"/>
                                        </p:tgtEl>
                                        <p:attrNameLst>
                                          <p:attrName>ppt_h</p:attrName>
                                        </p:attrNameLst>
                                      </p:cBhvr>
                                      <p:tavLst>
                                        <p:tav tm="0">
                                          <p:val>
                                            <p:fltVal val="0"/>
                                          </p:val>
                                        </p:tav>
                                        <p:tav tm="100000">
                                          <p:val>
                                            <p:strVal val="#ppt_h"/>
                                          </p:val>
                                        </p:tav>
                                      </p:tavLst>
                                    </p:anim>
                                    <p:anim calcmode="lin" valueType="num">
                                      <p:cBhvr>
                                        <p:cTn id="18" dur="1000" fill="hold"/>
                                        <p:tgtEl>
                                          <p:spTgt spid="4"/>
                                        </p:tgtEl>
                                        <p:attrNameLst>
                                          <p:attrName>style.rotation</p:attrName>
                                        </p:attrNameLst>
                                      </p:cBhvr>
                                      <p:tavLst>
                                        <p:tav tm="0">
                                          <p:val>
                                            <p:fltVal val="90"/>
                                          </p:val>
                                        </p:tav>
                                        <p:tav tm="100000">
                                          <p:val>
                                            <p:fltVal val="0"/>
                                          </p:val>
                                        </p:tav>
                                      </p:tavLst>
                                    </p:anim>
                                    <p:animEffect transition="in" filter="fade">
                                      <p:cBhvr>
                                        <p:cTn id="19" dur="10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1000"/>
                                        <p:tgtEl>
                                          <p:spTgt spid="5"/>
                                        </p:tgtEl>
                                      </p:cBhvr>
                                    </p:animEffect>
                                    <p:anim calcmode="lin" valueType="num">
                                      <p:cBhvr>
                                        <p:cTn id="25" dur="1000" fill="hold"/>
                                        <p:tgtEl>
                                          <p:spTgt spid="5"/>
                                        </p:tgtEl>
                                        <p:attrNameLst>
                                          <p:attrName>ppt_x</p:attrName>
                                        </p:attrNameLst>
                                      </p:cBhvr>
                                      <p:tavLst>
                                        <p:tav tm="0">
                                          <p:val>
                                            <p:strVal val="#ppt_x"/>
                                          </p:val>
                                        </p:tav>
                                        <p:tav tm="100000">
                                          <p:val>
                                            <p:strVal val="#ppt_x"/>
                                          </p:val>
                                        </p:tav>
                                      </p:tavLst>
                                    </p:anim>
                                    <p:anim calcmode="lin" valueType="num">
                                      <p:cBhvr>
                                        <p:cTn id="2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7" presetClass="entr" presetSubtype="1" fill="hold" nodeType="click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p:cTn id="31" dur="500" fill="hold"/>
                                        <p:tgtEl>
                                          <p:spTgt spid="11"/>
                                        </p:tgtEl>
                                        <p:attrNameLst>
                                          <p:attrName>ppt_x</p:attrName>
                                        </p:attrNameLst>
                                      </p:cBhvr>
                                      <p:tavLst>
                                        <p:tav tm="0">
                                          <p:val>
                                            <p:strVal val="#ppt_x"/>
                                          </p:val>
                                        </p:tav>
                                        <p:tav tm="100000">
                                          <p:val>
                                            <p:strVal val="#ppt_x"/>
                                          </p:val>
                                        </p:tav>
                                      </p:tavLst>
                                    </p:anim>
                                    <p:anim calcmode="lin" valueType="num">
                                      <p:cBhvr>
                                        <p:cTn id="32" dur="500" fill="hold"/>
                                        <p:tgtEl>
                                          <p:spTgt spid="11"/>
                                        </p:tgtEl>
                                        <p:attrNameLst>
                                          <p:attrName>ppt_y</p:attrName>
                                        </p:attrNameLst>
                                      </p:cBhvr>
                                      <p:tavLst>
                                        <p:tav tm="0">
                                          <p:val>
                                            <p:strVal val="#ppt_y-#ppt_h/2"/>
                                          </p:val>
                                        </p:tav>
                                        <p:tav tm="100000">
                                          <p:val>
                                            <p:strVal val="#ppt_y"/>
                                          </p:val>
                                        </p:tav>
                                      </p:tavLst>
                                    </p:anim>
                                    <p:anim calcmode="lin" valueType="num">
                                      <p:cBhvr>
                                        <p:cTn id="33" dur="500" fill="hold"/>
                                        <p:tgtEl>
                                          <p:spTgt spid="11"/>
                                        </p:tgtEl>
                                        <p:attrNameLst>
                                          <p:attrName>ppt_w</p:attrName>
                                        </p:attrNameLst>
                                      </p:cBhvr>
                                      <p:tavLst>
                                        <p:tav tm="0">
                                          <p:val>
                                            <p:strVal val="#ppt_w"/>
                                          </p:val>
                                        </p:tav>
                                        <p:tav tm="100000">
                                          <p:val>
                                            <p:strVal val="#ppt_w"/>
                                          </p:val>
                                        </p:tav>
                                      </p:tavLst>
                                    </p:anim>
                                    <p:anim calcmode="lin" valueType="num">
                                      <p:cBhvr>
                                        <p:cTn id="34" dur="500" fill="hold"/>
                                        <p:tgtEl>
                                          <p:spTgt spid="11"/>
                                        </p:tgtEl>
                                        <p:attrNameLst>
                                          <p:attrName>ppt_h</p:attrName>
                                        </p:attrNameLst>
                                      </p:cBhvr>
                                      <p:tavLst>
                                        <p:tav tm="0">
                                          <p:val>
                                            <p:fltVal val="0"/>
                                          </p:val>
                                        </p:tav>
                                        <p:tav tm="100000">
                                          <p:val>
                                            <p:strVal val="#ppt_h"/>
                                          </p:val>
                                        </p:tav>
                                      </p:tavLst>
                                    </p:anim>
                                  </p:childTnLst>
                                </p:cTn>
                              </p:par>
                              <p:par>
                                <p:cTn id="35" presetID="17" presetClass="entr" presetSubtype="1" fill="hold" grpId="0" nodeType="withEffect">
                                  <p:stCondLst>
                                    <p:cond delay="0"/>
                                  </p:stCondLst>
                                  <p:childTnLst>
                                    <p:set>
                                      <p:cBhvr>
                                        <p:cTn id="36" dur="1" fill="hold">
                                          <p:stCondLst>
                                            <p:cond delay="0"/>
                                          </p:stCondLst>
                                        </p:cTn>
                                        <p:tgtEl>
                                          <p:spTgt spid="7"/>
                                        </p:tgtEl>
                                        <p:attrNameLst>
                                          <p:attrName>style.visibility</p:attrName>
                                        </p:attrNameLst>
                                      </p:cBhvr>
                                      <p:to>
                                        <p:strVal val="visible"/>
                                      </p:to>
                                    </p:set>
                                    <p:anim calcmode="lin" valueType="num">
                                      <p:cBhvr>
                                        <p:cTn id="37" dur="500" fill="hold"/>
                                        <p:tgtEl>
                                          <p:spTgt spid="7"/>
                                        </p:tgtEl>
                                        <p:attrNameLst>
                                          <p:attrName>ppt_x</p:attrName>
                                        </p:attrNameLst>
                                      </p:cBhvr>
                                      <p:tavLst>
                                        <p:tav tm="0">
                                          <p:val>
                                            <p:strVal val="#ppt_x"/>
                                          </p:val>
                                        </p:tav>
                                        <p:tav tm="100000">
                                          <p:val>
                                            <p:strVal val="#ppt_x"/>
                                          </p:val>
                                        </p:tav>
                                      </p:tavLst>
                                    </p:anim>
                                    <p:anim calcmode="lin" valueType="num">
                                      <p:cBhvr>
                                        <p:cTn id="38" dur="500" fill="hold"/>
                                        <p:tgtEl>
                                          <p:spTgt spid="7"/>
                                        </p:tgtEl>
                                        <p:attrNameLst>
                                          <p:attrName>ppt_y</p:attrName>
                                        </p:attrNameLst>
                                      </p:cBhvr>
                                      <p:tavLst>
                                        <p:tav tm="0">
                                          <p:val>
                                            <p:strVal val="#ppt_y-#ppt_h/2"/>
                                          </p:val>
                                        </p:tav>
                                        <p:tav tm="100000">
                                          <p:val>
                                            <p:strVal val="#ppt_y"/>
                                          </p:val>
                                        </p:tav>
                                      </p:tavLst>
                                    </p:anim>
                                    <p:anim calcmode="lin" valueType="num">
                                      <p:cBhvr>
                                        <p:cTn id="39" dur="500" fill="hold"/>
                                        <p:tgtEl>
                                          <p:spTgt spid="7"/>
                                        </p:tgtEl>
                                        <p:attrNameLst>
                                          <p:attrName>ppt_w</p:attrName>
                                        </p:attrNameLst>
                                      </p:cBhvr>
                                      <p:tavLst>
                                        <p:tav tm="0">
                                          <p:val>
                                            <p:strVal val="#ppt_w"/>
                                          </p:val>
                                        </p:tav>
                                        <p:tav tm="100000">
                                          <p:val>
                                            <p:strVal val="#ppt_w"/>
                                          </p:val>
                                        </p:tav>
                                      </p:tavLst>
                                    </p:anim>
                                    <p:anim calcmode="lin" valueType="num">
                                      <p:cBhvr>
                                        <p:cTn id="40" dur="500" fill="hold"/>
                                        <p:tgtEl>
                                          <p:spTgt spid="7"/>
                                        </p:tgtEl>
                                        <p:attrNameLst>
                                          <p:attrName>ppt_h</p:attrName>
                                        </p:attrNameLst>
                                      </p:cBhvr>
                                      <p:tavLst>
                                        <p:tav tm="0">
                                          <p:val>
                                            <p:fltVal val="0"/>
                                          </p:val>
                                        </p:tav>
                                        <p:tav tm="100000">
                                          <p:val>
                                            <p:strVal val="#ppt_h"/>
                                          </p:val>
                                        </p:tav>
                                      </p:tavLst>
                                    </p:anim>
                                  </p:childTnLst>
                                </p:cTn>
                              </p:par>
                            </p:childTnLst>
                          </p:cTn>
                        </p:par>
                      </p:childTnLst>
                    </p:cTn>
                  </p:par>
                  <p:par>
                    <p:cTn id="41" fill="hold">
                      <p:stCondLst>
                        <p:cond delay="indefinite"/>
                      </p:stCondLst>
                      <p:childTnLst>
                        <p:par>
                          <p:cTn id="42" fill="hold">
                            <p:stCondLst>
                              <p:cond delay="0"/>
                            </p:stCondLst>
                            <p:childTnLst>
                              <p:par>
                                <p:cTn id="43" presetID="17" presetClass="entr" presetSubtype="2" fill="hold" grpId="0" nodeType="clickEffect">
                                  <p:stCondLst>
                                    <p:cond delay="0"/>
                                  </p:stCondLst>
                                  <p:childTnLst>
                                    <p:set>
                                      <p:cBhvr>
                                        <p:cTn id="44" dur="1" fill="hold">
                                          <p:stCondLst>
                                            <p:cond delay="0"/>
                                          </p:stCondLst>
                                        </p:cTn>
                                        <p:tgtEl>
                                          <p:spTgt spid="8"/>
                                        </p:tgtEl>
                                        <p:attrNameLst>
                                          <p:attrName>style.visibility</p:attrName>
                                        </p:attrNameLst>
                                      </p:cBhvr>
                                      <p:to>
                                        <p:strVal val="visible"/>
                                      </p:to>
                                    </p:set>
                                    <p:anim calcmode="lin" valueType="num">
                                      <p:cBhvr>
                                        <p:cTn id="45" dur="500" fill="hold"/>
                                        <p:tgtEl>
                                          <p:spTgt spid="8"/>
                                        </p:tgtEl>
                                        <p:attrNameLst>
                                          <p:attrName>ppt_x</p:attrName>
                                        </p:attrNameLst>
                                      </p:cBhvr>
                                      <p:tavLst>
                                        <p:tav tm="0">
                                          <p:val>
                                            <p:strVal val="#ppt_x+#ppt_w/2"/>
                                          </p:val>
                                        </p:tav>
                                        <p:tav tm="100000">
                                          <p:val>
                                            <p:strVal val="#ppt_x"/>
                                          </p:val>
                                        </p:tav>
                                      </p:tavLst>
                                    </p:anim>
                                    <p:anim calcmode="lin" valueType="num">
                                      <p:cBhvr>
                                        <p:cTn id="46" dur="500" fill="hold"/>
                                        <p:tgtEl>
                                          <p:spTgt spid="8"/>
                                        </p:tgtEl>
                                        <p:attrNameLst>
                                          <p:attrName>ppt_y</p:attrName>
                                        </p:attrNameLst>
                                      </p:cBhvr>
                                      <p:tavLst>
                                        <p:tav tm="0">
                                          <p:val>
                                            <p:strVal val="#ppt_y"/>
                                          </p:val>
                                        </p:tav>
                                        <p:tav tm="100000">
                                          <p:val>
                                            <p:strVal val="#ppt_y"/>
                                          </p:val>
                                        </p:tav>
                                      </p:tavLst>
                                    </p:anim>
                                    <p:anim calcmode="lin" valueType="num">
                                      <p:cBhvr>
                                        <p:cTn id="47" dur="500" fill="hold"/>
                                        <p:tgtEl>
                                          <p:spTgt spid="8"/>
                                        </p:tgtEl>
                                        <p:attrNameLst>
                                          <p:attrName>ppt_w</p:attrName>
                                        </p:attrNameLst>
                                      </p:cBhvr>
                                      <p:tavLst>
                                        <p:tav tm="0">
                                          <p:val>
                                            <p:fltVal val="0"/>
                                          </p:val>
                                        </p:tav>
                                        <p:tav tm="100000">
                                          <p:val>
                                            <p:strVal val="#ppt_w"/>
                                          </p:val>
                                        </p:tav>
                                      </p:tavLst>
                                    </p:anim>
                                    <p:anim calcmode="lin" valueType="num">
                                      <p:cBhvr>
                                        <p:cTn id="48" dur="500" fill="hold"/>
                                        <p:tgtEl>
                                          <p:spTgt spid="8"/>
                                        </p:tgtEl>
                                        <p:attrNameLst>
                                          <p:attrName>ppt_h</p:attrName>
                                        </p:attrNameLst>
                                      </p:cBhvr>
                                      <p:tavLst>
                                        <p:tav tm="0">
                                          <p:val>
                                            <p:strVal val="#ppt_h"/>
                                          </p:val>
                                        </p:tav>
                                        <p:tav tm="100000">
                                          <p:val>
                                            <p:strVal val="#ppt_h"/>
                                          </p:val>
                                        </p:tav>
                                      </p:tavLst>
                                    </p:anim>
                                  </p:childTnLst>
                                </p:cTn>
                              </p:par>
                              <p:par>
                                <p:cTn id="49" presetID="17" presetClass="entr" presetSubtype="8" fill="hold" grpId="0" nodeType="withEffect">
                                  <p:stCondLst>
                                    <p:cond delay="0"/>
                                  </p:stCondLst>
                                  <p:childTnLst>
                                    <p:set>
                                      <p:cBhvr>
                                        <p:cTn id="50" dur="1" fill="hold">
                                          <p:stCondLst>
                                            <p:cond delay="0"/>
                                          </p:stCondLst>
                                        </p:cTn>
                                        <p:tgtEl>
                                          <p:spTgt spid="10"/>
                                        </p:tgtEl>
                                        <p:attrNameLst>
                                          <p:attrName>style.visibility</p:attrName>
                                        </p:attrNameLst>
                                      </p:cBhvr>
                                      <p:to>
                                        <p:strVal val="visible"/>
                                      </p:to>
                                    </p:set>
                                    <p:anim calcmode="lin" valueType="num">
                                      <p:cBhvr>
                                        <p:cTn id="51" dur="500" fill="hold"/>
                                        <p:tgtEl>
                                          <p:spTgt spid="10"/>
                                        </p:tgtEl>
                                        <p:attrNameLst>
                                          <p:attrName>ppt_x</p:attrName>
                                        </p:attrNameLst>
                                      </p:cBhvr>
                                      <p:tavLst>
                                        <p:tav tm="0">
                                          <p:val>
                                            <p:strVal val="#ppt_x-#ppt_w/2"/>
                                          </p:val>
                                        </p:tav>
                                        <p:tav tm="100000">
                                          <p:val>
                                            <p:strVal val="#ppt_x"/>
                                          </p:val>
                                        </p:tav>
                                      </p:tavLst>
                                    </p:anim>
                                    <p:anim calcmode="lin" valueType="num">
                                      <p:cBhvr>
                                        <p:cTn id="52" dur="500" fill="hold"/>
                                        <p:tgtEl>
                                          <p:spTgt spid="10"/>
                                        </p:tgtEl>
                                        <p:attrNameLst>
                                          <p:attrName>ppt_y</p:attrName>
                                        </p:attrNameLst>
                                      </p:cBhvr>
                                      <p:tavLst>
                                        <p:tav tm="0">
                                          <p:val>
                                            <p:strVal val="#ppt_y"/>
                                          </p:val>
                                        </p:tav>
                                        <p:tav tm="100000">
                                          <p:val>
                                            <p:strVal val="#ppt_y"/>
                                          </p:val>
                                        </p:tav>
                                      </p:tavLst>
                                    </p:anim>
                                    <p:anim calcmode="lin" valueType="num">
                                      <p:cBhvr>
                                        <p:cTn id="53" dur="500" fill="hold"/>
                                        <p:tgtEl>
                                          <p:spTgt spid="10"/>
                                        </p:tgtEl>
                                        <p:attrNameLst>
                                          <p:attrName>ppt_w</p:attrName>
                                        </p:attrNameLst>
                                      </p:cBhvr>
                                      <p:tavLst>
                                        <p:tav tm="0">
                                          <p:val>
                                            <p:fltVal val="0"/>
                                          </p:val>
                                        </p:tav>
                                        <p:tav tm="100000">
                                          <p:val>
                                            <p:strVal val="#ppt_w"/>
                                          </p:val>
                                        </p:tav>
                                      </p:tavLst>
                                    </p:anim>
                                    <p:anim calcmode="lin" valueType="num">
                                      <p:cBhvr>
                                        <p:cTn id="54" dur="500" fill="hold"/>
                                        <p:tgtEl>
                                          <p:spTgt spid="1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P spid="7" grpId="0"/>
      <p:bldP spid="8" grpId="0"/>
      <p:bldGraphic spid="10" grpId="0">
        <p:bldAsOne/>
      </p:bldGraphic>
    </p:bldLst>
  </p:timing>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e 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Tema de Office">
  <a:themeElements>
    <a:clrScheme name="Rojo naranja">
      <a:dk1>
        <a:sysClr val="windowText" lastClr="000000"/>
      </a:dk1>
      <a:lt1>
        <a:sysClr val="window" lastClr="FFFFFF"/>
      </a:lt1>
      <a:dk2>
        <a:srgbClr val="505046"/>
      </a:dk2>
      <a:lt2>
        <a:srgbClr val="EEECE1"/>
      </a:lt2>
      <a:accent1>
        <a:srgbClr val="E84C22"/>
      </a:accent1>
      <a:accent2>
        <a:srgbClr val="FFBD47"/>
      </a:accent2>
      <a:accent3>
        <a:srgbClr val="B64926"/>
      </a:accent3>
      <a:accent4>
        <a:srgbClr val="FF8427"/>
      </a:accent4>
      <a:accent5>
        <a:srgbClr val="CC9900"/>
      </a:accent5>
      <a:accent6>
        <a:srgbClr val="B22600"/>
      </a:accent6>
      <a:hlink>
        <a:srgbClr val="CC9900"/>
      </a:hlink>
      <a:folHlink>
        <a:srgbClr val="6666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767</TotalTime>
  <Words>1028</Words>
  <Application>Microsoft Office PowerPoint</Application>
  <PresentationFormat>Expunere pe ecran (4:3)</PresentationFormat>
  <Paragraphs>58</Paragraphs>
  <Slides>10</Slides>
  <Notes>0</Notes>
  <HiddenSlides>0</HiddenSlides>
  <MMClips>0</MMClips>
  <ScaleCrop>false</ScaleCrop>
  <HeadingPairs>
    <vt:vector size="6" baseType="variant">
      <vt:variant>
        <vt:lpstr>Fonturi utilizate</vt:lpstr>
      </vt:variant>
      <vt:variant>
        <vt:i4>9</vt:i4>
      </vt:variant>
      <vt:variant>
        <vt:lpstr>Temă</vt:lpstr>
      </vt:variant>
      <vt:variant>
        <vt:i4>3</vt:i4>
      </vt:variant>
      <vt:variant>
        <vt:lpstr>Titluri diapozitive</vt:lpstr>
      </vt:variant>
      <vt:variant>
        <vt:i4>10</vt:i4>
      </vt:variant>
    </vt:vector>
  </HeadingPairs>
  <TitlesOfParts>
    <vt:vector size="22" baseType="lpstr">
      <vt:lpstr>Arial</vt:lpstr>
      <vt:lpstr>Calibri</vt:lpstr>
      <vt:lpstr>Comic Sans MS</vt:lpstr>
      <vt:lpstr>Courier New</vt:lpstr>
      <vt:lpstr>Webdings</vt:lpstr>
      <vt:lpstr>Wingdings</vt:lpstr>
      <vt:lpstr>Cooper Black</vt:lpstr>
      <vt:lpstr>Arial (Corp)</vt:lpstr>
      <vt:lpstr>Calibri Light</vt:lpstr>
      <vt:lpstr>Tema de Office</vt:lpstr>
      <vt:lpstr>1_Tema de Office</vt:lpstr>
      <vt:lpstr>2_Tema de Office</vt:lpstr>
      <vt:lpstr>Diapozitivul 1</vt:lpstr>
      <vt:lpstr>Diapozitivul 2</vt:lpstr>
      <vt:lpstr>Diapozitivul 3</vt:lpstr>
      <vt:lpstr>Diapozitivul 4</vt:lpstr>
      <vt:lpstr>Diapozitivul 5</vt:lpstr>
      <vt:lpstr>Diapozitivul 6</vt:lpstr>
      <vt:lpstr>Diapozitivul 7</vt:lpstr>
      <vt:lpstr>Diapozitivul 8</vt:lpstr>
      <vt:lpstr>Diapozitivul 9</vt:lpstr>
      <vt:lpstr>Diapozitivul 10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Studiul 1 - Duhul Sfant si Cuvantul</dc:title>
  <dc:subject>Studiu Biblic, Trim. I, 2017 – Duhul Sfant si spiritualitatea</dc:subject>
  <dc:creator>Sergio Fustero Carreras</dc:creator>
  <cp:keywords>http://www.fustero.net/es/index_ro.php</cp:keywords>
  <cp:lastModifiedBy>Administrator</cp:lastModifiedBy>
  <cp:revision>96</cp:revision>
  <dcterms:created xsi:type="dcterms:W3CDTF">2016-12-28T08:32:35Z</dcterms:created>
  <dcterms:modified xsi:type="dcterms:W3CDTF">2017-01-03T14:01:58Z</dcterms:modified>
</cp:coreProperties>
</file>