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73" r:id="rId4"/>
    <p:sldId id="257" r:id="rId5"/>
    <p:sldId id="258" r:id="rId6"/>
    <p:sldId id="263" r:id="rId7"/>
    <p:sldId id="259" r:id="rId8"/>
    <p:sldId id="268" r:id="rId9"/>
    <p:sldId id="261" r:id="rId10"/>
    <p:sldId id="270" r:id="rId11"/>
    <p:sldId id="271" r:id="rId12"/>
    <p:sldId id="266" r:id="rId13"/>
  </p:sldIdLst>
  <p:sldSz cx="9144000" cy="6858000" type="screen4x3"/>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Webdings" pitchFamily="18" charset="2"/>
      <p:regular r:id="rId20"/>
    </p:embeddedFont>
    <p:embeddedFont>
      <p:font typeface="Cooper Black" pitchFamily="18" charset="0"/>
      <p:regular r:id="rId21"/>
    </p:embeddedFont>
    <p:embeddedFont>
      <p:font typeface="Calibri Light" pitchFamily="34" charset="0"/>
      <p:regular r:id="rId22"/>
      <p: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001B36"/>
    <a:srgbClr val="003366"/>
    <a:srgbClr val="030F49"/>
    <a:srgbClr val="00194C"/>
    <a:srgbClr val="16303E"/>
    <a:srgbClr val="FFFF75"/>
    <a:srgbClr val="FF4B4B"/>
    <a:srgbClr val="B889DB"/>
    <a:srgbClr val="FD800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103" d="100"/>
          <a:sy n="103" d="100"/>
        </p:scale>
        <p:origin x="-108" y="-1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5" Type="http://schemas.openxmlformats.org/officeDocument/2006/relationships/image" Target="../media/image22.jpeg"/><Relationship Id="rId4" Type="http://schemas.openxmlformats.org/officeDocument/2006/relationships/image" Target="../media/image21.jpeg"/></Relationships>
</file>

<file path=ppt/diagrams/_rels/data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 Id="rId4"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7C093F-A34D-4F2A-B15D-E88CCD981FE3}" type="doc">
      <dgm:prSet loTypeId="urn:microsoft.com/office/officeart/2008/layout/AlternatingPictureBlocks" loCatId="list" qsTypeId="urn:microsoft.com/office/officeart/2005/8/quickstyle/3d3" qsCatId="3D" csTypeId="urn:microsoft.com/office/officeart/2005/8/colors/colorful1#1" csCatId="colorful" phldr="1"/>
      <dgm:spPr/>
      <dgm:t>
        <a:bodyPr/>
        <a:lstStyle/>
        <a:p>
          <a:endParaRPr lang="es-ES"/>
        </a:p>
      </dgm:t>
    </dgm:pt>
    <dgm:pt modelId="{BD99D9EF-CD2B-461D-814B-44E4C3AE9923}">
      <dgm:prSet phldrT="[Texto]" custT="1"/>
      <dgm:spPr>
        <a:scene3d>
          <a:camera prst="orthographicFront">
            <a:rot lat="0" lon="0" rev="0"/>
          </a:camera>
          <a:lightRig rig="contrasting" dir="t">
            <a:rot lat="0" lon="0" rev="1200000"/>
          </a:lightRig>
        </a:scene3d>
        <a:sp3d contourW="44450" prstMaterial="metal">
          <a:bevelT w="88900" h="203200"/>
          <a:bevelB w="165100" h="254000"/>
        </a:sp3d>
      </dgm:spPr>
      <dgm:t>
        <a:bodyPr/>
        <a:lstStyle/>
        <a:p>
          <a:r>
            <a:rPr lang="ro-RO" sz="2000" b="1" dirty="0">
              <a:solidFill>
                <a:schemeClr val="tx1"/>
              </a:solidFill>
            </a:rPr>
            <a:t>A realizat încarnarea </a:t>
          </a:r>
          <a:r>
            <a:rPr lang="es-ES" sz="2000" b="1" dirty="0">
              <a:solidFill>
                <a:schemeClr val="tx1"/>
              </a:solidFill>
            </a:rPr>
            <a:t>(L</a:t>
          </a:r>
          <a:r>
            <a:rPr lang="ro-RO" sz="2000" b="1" dirty="0">
              <a:solidFill>
                <a:schemeClr val="tx1"/>
              </a:solidFill>
            </a:rPr>
            <a:t>uca </a:t>
          </a:r>
          <a:r>
            <a:rPr lang="es-ES" sz="2000" b="1" dirty="0">
              <a:solidFill>
                <a:schemeClr val="tx1"/>
              </a:solidFill>
            </a:rPr>
            <a:t>1:35)</a:t>
          </a:r>
        </a:p>
      </dgm:t>
    </dgm:pt>
    <dgm:pt modelId="{B3B0E564-78DE-4711-B5F3-506E4B57D5AD}" type="parTrans" cxnId="{C3D21AE4-9E61-4DC6-9AC8-28916937AF0F}">
      <dgm:prSet/>
      <dgm:spPr/>
      <dgm:t>
        <a:bodyPr/>
        <a:lstStyle/>
        <a:p>
          <a:endParaRPr lang="es-ES"/>
        </a:p>
      </dgm:t>
    </dgm:pt>
    <dgm:pt modelId="{4FD0B4CE-23FF-4A9E-8760-65AD51795A88}" type="sibTrans" cxnId="{C3D21AE4-9E61-4DC6-9AC8-28916937AF0F}">
      <dgm:prSet/>
      <dgm:spPr/>
      <dgm:t>
        <a:bodyPr/>
        <a:lstStyle/>
        <a:p>
          <a:endParaRPr lang="es-ES"/>
        </a:p>
      </dgm:t>
    </dgm:pt>
    <dgm:pt modelId="{FEE4CCB4-8A78-45C2-9D34-D46A3A3B627A}">
      <dgm:prSet phldrT="[Texto]" custT="1"/>
      <dgm:spPr>
        <a:scene3d>
          <a:camera prst="orthographicFront">
            <a:rot lat="0" lon="0" rev="0"/>
          </a:camera>
          <a:lightRig rig="contrasting" dir="t">
            <a:rot lat="0" lon="0" rev="1200000"/>
          </a:lightRig>
        </a:scene3d>
        <a:sp3d contourW="44450" prstMaterial="metal">
          <a:bevelT w="88900" h="203200"/>
          <a:bevelB w="165100" h="254000"/>
        </a:sp3d>
      </dgm:spPr>
      <dgm:t>
        <a:bodyPr/>
        <a:lstStyle/>
        <a:p>
          <a:r>
            <a:rPr lang="ro-RO" sz="2000" b="1" dirty="0">
              <a:solidFill>
                <a:schemeClr val="tx1"/>
              </a:solidFill>
            </a:rPr>
            <a:t>L-a uns pentru lucrare</a:t>
          </a:r>
          <a:r>
            <a:rPr lang="es-ES" sz="2000" b="1" dirty="0">
              <a:solidFill>
                <a:schemeClr val="tx1"/>
              </a:solidFill>
            </a:rPr>
            <a:t/>
          </a:r>
          <a:br>
            <a:rPr lang="es-ES" sz="2000" b="1" dirty="0">
              <a:solidFill>
                <a:schemeClr val="tx1"/>
              </a:solidFill>
            </a:rPr>
          </a:br>
          <a:r>
            <a:rPr lang="es-ES" sz="2000" b="1" dirty="0">
              <a:solidFill>
                <a:schemeClr val="tx1"/>
              </a:solidFill>
            </a:rPr>
            <a:t>(</a:t>
          </a:r>
          <a:r>
            <a:rPr lang="ro-RO" sz="2000" b="1" dirty="0">
              <a:solidFill>
                <a:schemeClr val="tx1"/>
              </a:solidFill>
            </a:rPr>
            <a:t>Luca</a:t>
          </a:r>
          <a:r>
            <a:rPr lang="es-ES" sz="2000" b="1" dirty="0">
              <a:solidFill>
                <a:schemeClr val="tx1"/>
              </a:solidFill>
            </a:rPr>
            <a:t> 3:22)</a:t>
          </a:r>
        </a:p>
      </dgm:t>
    </dgm:pt>
    <dgm:pt modelId="{F7C252C6-2468-4D7F-8A6E-001BAEE3BD43}" type="parTrans" cxnId="{207B5A3A-EF41-49A0-8750-DF5D45474AAC}">
      <dgm:prSet/>
      <dgm:spPr/>
      <dgm:t>
        <a:bodyPr/>
        <a:lstStyle/>
        <a:p>
          <a:endParaRPr lang="es-ES"/>
        </a:p>
      </dgm:t>
    </dgm:pt>
    <dgm:pt modelId="{96282FBD-27A9-411E-A9C1-FA86291FA676}" type="sibTrans" cxnId="{207B5A3A-EF41-49A0-8750-DF5D45474AAC}">
      <dgm:prSet/>
      <dgm:spPr/>
      <dgm:t>
        <a:bodyPr/>
        <a:lstStyle/>
        <a:p>
          <a:endParaRPr lang="es-ES"/>
        </a:p>
      </dgm:t>
    </dgm:pt>
    <dgm:pt modelId="{D76FA40D-9E7F-4852-A21E-70142AEE5725}">
      <dgm:prSet phldrT="[Texto]" custT="1"/>
      <dgm:spPr>
        <a:scene3d>
          <a:camera prst="orthographicFront">
            <a:rot lat="0" lon="0" rev="0"/>
          </a:camera>
          <a:lightRig rig="contrasting" dir="t">
            <a:rot lat="0" lon="0" rev="1200000"/>
          </a:lightRig>
        </a:scene3d>
        <a:sp3d contourW="44450" prstMaterial="metal">
          <a:bevelT w="88900" h="203200"/>
          <a:bevelB w="165100" h="254000"/>
        </a:sp3d>
      </dgm:spPr>
      <dgm:t>
        <a:bodyPr/>
        <a:lstStyle/>
        <a:p>
          <a:pPr>
            <a:spcAft>
              <a:spcPts val="0"/>
            </a:spcAft>
          </a:pPr>
          <a:r>
            <a:rPr lang="ro-RO" sz="2000" b="1" noProof="0" dirty="0" smtClean="0">
              <a:solidFill>
                <a:schemeClr val="tx1"/>
              </a:solidFill>
            </a:rPr>
            <a:t>L-a susținut în încercări</a:t>
          </a:r>
        </a:p>
        <a:p>
          <a:pPr>
            <a:spcAft>
              <a:spcPts val="0"/>
            </a:spcAft>
          </a:pPr>
          <a:r>
            <a:rPr lang="ro-RO" sz="2000" b="1" noProof="0" dirty="0" smtClean="0">
              <a:solidFill>
                <a:schemeClr val="tx1"/>
              </a:solidFill>
            </a:rPr>
            <a:t>(Luca 4:1,14)</a:t>
          </a:r>
          <a:endParaRPr lang="ro-RO" sz="2000" b="1" noProof="0" dirty="0">
            <a:solidFill>
              <a:schemeClr val="tx1"/>
            </a:solidFill>
          </a:endParaRPr>
        </a:p>
      </dgm:t>
    </dgm:pt>
    <dgm:pt modelId="{8D0BDCC5-520B-4828-9D01-A9CD6D1C2AFA}" type="parTrans" cxnId="{FDA42F48-A619-499E-8F08-8407DFC269D8}">
      <dgm:prSet/>
      <dgm:spPr/>
      <dgm:t>
        <a:bodyPr/>
        <a:lstStyle/>
        <a:p>
          <a:endParaRPr lang="es-ES"/>
        </a:p>
      </dgm:t>
    </dgm:pt>
    <dgm:pt modelId="{6C43413E-8B33-48A0-840E-4E4E2036B34B}" type="sibTrans" cxnId="{FDA42F48-A619-499E-8F08-8407DFC269D8}">
      <dgm:prSet/>
      <dgm:spPr/>
      <dgm:t>
        <a:bodyPr/>
        <a:lstStyle/>
        <a:p>
          <a:endParaRPr lang="es-ES"/>
        </a:p>
      </dgm:t>
    </dgm:pt>
    <dgm:pt modelId="{54B735DC-27D9-49EA-BFD9-EE409DE99941}">
      <dgm:prSet phldrT="[Texto]" custT="1"/>
      <dgm:spPr>
        <a:scene3d>
          <a:camera prst="orthographicFront">
            <a:rot lat="0" lon="0" rev="0"/>
          </a:camera>
          <a:lightRig rig="contrasting" dir="t">
            <a:rot lat="0" lon="0" rev="1200000"/>
          </a:lightRig>
        </a:scene3d>
        <a:sp3d contourW="44450" prstMaterial="metal">
          <a:bevelT w="88900" h="203200"/>
          <a:bevelB w="165100" h="254000"/>
        </a:sp3d>
      </dgm:spPr>
      <dgm:t>
        <a:bodyPr/>
        <a:lstStyle/>
        <a:p>
          <a:pPr>
            <a:lnSpc>
              <a:spcPts val="1800"/>
            </a:lnSpc>
          </a:pPr>
          <a:r>
            <a:rPr lang="ro-RO" sz="2000" b="1" dirty="0">
              <a:solidFill>
                <a:schemeClr val="tx1"/>
              </a:solidFill>
            </a:rPr>
            <a:t>L-a sprijinit în lucrarea de răscumpărare </a:t>
          </a:r>
          <a:r>
            <a:rPr lang="es-ES" sz="2000" b="1" dirty="0">
              <a:solidFill>
                <a:schemeClr val="tx1"/>
              </a:solidFill>
            </a:rPr>
            <a:t>(</a:t>
          </a:r>
          <a:r>
            <a:rPr lang="ro-RO" sz="2000" b="1" dirty="0">
              <a:solidFill>
                <a:schemeClr val="tx1"/>
              </a:solidFill>
            </a:rPr>
            <a:t>Evrei </a:t>
          </a:r>
          <a:r>
            <a:rPr lang="es-ES" sz="2000" b="1" dirty="0">
              <a:solidFill>
                <a:schemeClr val="tx1"/>
              </a:solidFill>
            </a:rPr>
            <a:t>9:14)</a:t>
          </a:r>
        </a:p>
      </dgm:t>
    </dgm:pt>
    <dgm:pt modelId="{580DBC5F-9F9A-4249-A1FC-649C037DA689}" type="parTrans" cxnId="{7F8BCAD2-07F5-4637-9193-482E5DD951AC}">
      <dgm:prSet/>
      <dgm:spPr/>
      <dgm:t>
        <a:bodyPr/>
        <a:lstStyle/>
        <a:p>
          <a:endParaRPr lang="es-ES"/>
        </a:p>
      </dgm:t>
    </dgm:pt>
    <dgm:pt modelId="{ACBF53C0-3E13-4522-818B-62D662313FB5}" type="sibTrans" cxnId="{7F8BCAD2-07F5-4637-9193-482E5DD951AC}">
      <dgm:prSet/>
      <dgm:spPr/>
      <dgm:t>
        <a:bodyPr/>
        <a:lstStyle/>
        <a:p>
          <a:endParaRPr lang="es-ES"/>
        </a:p>
      </dgm:t>
    </dgm:pt>
    <dgm:pt modelId="{DEDA726B-4C50-460D-84F5-8873BB4B6609}">
      <dgm:prSet phldrT="[Texto]" custT="1"/>
      <dgm:spPr>
        <a:scene3d>
          <a:camera prst="orthographicFront">
            <a:rot lat="0" lon="0" rev="0"/>
          </a:camera>
          <a:lightRig rig="contrasting" dir="t">
            <a:rot lat="0" lon="0" rev="1200000"/>
          </a:lightRig>
        </a:scene3d>
        <a:sp3d contourW="44450" prstMaterial="metal">
          <a:bevelT w="88900" h="203200"/>
          <a:bevelB w="165100" h="254000"/>
        </a:sp3d>
      </dgm:spPr>
      <dgm:t>
        <a:bodyPr/>
        <a:lstStyle/>
        <a:p>
          <a:pPr>
            <a:lnSpc>
              <a:spcPts val="1800"/>
            </a:lnSpc>
            <a:spcAft>
              <a:spcPts val="0"/>
            </a:spcAft>
          </a:pPr>
          <a:r>
            <a:rPr lang="ro-RO" sz="2000" b="1" dirty="0">
              <a:solidFill>
                <a:schemeClr val="tx1"/>
              </a:solidFill>
            </a:rPr>
            <a:t>A făcut posibilă </a:t>
          </a:r>
          <a:r>
            <a:rPr lang="ro-RO" sz="2000" b="1" dirty="0" smtClean="0">
              <a:solidFill>
                <a:schemeClr val="tx1"/>
              </a:solidFill>
            </a:rPr>
            <a:t>învierea</a:t>
          </a:r>
        </a:p>
        <a:p>
          <a:pPr>
            <a:lnSpc>
              <a:spcPts val="1800"/>
            </a:lnSpc>
            <a:spcAft>
              <a:spcPts val="0"/>
            </a:spcAft>
          </a:pPr>
          <a:r>
            <a:rPr lang="es-ES" sz="2000" b="1" dirty="0" smtClean="0">
              <a:solidFill>
                <a:schemeClr val="tx1"/>
              </a:solidFill>
            </a:rPr>
            <a:t>(1</a:t>
          </a:r>
          <a:r>
            <a:rPr lang="ro-RO" sz="2000" b="1" dirty="0" smtClean="0">
              <a:solidFill>
                <a:schemeClr val="tx1"/>
              </a:solidFill>
            </a:rPr>
            <a:t> Petru </a:t>
          </a:r>
          <a:r>
            <a:rPr lang="es-ES" sz="2000" b="1" dirty="0">
              <a:solidFill>
                <a:schemeClr val="tx1"/>
              </a:solidFill>
            </a:rPr>
            <a:t>3:18)</a:t>
          </a:r>
        </a:p>
      </dgm:t>
    </dgm:pt>
    <dgm:pt modelId="{EAE63598-C972-4834-A181-A1680F34EE3D}" type="parTrans" cxnId="{C00A057C-89D8-411A-B918-16DC10A998E2}">
      <dgm:prSet/>
      <dgm:spPr/>
      <dgm:t>
        <a:bodyPr/>
        <a:lstStyle/>
        <a:p>
          <a:endParaRPr lang="es-ES"/>
        </a:p>
      </dgm:t>
    </dgm:pt>
    <dgm:pt modelId="{35129950-FBCE-4678-BEA8-64142FDB2A6B}" type="sibTrans" cxnId="{C00A057C-89D8-411A-B918-16DC10A998E2}">
      <dgm:prSet/>
      <dgm:spPr/>
      <dgm:t>
        <a:bodyPr/>
        <a:lstStyle/>
        <a:p>
          <a:endParaRPr lang="es-ES"/>
        </a:p>
      </dgm:t>
    </dgm:pt>
    <dgm:pt modelId="{3C4C3A52-5039-4117-8E55-EC75EDDEB9C4}" type="pres">
      <dgm:prSet presAssocID="{E97C093F-A34D-4F2A-B15D-E88CCD981FE3}" presName="linearFlow" presStyleCnt="0">
        <dgm:presLayoutVars>
          <dgm:dir/>
          <dgm:resizeHandles val="exact"/>
        </dgm:presLayoutVars>
      </dgm:prSet>
      <dgm:spPr/>
      <dgm:t>
        <a:bodyPr/>
        <a:lstStyle/>
        <a:p>
          <a:endParaRPr lang="ro-RO"/>
        </a:p>
      </dgm:t>
    </dgm:pt>
    <dgm:pt modelId="{99F4ABA1-EC31-48BD-A441-1D69162918C8}" type="pres">
      <dgm:prSet presAssocID="{BD99D9EF-CD2B-461D-814B-44E4C3AE9923}" presName="comp" presStyleCnt="0"/>
      <dgm:spPr/>
    </dgm:pt>
    <dgm:pt modelId="{F981A52B-4735-4722-A9D8-32D146DFDB36}" type="pres">
      <dgm:prSet presAssocID="{BD99D9EF-CD2B-461D-814B-44E4C3AE9923}" presName="rect2" presStyleLbl="node1" presStyleIdx="0" presStyleCnt="5" custScaleX="107655" custScaleY="135573" custLinFactNeighborX="70473" custLinFactNeighborY="607">
        <dgm:presLayoutVars>
          <dgm:bulletEnabled val="1"/>
        </dgm:presLayoutVars>
      </dgm:prSet>
      <dgm:spPr/>
      <dgm:t>
        <a:bodyPr/>
        <a:lstStyle/>
        <a:p>
          <a:endParaRPr lang="ro-RO"/>
        </a:p>
      </dgm:t>
    </dgm:pt>
    <dgm:pt modelId="{2A129F97-C189-4C9D-B9EB-30948F99E094}" type="pres">
      <dgm:prSet presAssocID="{BD99D9EF-CD2B-461D-814B-44E4C3AE9923}" presName="rect1" presStyleLbl="lnNode1" presStyleIdx="0" presStyleCnt="5" custScaleX="307846" custScaleY="163078"/>
      <dgm:spPr>
        <a:blipFill dpi="0" rotWithShape="1">
          <a:blip xmlns:r="http://schemas.openxmlformats.org/officeDocument/2006/relationships" r:embed="rId1" cstate="email">
            <a:extLst>
              <a:ext uri="{28A0092B-C50C-407E-A947-70E740481C1C}">
                <a14:useLocalDpi xmlns:a14="http://schemas.microsoft.com/office/drawing/2010/main" xmlns=""/>
              </a:ext>
            </a:extLst>
          </a:blip>
          <a:srcRect/>
          <a:stretch>
            <a:fillRect/>
          </a:stretch>
        </a:blipFill>
        <a:scene3d>
          <a:camera prst="orthographicFront">
            <a:rot lat="0" lon="0" rev="0"/>
          </a:camera>
          <a:lightRig rig="contrasting" dir="t">
            <a:rot lat="0" lon="0" rev="1200000"/>
          </a:lightRig>
        </a:scene3d>
        <a:sp3d contourW="44450" prstMaterial="metal">
          <a:bevelT w="88900" h="203200"/>
          <a:bevelB w="165100" h="254000"/>
        </a:sp3d>
      </dgm:spPr>
    </dgm:pt>
    <dgm:pt modelId="{08ED17E3-9B50-475A-9EE8-AA08F96B0779}" type="pres">
      <dgm:prSet presAssocID="{4FD0B4CE-23FF-4A9E-8760-65AD51795A88}" presName="sibTrans" presStyleCnt="0"/>
      <dgm:spPr/>
    </dgm:pt>
    <dgm:pt modelId="{3DC0C168-DA00-46CC-A19B-1056084AEDD7}" type="pres">
      <dgm:prSet presAssocID="{FEE4CCB4-8A78-45C2-9D34-D46A3A3B627A}" presName="comp" presStyleCnt="0"/>
      <dgm:spPr/>
    </dgm:pt>
    <dgm:pt modelId="{CC3067FF-F6C6-4017-BB6C-FB0250D21313}" type="pres">
      <dgm:prSet presAssocID="{FEE4CCB4-8A78-45C2-9D34-D46A3A3B627A}" presName="rect2" presStyleLbl="node1" presStyleIdx="1" presStyleCnt="5" custScaleX="113881" custScaleY="135573" custLinFactNeighborX="10924" custLinFactNeighborY="-43">
        <dgm:presLayoutVars>
          <dgm:bulletEnabled val="1"/>
        </dgm:presLayoutVars>
      </dgm:prSet>
      <dgm:spPr/>
      <dgm:t>
        <a:bodyPr/>
        <a:lstStyle/>
        <a:p>
          <a:endParaRPr lang="ro-RO"/>
        </a:p>
      </dgm:t>
    </dgm:pt>
    <dgm:pt modelId="{324D2C57-F4A0-404C-8273-E644FE07307A}" type="pres">
      <dgm:prSet presAssocID="{FEE4CCB4-8A78-45C2-9D34-D46A3A3B627A}" presName="rect1" presStyleLbl="lnNode1" presStyleIdx="1" presStyleCnt="5" custScaleX="291016" custScaleY="163078" custLinFactX="83666" custLinFactNeighborX="100000" custLinFactNeighborY="2415"/>
      <dgm:spPr>
        <a:blipFill dpi="0" rotWithShape="1">
          <a:blip xmlns:r="http://schemas.openxmlformats.org/officeDocument/2006/relationships" r:embed="rId2" cstate="email">
            <a:extLst>
              <a:ext uri="{28A0092B-C50C-407E-A947-70E740481C1C}">
                <a14:useLocalDpi xmlns:a14="http://schemas.microsoft.com/office/drawing/2010/main" xmlns=""/>
              </a:ext>
            </a:extLst>
          </a:blip>
          <a:srcRect/>
          <a:stretch>
            <a:fillRect/>
          </a:stretch>
        </a:blipFill>
        <a:scene3d>
          <a:camera prst="orthographicFront">
            <a:rot lat="0" lon="0" rev="0"/>
          </a:camera>
          <a:lightRig rig="contrasting" dir="t">
            <a:rot lat="0" lon="0" rev="1200000"/>
          </a:lightRig>
        </a:scene3d>
        <a:sp3d contourW="44450" prstMaterial="metal">
          <a:bevelT w="88900" h="203200"/>
          <a:bevelB w="165100" h="254000"/>
        </a:sp3d>
      </dgm:spPr>
    </dgm:pt>
    <dgm:pt modelId="{D5A6FF3E-858E-465C-BAD5-794F5EE84E59}" type="pres">
      <dgm:prSet presAssocID="{96282FBD-27A9-411E-A9C1-FA86291FA676}" presName="sibTrans" presStyleCnt="0"/>
      <dgm:spPr/>
    </dgm:pt>
    <dgm:pt modelId="{FFBC6FE2-3D41-44B5-A091-5E3DC28F33A9}" type="pres">
      <dgm:prSet presAssocID="{D76FA40D-9E7F-4852-A21E-70142AEE5725}" presName="comp" presStyleCnt="0"/>
      <dgm:spPr/>
    </dgm:pt>
    <dgm:pt modelId="{433D3145-1908-41B7-AAF3-57E78BD39539}" type="pres">
      <dgm:prSet presAssocID="{D76FA40D-9E7F-4852-A21E-70142AEE5725}" presName="rect2" presStyleLbl="node1" presStyleIdx="2" presStyleCnt="5" custScaleX="107655" custScaleY="135573" custLinFactNeighborX="70473" custLinFactNeighborY="607">
        <dgm:presLayoutVars>
          <dgm:bulletEnabled val="1"/>
        </dgm:presLayoutVars>
      </dgm:prSet>
      <dgm:spPr/>
      <dgm:t>
        <a:bodyPr/>
        <a:lstStyle/>
        <a:p>
          <a:endParaRPr lang="ro-RO"/>
        </a:p>
      </dgm:t>
    </dgm:pt>
    <dgm:pt modelId="{A039CB22-9691-453A-8F8F-B7794E0480B6}" type="pres">
      <dgm:prSet presAssocID="{D76FA40D-9E7F-4852-A21E-70142AEE5725}" presName="rect1" presStyleLbl="lnNode1" presStyleIdx="2" presStyleCnt="5" custScaleX="307846" custScaleY="163078"/>
      <dgm:spPr>
        <a:blipFill dpi="0" rotWithShape="1">
          <a:blip xmlns:r="http://schemas.openxmlformats.org/officeDocument/2006/relationships" r:embed="rId3" cstate="email">
            <a:extLst>
              <a:ext uri="{28A0092B-C50C-407E-A947-70E740481C1C}">
                <a14:useLocalDpi xmlns:a14="http://schemas.microsoft.com/office/drawing/2010/main" xmlns=""/>
              </a:ext>
            </a:extLst>
          </a:blip>
          <a:srcRect/>
          <a:stretch>
            <a:fillRect/>
          </a:stretch>
        </a:blipFill>
        <a:scene3d>
          <a:camera prst="orthographicFront">
            <a:rot lat="0" lon="0" rev="0"/>
          </a:camera>
          <a:lightRig rig="contrasting" dir="t">
            <a:rot lat="0" lon="0" rev="1200000"/>
          </a:lightRig>
        </a:scene3d>
        <a:sp3d contourW="44450" prstMaterial="metal">
          <a:bevelT w="88900" h="203200"/>
          <a:bevelB w="165100" h="254000"/>
        </a:sp3d>
      </dgm:spPr>
    </dgm:pt>
    <dgm:pt modelId="{D7059ADA-047F-4900-B0B0-3C4341A48894}" type="pres">
      <dgm:prSet presAssocID="{6C43413E-8B33-48A0-840E-4E4E2036B34B}" presName="sibTrans" presStyleCnt="0"/>
      <dgm:spPr/>
    </dgm:pt>
    <dgm:pt modelId="{0BC21D0D-7FDB-4F62-B8E9-45F8C79B9B8F}" type="pres">
      <dgm:prSet presAssocID="{54B735DC-27D9-49EA-BFD9-EE409DE99941}" presName="comp" presStyleCnt="0"/>
      <dgm:spPr/>
    </dgm:pt>
    <dgm:pt modelId="{D6422203-39BA-412D-AF37-43408B4CBFB5}" type="pres">
      <dgm:prSet presAssocID="{54B735DC-27D9-49EA-BFD9-EE409DE99941}" presName="rect2" presStyleLbl="node1" presStyleIdx="3" presStyleCnt="5" custScaleX="113881" custScaleY="135573" custLinFactNeighborX="10378" custLinFactNeighborY="-43">
        <dgm:presLayoutVars>
          <dgm:bulletEnabled val="1"/>
        </dgm:presLayoutVars>
      </dgm:prSet>
      <dgm:spPr/>
      <dgm:t>
        <a:bodyPr/>
        <a:lstStyle/>
        <a:p>
          <a:endParaRPr lang="ro-RO"/>
        </a:p>
      </dgm:t>
    </dgm:pt>
    <dgm:pt modelId="{5A956714-76FC-4981-9746-B32AEC80679B}" type="pres">
      <dgm:prSet presAssocID="{54B735DC-27D9-49EA-BFD9-EE409DE99941}" presName="rect1" presStyleLbl="lnNode1" presStyleIdx="3" presStyleCnt="5" custScaleX="291016" custScaleY="163078" custLinFactX="83666" custLinFactNeighborX="100000" custLinFactNeighborY="2415"/>
      <dgm:spPr>
        <a:blipFill dpi="0" rotWithShape="1">
          <a:blip xmlns:r="http://schemas.openxmlformats.org/officeDocument/2006/relationships" r:embed="rId4" cstate="email">
            <a:extLst>
              <a:ext uri="{28A0092B-C50C-407E-A947-70E740481C1C}">
                <a14:useLocalDpi xmlns:a14="http://schemas.microsoft.com/office/drawing/2010/main" xmlns=""/>
              </a:ext>
            </a:extLst>
          </a:blip>
          <a:srcRect/>
          <a:stretch>
            <a:fillRect/>
          </a:stretch>
        </a:blipFill>
        <a:scene3d>
          <a:camera prst="orthographicFront">
            <a:rot lat="0" lon="0" rev="0"/>
          </a:camera>
          <a:lightRig rig="contrasting" dir="t">
            <a:rot lat="0" lon="0" rev="1200000"/>
          </a:lightRig>
        </a:scene3d>
        <a:sp3d contourW="44450" prstMaterial="metal">
          <a:bevelT w="88900" h="203200"/>
          <a:bevelB w="165100" h="254000"/>
        </a:sp3d>
      </dgm:spPr>
    </dgm:pt>
    <dgm:pt modelId="{7BC575A5-B8B3-4C6E-BF5A-27ED6B9BFB16}" type="pres">
      <dgm:prSet presAssocID="{ACBF53C0-3E13-4522-818B-62D662313FB5}" presName="sibTrans" presStyleCnt="0"/>
      <dgm:spPr/>
    </dgm:pt>
    <dgm:pt modelId="{FC9BD606-41D0-40CF-829E-328F3C4EB48A}" type="pres">
      <dgm:prSet presAssocID="{DEDA726B-4C50-460D-84F5-8873BB4B6609}" presName="comp" presStyleCnt="0"/>
      <dgm:spPr/>
    </dgm:pt>
    <dgm:pt modelId="{C1F789D5-A396-4A0F-9BAA-D400DFFEBDC3}" type="pres">
      <dgm:prSet presAssocID="{DEDA726B-4C50-460D-84F5-8873BB4B6609}" presName="rect2" presStyleLbl="node1" presStyleIdx="4" presStyleCnt="5" custScaleX="107655" custScaleY="135573" custLinFactNeighborX="70473" custLinFactNeighborY="607">
        <dgm:presLayoutVars>
          <dgm:bulletEnabled val="1"/>
        </dgm:presLayoutVars>
      </dgm:prSet>
      <dgm:spPr/>
      <dgm:t>
        <a:bodyPr/>
        <a:lstStyle/>
        <a:p>
          <a:endParaRPr lang="ro-RO"/>
        </a:p>
      </dgm:t>
    </dgm:pt>
    <dgm:pt modelId="{D709F404-27BC-4079-87C2-59BEA5B56AFC}" type="pres">
      <dgm:prSet presAssocID="{DEDA726B-4C50-460D-84F5-8873BB4B6609}" presName="rect1" presStyleLbl="lnNode1" presStyleIdx="4" presStyleCnt="5" custScaleX="307846" custScaleY="163078"/>
      <dgm:spPr>
        <a:blipFill dpi="0" rotWithShape="1">
          <a:blip xmlns:r="http://schemas.openxmlformats.org/officeDocument/2006/relationships" r:embed="rId5" cstate="email">
            <a:extLst>
              <a:ext uri="{28A0092B-C50C-407E-A947-70E740481C1C}">
                <a14:useLocalDpi xmlns:a14="http://schemas.microsoft.com/office/drawing/2010/main" xmlns=""/>
              </a:ext>
            </a:extLst>
          </a:blip>
          <a:srcRect/>
          <a:stretch>
            <a:fillRect r="385"/>
          </a:stretch>
        </a:blipFill>
        <a:scene3d>
          <a:camera prst="orthographicFront">
            <a:rot lat="0" lon="0" rev="0"/>
          </a:camera>
          <a:lightRig rig="contrasting" dir="t">
            <a:rot lat="0" lon="0" rev="1200000"/>
          </a:lightRig>
        </a:scene3d>
        <a:sp3d contourW="44450" prstMaterial="metal">
          <a:bevelT w="88900" h="203200"/>
          <a:bevelB w="165100" h="254000"/>
        </a:sp3d>
      </dgm:spPr>
    </dgm:pt>
  </dgm:ptLst>
  <dgm:cxnLst>
    <dgm:cxn modelId="{C3D21AE4-9E61-4DC6-9AC8-28916937AF0F}" srcId="{E97C093F-A34D-4F2A-B15D-E88CCD981FE3}" destId="{BD99D9EF-CD2B-461D-814B-44E4C3AE9923}" srcOrd="0" destOrd="0" parTransId="{B3B0E564-78DE-4711-B5F3-506E4B57D5AD}" sibTransId="{4FD0B4CE-23FF-4A9E-8760-65AD51795A88}"/>
    <dgm:cxn modelId="{D5839AA6-1B76-4E63-8E81-1AEF3A8DA5AF}" type="presOf" srcId="{BD99D9EF-CD2B-461D-814B-44E4C3AE9923}" destId="{F981A52B-4735-4722-A9D8-32D146DFDB36}" srcOrd="0" destOrd="0" presId="urn:microsoft.com/office/officeart/2008/layout/AlternatingPictureBlocks"/>
    <dgm:cxn modelId="{A3D22F03-6593-45B8-BA0B-7C2B9C7196E9}" type="presOf" srcId="{E97C093F-A34D-4F2A-B15D-E88CCD981FE3}" destId="{3C4C3A52-5039-4117-8E55-EC75EDDEB9C4}" srcOrd="0" destOrd="0" presId="urn:microsoft.com/office/officeart/2008/layout/AlternatingPictureBlocks"/>
    <dgm:cxn modelId="{7EE8D3CB-79D3-4203-A81A-D25385140725}" type="presOf" srcId="{FEE4CCB4-8A78-45C2-9D34-D46A3A3B627A}" destId="{CC3067FF-F6C6-4017-BB6C-FB0250D21313}" srcOrd="0" destOrd="0" presId="urn:microsoft.com/office/officeart/2008/layout/AlternatingPictureBlocks"/>
    <dgm:cxn modelId="{94A93705-2797-4C93-9362-C93F1E50BF54}" type="presOf" srcId="{D76FA40D-9E7F-4852-A21E-70142AEE5725}" destId="{433D3145-1908-41B7-AAF3-57E78BD39539}" srcOrd="0" destOrd="0" presId="urn:microsoft.com/office/officeart/2008/layout/AlternatingPictureBlocks"/>
    <dgm:cxn modelId="{5BB68707-D117-4023-869E-0FD088B64E55}" type="presOf" srcId="{54B735DC-27D9-49EA-BFD9-EE409DE99941}" destId="{D6422203-39BA-412D-AF37-43408B4CBFB5}" srcOrd="0" destOrd="0" presId="urn:microsoft.com/office/officeart/2008/layout/AlternatingPictureBlocks"/>
    <dgm:cxn modelId="{C00A057C-89D8-411A-B918-16DC10A998E2}" srcId="{E97C093F-A34D-4F2A-B15D-E88CCD981FE3}" destId="{DEDA726B-4C50-460D-84F5-8873BB4B6609}" srcOrd="4" destOrd="0" parTransId="{EAE63598-C972-4834-A181-A1680F34EE3D}" sibTransId="{35129950-FBCE-4678-BEA8-64142FDB2A6B}"/>
    <dgm:cxn modelId="{4D3579A4-DFC8-4702-BFDB-E95DF66EA847}" type="presOf" srcId="{DEDA726B-4C50-460D-84F5-8873BB4B6609}" destId="{C1F789D5-A396-4A0F-9BAA-D400DFFEBDC3}" srcOrd="0" destOrd="0" presId="urn:microsoft.com/office/officeart/2008/layout/AlternatingPictureBlocks"/>
    <dgm:cxn modelId="{207B5A3A-EF41-49A0-8750-DF5D45474AAC}" srcId="{E97C093F-A34D-4F2A-B15D-E88CCD981FE3}" destId="{FEE4CCB4-8A78-45C2-9D34-D46A3A3B627A}" srcOrd="1" destOrd="0" parTransId="{F7C252C6-2468-4D7F-8A6E-001BAEE3BD43}" sibTransId="{96282FBD-27A9-411E-A9C1-FA86291FA676}"/>
    <dgm:cxn modelId="{FDA42F48-A619-499E-8F08-8407DFC269D8}" srcId="{E97C093F-A34D-4F2A-B15D-E88CCD981FE3}" destId="{D76FA40D-9E7F-4852-A21E-70142AEE5725}" srcOrd="2" destOrd="0" parTransId="{8D0BDCC5-520B-4828-9D01-A9CD6D1C2AFA}" sibTransId="{6C43413E-8B33-48A0-840E-4E4E2036B34B}"/>
    <dgm:cxn modelId="{7F8BCAD2-07F5-4637-9193-482E5DD951AC}" srcId="{E97C093F-A34D-4F2A-B15D-E88CCD981FE3}" destId="{54B735DC-27D9-49EA-BFD9-EE409DE99941}" srcOrd="3" destOrd="0" parTransId="{580DBC5F-9F9A-4249-A1FC-649C037DA689}" sibTransId="{ACBF53C0-3E13-4522-818B-62D662313FB5}"/>
    <dgm:cxn modelId="{95F48F1C-ED53-4A69-B242-09E4D85205B4}" type="presParOf" srcId="{3C4C3A52-5039-4117-8E55-EC75EDDEB9C4}" destId="{99F4ABA1-EC31-48BD-A441-1D69162918C8}" srcOrd="0" destOrd="0" presId="urn:microsoft.com/office/officeart/2008/layout/AlternatingPictureBlocks"/>
    <dgm:cxn modelId="{9984E2E6-E975-4040-8C58-3EE7FFB5EF38}" type="presParOf" srcId="{99F4ABA1-EC31-48BD-A441-1D69162918C8}" destId="{F981A52B-4735-4722-A9D8-32D146DFDB36}" srcOrd="0" destOrd="0" presId="urn:microsoft.com/office/officeart/2008/layout/AlternatingPictureBlocks"/>
    <dgm:cxn modelId="{91481A04-7EB4-4D55-8DE4-CFC76ECBF5FE}" type="presParOf" srcId="{99F4ABA1-EC31-48BD-A441-1D69162918C8}" destId="{2A129F97-C189-4C9D-B9EB-30948F99E094}" srcOrd="1" destOrd="0" presId="urn:microsoft.com/office/officeart/2008/layout/AlternatingPictureBlocks"/>
    <dgm:cxn modelId="{E6C81CDD-2283-42CC-ABC1-1ADE308D6A6C}" type="presParOf" srcId="{3C4C3A52-5039-4117-8E55-EC75EDDEB9C4}" destId="{08ED17E3-9B50-475A-9EE8-AA08F96B0779}" srcOrd="1" destOrd="0" presId="urn:microsoft.com/office/officeart/2008/layout/AlternatingPictureBlocks"/>
    <dgm:cxn modelId="{212B91EF-2FC3-4903-89E2-F15DF931FAB5}" type="presParOf" srcId="{3C4C3A52-5039-4117-8E55-EC75EDDEB9C4}" destId="{3DC0C168-DA00-46CC-A19B-1056084AEDD7}" srcOrd="2" destOrd="0" presId="urn:microsoft.com/office/officeart/2008/layout/AlternatingPictureBlocks"/>
    <dgm:cxn modelId="{8BA1BC13-ACC7-4816-933D-052C56F541CC}" type="presParOf" srcId="{3DC0C168-DA00-46CC-A19B-1056084AEDD7}" destId="{CC3067FF-F6C6-4017-BB6C-FB0250D21313}" srcOrd="0" destOrd="0" presId="urn:microsoft.com/office/officeart/2008/layout/AlternatingPictureBlocks"/>
    <dgm:cxn modelId="{D01E9EA9-216B-4DAC-9F57-2C25B86F36B6}" type="presParOf" srcId="{3DC0C168-DA00-46CC-A19B-1056084AEDD7}" destId="{324D2C57-F4A0-404C-8273-E644FE07307A}" srcOrd="1" destOrd="0" presId="urn:microsoft.com/office/officeart/2008/layout/AlternatingPictureBlocks"/>
    <dgm:cxn modelId="{9C5613CB-3B17-4A26-98D6-81D7E9EE7DFF}" type="presParOf" srcId="{3C4C3A52-5039-4117-8E55-EC75EDDEB9C4}" destId="{D5A6FF3E-858E-465C-BAD5-794F5EE84E59}" srcOrd="3" destOrd="0" presId="urn:microsoft.com/office/officeart/2008/layout/AlternatingPictureBlocks"/>
    <dgm:cxn modelId="{0A5255BC-7504-4BA7-8CA7-57B2E51D8878}" type="presParOf" srcId="{3C4C3A52-5039-4117-8E55-EC75EDDEB9C4}" destId="{FFBC6FE2-3D41-44B5-A091-5E3DC28F33A9}" srcOrd="4" destOrd="0" presId="urn:microsoft.com/office/officeart/2008/layout/AlternatingPictureBlocks"/>
    <dgm:cxn modelId="{8A82F5D3-E9E8-4FAF-B91C-B6F3DAAABE75}" type="presParOf" srcId="{FFBC6FE2-3D41-44B5-A091-5E3DC28F33A9}" destId="{433D3145-1908-41B7-AAF3-57E78BD39539}" srcOrd="0" destOrd="0" presId="urn:microsoft.com/office/officeart/2008/layout/AlternatingPictureBlocks"/>
    <dgm:cxn modelId="{B7D6FA98-7775-4ABD-92F2-A814A132A0EB}" type="presParOf" srcId="{FFBC6FE2-3D41-44B5-A091-5E3DC28F33A9}" destId="{A039CB22-9691-453A-8F8F-B7794E0480B6}" srcOrd="1" destOrd="0" presId="urn:microsoft.com/office/officeart/2008/layout/AlternatingPictureBlocks"/>
    <dgm:cxn modelId="{0ADCB8E0-F3D2-4E1C-96C5-D192BDAA2D4C}" type="presParOf" srcId="{3C4C3A52-5039-4117-8E55-EC75EDDEB9C4}" destId="{D7059ADA-047F-4900-B0B0-3C4341A48894}" srcOrd="5" destOrd="0" presId="urn:microsoft.com/office/officeart/2008/layout/AlternatingPictureBlocks"/>
    <dgm:cxn modelId="{EA46424C-0FFC-4578-984F-5BEB506493B7}" type="presParOf" srcId="{3C4C3A52-5039-4117-8E55-EC75EDDEB9C4}" destId="{0BC21D0D-7FDB-4F62-B8E9-45F8C79B9B8F}" srcOrd="6" destOrd="0" presId="urn:microsoft.com/office/officeart/2008/layout/AlternatingPictureBlocks"/>
    <dgm:cxn modelId="{4715C41F-80AB-4B08-A4FB-EB2587031E60}" type="presParOf" srcId="{0BC21D0D-7FDB-4F62-B8E9-45F8C79B9B8F}" destId="{D6422203-39BA-412D-AF37-43408B4CBFB5}" srcOrd="0" destOrd="0" presId="urn:microsoft.com/office/officeart/2008/layout/AlternatingPictureBlocks"/>
    <dgm:cxn modelId="{D9E6B0E9-DBC8-4DEE-A4FA-801F12266612}" type="presParOf" srcId="{0BC21D0D-7FDB-4F62-B8E9-45F8C79B9B8F}" destId="{5A956714-76FC-4981-9746-B32AEC80679B}" srcOrd="1" destOrd="0" presId="urn:microsoft.com/office/officeart/2008/layout/AlternatingPictureBlocks"/>
    <dgm:cxn modelId="{7BC1945E-C792-4D6B-ADDD-6FFDFB1B18DC}" type="presParOf" srcId="{3C4C3A52-5039-4117-8E55-EC75EDDEB9C4}" destId="{7BC575A5-B8B3-4C6E-BF5A-27ED6B9BFB16}" srcOrd="7" destOrd="0" presId="urn:microsoft.com/office/officeart/2008/layout/AlternatingPictureBlocks"/>
    <dgm:cxn modelId="{160DE59D-D221-4A1F-8C09-22293658E804}" type="presParOf" srcId="{3C4C3A52-5039-4117-8E55-EC75EDDEB9C4}" destId="{FC9BD606-41D0-40CF-829E-328F3C4EB48A}" srcOrd="8" destOrd="0" presId="urn:microsoft.com/office/officeart/2008/layout/AlternatingPictureBlocks"/>
    <dgm:cxn modelId="{DE65624C-D74D-46A2-838C-990B0733120A}" type="presParOf" srcId="{FC9BD606-41D0-40CF-829E-328F3C4EB48A}" destId="{C1F789D5-A396-4A0F-9BAA-D400DFFEBDC3}" srcOrd="0" destOrd="0" presId="urn:microsoft.com/office/officeart/2008/layout/AlternatingPictureBlocks"/>
    <dgm:cxn modelId="{298582A9-A1D5-409F-807E-B7948529DD5B}" type="presParOf" srcId="{FC9BD606-41D0-40CF-829E-328F3C4EB48A}" destId="{D709F404-27BC-4079-87C2-59BEA5B56AFC}" srcOrd="1" destOrd="0" presId="urn:microsoft.com/office/officeart/2008/layout/AlternatingPictureBlock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7C093F-A34D-4F2A-B15D-E88CCD981FE3}" type="doc">
      <dgm:prSet loTypeId="urn:microsoft.com/office/officeart/2008/layout/AlternatingPictureBlocks" loCatId="list" qsTypeId="urn:microsoft.com/office/officeart/2005/8/quickstyle/3d3" qsCatId="3D" csTypeId="urn:microsoft.com/office/officeart/2005/8/colors/colorful1#2" csCatId="colorful" phldr="1"/>
      <dgm:spPr/>
      <dgm:t>
        <a:bodyPr/>
        <a:lstStyle/>
        <a:p>
          <a:endParaRPr lang="es-ES"/>
        </a:p>
      </dgm:t>
    </dgm:pt>
    <dgm:pt modelId="{BD99D9EF-CD2B-461D-814B-44E4C3AE9923}">
      <dgm:prSet phldrT="[Texto]" custT="1"/>
      <dgm:spPr>
        <a:solidFill>
          <a:srgbClr val="B889DB"/>
        </a:solidFill>
        <a:scene3d>
          <a:camera prst="orthographicFront">
            <a:rot lat="0" lon="0" rev="0"/>
          </a:camera>
          <a:lightRig rig="contrasting" dir="t">
            <a:rot lat="0" lon="0" rev="1200000"/>
          </a:lightRig>
        </a:scene3d>
        <a:sp3d contourW="44450" prstMaterial="metal">
          <a:bevelT w="88900" h="203200"/>
          <a:bevelB w="165100" h="254000"/>
        </a:sp3d>
      </dgm:spPr>
      <dgm:t>
        <a:bodyPr/>
        <a:lstStyle/>
        <a:p>
          <a:r>
            <a:rPr lang="ro-RO" sz="2000" b="1" dirty="0">
              <a:solidFill>
                <a:schemeClr val="tx1"/>
              </a:solidFill>
            </a:rPr>
            <a:t>Ne învață despre Isus prin Scripturi.</a:t>
          </a:r>
          <a:endParaRPr lang="es-ES" sz="2000" b="1" dirty="0">
            <a:solidFill>
              <a:schemeClr val="tx1"/>
            </a:solidFill>
          </a:endParaRPr>
        </a:p>
      </dgm:t>
    </dgm:pt>
    <dgm:pt modelId="{B3B0E564-78DE-4711-B5F3-506E4B57D5AD}" type="parTrans" cxnId="{C3D21AE4-9E61-4DC6-9AC8-28916937AF0F}">
      <dgm:prSet/>
      <dgm:spPr/>
      <dgm:t>
        <a:bodyPr/>
        <a:lstStyle/>
        <a:p>
          <a:endParaRPr lang="es-ES" b="1"/>
        </a:p>
      </dgm:t>
    </dgm:pt>
    <dgm:pt modelId="{4FD0B4CE-23FF-4A9E-8760-65AD51795A88}" type="sibTrans" cxnId="{C3D21AE4-9E61-4DC6-9AC8-28916937AF0F}">
      <dgm:prSet/>
      <dgm:spPr/>
      <dgm:t>
        <a:bodyPr/>
        <a:lstStyle/>
        <a:p>
          <a:endParaRPr lang="es-ES" b="1"/>
        </a:p>
      </dgm:t>
    </dgm:pt>
    <dgm:pt modelId="{FEE4CCB4-8A78-45C2-9D34-D46A3A3B627A}">
      <dgm:prSet phldrT="[Texto]" custT="1"/>
      <dgm:spPr>
        <a:solidFill>
          <a:schemeClr val="accent3">
            <a:lumMod val="60000"/>
            <a:lumOff val="40000"/>
          </a:schemeClr>
        </a:solidFill>
        <a:scene3d>
          <a:camera prst="orthographicFront">
            <a:rot lat="0" lon="0" rev="0"/>
          </a:camera>
          <a:lightRig rig="contrasting" dir="t">
            <a:rot lat="0" lon="0" rev="1200000"/>
          </a:lightRig>
        </a:scene3d>
        <a:sp3d contourW="44450" prstMaterial="metal">
          <a:bevelT w="88900" h="203200"/>
          <a:bevelB w="165100" h="254000"/>
        </a:sp3d>
      </dgm:spPr>
      <dgm:t>
        <a:bodyPr/>
        <a:lstStyle/>
        <a:p>
          <a:r>
            <a:rPr lang="ro-RO" sz="2000" b="1" dirty="0">
              <a:solidFill>
                <a:schemeClr val="tx1"/>
              </a:solidFill>
            </a:rPr>
            <a:t>Ne atrage la o relație mântuitoare cu Isus.</a:t>
          </a:r>
          <a:endParaRPr lang="es-ES" sz="2000" b="1" dirty="0">
            <a:solidFill>
              <a:schemeClr val="tx1"/>
            </a:solidFill>
          </a:endParaRPr>
        </a:p>
      </dgm:t>
    </dgm:pt>
    <dgm:pt modelId="{96282FBD-27A9-411E-A9C1-FA86291FA676}" type="sibTrans" cxnId="{207B5A3A-EF41-49A0-8750-DF5D45474AAC}">
      <dgm:prSet/>
      <dgm:spPr/>
      <dgm:t>
        <a:bodyPr/>
        <a:lstStyle/>
        <a:p>
          <a:endParaRPr lang="es-ES" b="1"/>
        </a:p>
      </dgm:t>
    </dgm:pt>
    <dgm:pt modelId="{F7C252C6-2468-4D7F-8A6E-001BAEE3BD43}" type="parTrans" cxnId="{207B5A3A-EF41-49A0-8750-DF5D45474AAC}">
      <dgm:prSet/>
      <dgm:spPr/>
      <dgm:t>
        <a:bodyPr/>
        <a:lstStyle/>
        <a:p>
          <a:endParaRPr lang="es-ES" b="1"/>
        </a:p>
      </dgm:t>
    </dgm:pt>
    <dgm:pt modelId="{D76FA40D-9E7F-4852-A21E-70142AEE5725}">
      <dgm:prSet phldrT="[Texto]" custT="1"/>
      <dgm:spPr>
        <a:solidFill>
          <a:srgbClr val="FF4B4B"/>
        </a:solidFill>
        <a:scene3d>
          <a:camera prst="orthographicFront">
            <a:rot lat="0" lon="0" rev="0"/>
          </a:camera>
          <a:lightRig rig="contrasting" dir="t">
            <a:rot lat="0" lon="0" rev="1200000"/>
          </a:lightRig>
        </a:scene3d>
        <a:sp3d contourW="44450" prstMaterial="metal">
          <a:bevelT w="88900" h="203200"/>
          <a:bevelB w="165100" h="254000"/>
        </a:sp3d>
      </dgm:spPr>
      <dgm:t>
        <a:bodyPr/>
        <a:lstStyle/>
        <a:p>
          <a:r>
            <a:rPr lang="ro-RO" sz="2000" b="1" dirty="0">
              <a:solidFill>
                <a:schemeClr val="tx1"/>
              </a:solidFill>
            </a:rPr>
            <a:t>Reproduce în noi caracterul lui Isus.</a:t>
          </a:r>
          <a:endParaRPr lang="es-ES" sz="2000" b="1" dirty="0">
            <a:solidFill>
              <a:schemeClr val="tx1"/>
            </a:solidFill>
          </a:endParaRPr>
        </a:p>
      </dgm:t>
    </dgm:pt>
    <dgm:pt modelId="{6C43413E-8B33-48A0-840E-4E4E2036B34B}" type="sibTrans" cxnId="{FDA42F48-A619-499E-8F08-8407DFC269D8}">
      <dgm:prSet/>
      <dgm:spPr/>
      <dgm:t>
        <a:bodyPr/>
        <a:lstStyle/>
        <a:p>
          <a:endParaRPr lang="es-ES" b="1"/>
        </a:p>
      </dgm:t>
    </dgm:pt>
    <dgm:pt modelId="{8D0BDCC5-520B-4828-9D01-A9CD6D1C2AFA}" type="parTrans" cxnId="{FDA42F48-A619-499E-8F08-8407DFC269D8}">
      <dgm:prSet/>
      <dgm:spPr/>
      <dgm:t>
        <a:bodyPr/>
        <a:lstStyle/>
        <a:p>
          <a:endParaRPr lang="es-ES" b="1"/>
        </a:p>
      </dgm:t>
    </dgm:pt>
    <dgm:pt modelId="{54B735DC-27D9-49EA-BFD9-EE409DE99941}">
      <dgm:prSet phldrT="[Texto]" custT="1"/>
      <dgm:spPr>
        <a:solidFill>
          <a:srgbClr val="FFFF75"/>
        </a:solidFill>
        <a:scene3d>
          <a:camera prst="orthographicFront">
            <a:rot lat="0" lon="0" rev="0"/>
          </a:camera>
          <a:lightRig rig="contrasting" dir="t">
            <a:rot lat="0" lon="0" rev="1200000"/>
          </a:lightRig>
        </a:scene3d>
        <a:sp3d contourW="44450" prstMaterial="metal">
          <a:bevelT w="88900" h="203200"/>
          <a:bevelB w="165100" h="254000"/>
        </a:sp3d>
      </dgm:spPr>
      <dgm:t>
        <a:bodyPr/>
        <a:lstStyle/>
        <a:p>
          <a:r>
            <a:rPr lang="ro-RO" sz="2000" b="1" dirty="0">
              <a:solidFill>
                <a:schemeClr val="tx1"/>
              </a:solidFill>
            </a:rPr>
            <a:t>Ne înzestrează pentru a trăi o viață asemenea lui Isus.</a:t>
          </a:r>
          <a:endParaRPr lang="es-ES" sz="2000" b="1" dirty="0">
            <a:solidFill>
              <a:schemeClr val="tx1"/>
            </a:solidFill>
          </a:endParaRPr>
        </a:p>
      </dgm:t>
    </dgm:pt>
    <dgm:pt modelId="{ACBF53C0-3E13-4522-818B-62D662313FB5}" type="sibTrans" cxnId="{7F8BCAD2-07F5-4637-9193-482E5DD951AC}">
      <dgm:prSet/>
      <dgm:spPr/>
      <dgm:t>
        <a:bodyPr/>
        <a:lstStyle/>
        <a:p>
          <a:endParaRPr lang="es-ES" b="1"/>
        </a:p>
      </dgm:t>
    </dgm:pt>
    <dgm:pt modelId="{580DBC5F-9F9A-4249-A1FC-649C037DA689}" type="parTrans" cxnId="{7F8BCAD2-07F5-4637-9193-482E5DD951AC}">
      <dgm:prSet/>
      <dgm:spPr/>
      <dgm:t>
        <a:bodyPr/>
        <a:lstStyle/>
        <a:p>
          <a:endParaRPr lang="es-ES" b="1"/>
        </a:p>
      </dgm:t>
    </dgm:pt>
    <dgm:pt modelId="{3C4C3A52-5039-4117-8E55-EC75EDDEB9C4}" type="pres">
      <dgm:prSet presAssocID="{E97C093F-A34D-4F2A-B15D-E88CCD981FE3}" presName="linearFlow" presStyleCnt="0">
        <dgm:presLayoutVars>
          <dgm:dir/>
          <dgm:resizeHandles val="exact"/>
        </dgm:presLayoutVars>
      </dgm:prSet>
      <dgm:spPr/>
      <dgm:t>
        <a:bodyPr/>
        <a:lstStyle/>
        <a:p>
          <a:endParaRPr lang="ro-RO"/>
        </a:p>
      </dgm:t>
    </dgm:pt>
    <dgm:pt modelId="{99F4ABA1-EC31-48BD-A441-1D69162918C8}" type="pres">
      <dgm:prSet presAssocID="{BD99D9EF-CD2B-461D-814B-44E4C3AE9923}" presName="comp" presStyleCnt="0"/>
      <dgm:spPr/>
    </dgm:pt>
    <dgm:pt modelId="{F981A52B-4735-4722-A9D8-32D146DFDB36}" type="pres">
      <dgm:prSet presAssocID="{BD99D9EF-CD2B-461D-814B-44E4C3AE9923}" presName="rect2" presStyleLbl="node1" presStyleIdx="0" presStyleCnt="4" custScaleX="107655" custScaleY="135573" custLinFactNeighborX="70473" custLinFactNeighborY="607">
        <dgm:presLayoutVars>
          <dgm:bulletEnabled val="1"/>
        </dgm:presLayoutVars>
      </dgm:prSet>
      <dgm:spPr/>
      <dgm:t>
        <a:bodyPr/>
        <a:lstStyle/>
        <a:p>
          <a:endParaRPr lang="ro-RO"/>
        </a:p>
      </dgm:t>
    </dgm:pt>
    <dgm:pt modelId="{2A129F97-C189-4C9D-B9EB-30948F99E094}" type="pres">
      <dgm:prSet presAssocID="{BD99D9EF-CD2B-461D-814B-44E4C3AE9923}" presName="rect1" presStyleLbl="lnNode1" presStyleIdx="0" presStyleCnt="4" custScaleX="254201" custScaleY="163078" custLinFactNeighborX="23600"/>
      <dgm:spPr>
        <a:blipFill rotWithShape="1">
          <a:blip xmlns:r="http://schemas.openxmlformats.org/officeDocument/2006/relationships" r:embed="rId1" cstate="email">
            <a:extLst>
              <a:ext uri="{28A0092B-C50C-407E-A947-70E740481C1C}">
                <a14:useLocalDpi xmlns:a14="http://schemas.microsoft.com/office/drawing/2010/main" xmlns=""/>
              </a:ext>
            </a:extLst>
          </a:blip>
          <a:stretch>
            <a:fillRect/>
          </a:stretch>
        </a:blipFill>
        <a:scene3d>
          <a:camera prst="orthographicFront">
            <a:rot lat="0" lon="0" rev="0"/>
          </a:camera>
          <a:lightRig rig="contrasting" dir="t">
            <a:rot lat="0" lon="0" rev="1200000"/>
          </a:lightRig>
        </a:scene3d>
        <a:sp3d contourW="44450" prstMaterial="metal">
          <a:bevelT w="88900" h="203200"/>
          <a:bevelB w="165100" h="254000"/>
        </a:sp3d>
      </dgm:spPr>
    </dgm:pt>
    <dgm:pt modelId="{08ED17E3-9B50-475A-9EE8-AA08F96B0779}" type="pres">
      <dgm:prSet presAssocID="{4FD0B4CE-23FF-4A9E-8760-65AD51795A88}" presName="sibTrans" presStyleCnt="0"/>
      <dgm:spPr/>
    </dgm:pt>
    <dgm:pt modelId="{3DC0C168-DA00-46CC-A19B-1056084AEDD7}" type="pres">
      <dgm:prSet presAssocID="{FEE4CCB4-8A78-45C2-9D34-D46A3A3B627A}" presName="comp" presStyleCnt="0"/>
      <dgm:spPr/>
    </dgm:pt>
    <dgm:pt modelId="{CC3067FF-F6C6-4017-BB6C-FB0250D21313}" type="pres">
      <dgm:prSet presAssocID="{FEE4CCB4-8A78-45C2-9D34-D46A3A3B627A}" presName="rect2" presStyleLbl="node1" presStyleIdx="1" presStyleCnt="4" custScaleX="113881" custScaleY="135573" custLinFactNeighborX="10924" custLinFactNeighborY="-43">
        <dgm:presLayoutVars>
          <dgm:bulletEnabled val="1"/>
        </dgm:presLayoutVars>
      </dgm:prSet>
      <dgm:spPr/>
      <dgm:t>
        <a:bodyPr/>
        <a:lstStyle/>
        <a:p>
          <a:endParaRPr lang="ro-RO"/>
        </a:p>
      </dgm:t>
    </dgm:pt>
    <dgm:pt modelId="{324D2C57-F4A0-404C-8273-E644FE07307A}" type="pres">
      <dgm:prSet presAssocID="{FEE4CCB4-8A78-45C2-9D34-D46A3A3B627A}" presName="rect1" presStyleLbl="lnNode1" presStyleIdx="1" presStyleCnt="4" custScaleX="240304" custScaleY="163078" custLinFactX="83666" custLinFactNeighborX="100000" custLinFactNeighborY="2415"/>
      <dgm:spPr>
        <a:blipFill dpi="0" rotWithShape="1">
          <a:blip xmlns:r="http://schemas.openxmlformats.org/officeDocument/2006/relationships" r:embed="rId2" cstate="email">
            <a:extLst>
              <a:ext uri="{28A0092B-C50C-407E-A947-70E740481C1C}">
                <a14:useLocalDpi xmlns:a14="http://schemas.microsoft.com/office/drawing/2010/main" xmlns=""/>
              </a:ext>
            </a:extLst>
          </a:blip>
          <a:srcRect/>
          <a:stretch>
            <a:fillRect/>
          </a:stretch>
        </a:blipFill>
        <a:scene3d>
          <a:camera prst="orthographicFront">
            <a:rot lat="0" lon="0" rev="0"/>
          </a:camera>
          <a:lightRig rig="contrasting" dir="t">
            <a:rot lat="0" lon="0" rev="1200000"/>
          </a:lightRig>
        </a:scene3d>
        <a:sp3d contourW="44450" prstMaterial="metal">
          <a:bevelT w="88900" h="203200"/>
          <a:bevelB w="165100" h="254000"/>
        </a:sp3d>
      </dgm:spPr>
    </dgm:pt>
    <dgm:pt modelId="{D5A6FF3E-858E-465C-BAD5-794F5EE84E59}" type="pres">
      <dgm:prSet presAssocID="{96282FBD-27A9-411E-A9C1-FA86291FA676}" presName="sibTrans" presStyleCnt="0"/>
      <dgm:spPr/>
    </dgm:pt>
    <dgm:pt modelId="{FFBC6FE2-3D41-44B5-A091-5E3DC28F33A9}" type="pres">
      <dgm:prSet presAssocID="{D76FA40D-9E7F-4852-A21E-70142AEE5725}" presName="comp" presStyleCnt="0"/>
      <dgm:spPr/>
    </dgm:pt>
    <dgm:pt modelId="{433D3145-1908-41B7-AAF3-57E78BD39539}" type="pres">
      <dgm:prSet presAssocID="{D76FA40D-9E7F-4852-A21E-70142AEE5725}" presName="rect2" presStyleLbl="node1" presStyleIdx="2" presStyleCnt="4" custScaleX="107655" custScaleY="135573" custLinFactNeighborX="70473" custLinFactNeighborY="607">
        <dgm:presLayoutVars>
          <dgm:bulletEnabled val="1"/>
        </dgm:presLayoutVars>
      </dgm:prSet>
      <dgm:spPr/>
      <dgm:t>
        <a:bodyPr/>
        <a:lstStyle/>
        <a:p>
          <a:endParaRPr lang="ro-RO"/>
        </a:p>
      </dgm:t>
    </dgm:pt>
    <dgm:pt modelId="{A039CB22-9691-453A-8F8F-B7794E0480B6}" type="pres">
      <dgm:prSet presAssocID="{D76FA40D-9E7F-4852-A21E-70142AEE5725}" presName="rect1" presStyleLbl="lnNode1" presStyleIdx="2" presStyleCnt="4" custScaleX="254201" custScaleY="163078" custLinFactNeighborX="23600"/>
      <dgm:spPr>
        <a:blipFill dpi="0" rotWithShape="1">
          <a:blip xmlns:r="http://schemas.openxmlformats.org/officeDocument/2006/relationships" r:embed="rId3" cstate="email">
            <a:extLst>
              <a:ext uri="{28A0092B-C50C-407E-A947-70E740481C1C}">
                <a14:useLocalDpi xmlns:a14="http://schemas.microsoft.com/office/drawing/2010/main" xmlns=""/>
              </a:ext>
            </a:extLst>
          </a:blip>
          <a:srcRect/>
          <a:stretch>
            <a:fillRect l="83"/>
          </a:stretch>
        </a:blipFill>
        <a:scene3d>
          <a:camera prst="orthographicFront">
            <a:rot lat="0" lon="0" rev="0"/>
          </a:camera>
          <a:lightRig rig="contrasting" dir="t">
            <a:rot lat="0" lon="0" rev="1200000"/>
          </a:lightRig>
        </a:scene3d>
        <a:sp3d contourW="44450" prstMaterial="metal">
          <a:bevelT w="88900" h="203200"/>
          <a:bevelB w="165100" h="254000"/>
        </a:sp3d>
      </dgm:spPr>
    </dgm:pt>
    <dgm:pt modelId="{D7059ADA-047F-4900-B0B0-3C4341A48894}" type="pres">
      <dgm:prSet presAssocID="{6C43413E-8B33-48A0-840E-4E4E2036B34B}" presName="sibTrans" presStyleCnt="0"/>
      <dgm:spPr/>
    </dgm:pt>
    <dgm:pt modelId="{0BC21D0D-7FDB-4F62-B8E9-45F8C79B9B8F}" type="pres">
      <dgm:prSet presAssocID="{54B735DC-27D9-49EA-BFD9-EE409DE99941}" presName="comp" presStyleCnt="0"/>
      <dgm:spPr/>
    </dgm:pt>
    <dgm:pt modelId="{D6422203-39BA-412D-AF37-43408B4CBFB5}" type="pres">
      <dgm:prSet presAssocID="{54B735DC-27D9-49EA-BFD9-EE409DE99941}" presName="rect2" presStyleLbl="node1" presStyleIdx="3" presStyleCnt="4" custScaleX="113881" custScaleY="135573" custLinFactNeighborX="10378" custLinFactNeighborY="-43">
        <dgm:presLayoutVars>
          <dgm:bulletEnabled val="1"/>
        </dgm:presLayoutVars>
      </dgm:prSet>
      <dgm:spPr/>
      <dgm:t>
        <a:bodyPr/>
        <a:lstStyle/>
        <a:p>
          <a:endParaRPr lang="ro-RO"/>
        </a:p>
      </dgm:t>
    </dgm:pt>
    <dgm:pt modelId="{5A956714-76FC-4981-9746-B32AEC80679B}" type="pres">
      <dgm:prSet presAssocID="{54B735DC-27D9-49EA-BFD9-EE409DE99941}" presName="rect1" presStyleLbl="lnNode1" presStyleIdx="3" presStyleCnt="4" custScaleX="240304" custScaleY="163078" custLinFactX="83666" custLinFactNeighborX="100000" custLinFactNeighborY="2415"/>
      <dgm:spPr>
        <a:blipFill dpi="0" rotWithShape="1">
          <a:blip xmlns:r="http://schemas.openxmlformats.org/officeDocument/2006/relationships" r:embed="rId4" cstate="email">
            <a:extLst>
              <a:ext uri="{28A0092B-C50C-407E-A947-70E740481C1C}">
                <a14:useLocalDpi xmlns:a14="http://schemas.microsoft.com/office/drawing/2010/main" xmlns=""/>
              </a:ext>
            </a:extLst>
          </a:blip>
          <a:srcRect/>
          <a:stretch>
            <a:fillRect/>
          </a:stretch>
        </a:blipFill>
        <a:scene3d>
          <a:camera prst="orthographicFront">
            <a:rot lat="0" lon="0" rev="0"/>
          </a:camera>
          <a:lightRig rig="contrasting" dir="t">
            <a:rot lat="0" lon="0" rev="1200000"/>
          </a:lightRig>
        </a:scene3d>
        <a:sp3d contourW="44450" prstMaterial="metal">
          <a:bevelT w="88900" h="203200"/>
          <a:bevelB w="165100" h="254000"/>
        </a:sp3d>
      </dgm:spPr>
    </dgm:pt>
  </dgm:ptLst>
  <dgm:cxnLst>
    <dgm:cxn modelId="{7EE8D3CB-79D3-4203-A81A-D25385140725}" type="presOf" srcId="{FEE4CCB4-8A78-45C2-9D34-D46A3A3B627A}" destId="{CC3067FF-F6C6-4017-BB6C-FB0250D21313}" srcOrd="0" destOrd="0" presId="urn:microsoft.com/office/officeart/2008/layout/AlternatingPictureBlocks"/>
    <dgm:cxn modelId="{94A93705-2797-4C93-9362-C93F1E50BF54}" type="presOf" srcId="{D76FA40D-9E7F-4852-A21E-70142AEE5725}" destId="{433D3145-1908-41B7-AAF3-57E78BD39539}" srcOrd="0" destOrd="0" presId="urn:microsoft.com/office/officeart/2008/layout/AlternatingPictureBlocks"/>
    <dgm:cxn modelId="{C3D21AE4-9E61-4DC6-9AC8-28916937AF0F}" srcId="{E97C093F-A34D-4F2A-B15D-E88CCD981FE3}" destId="{BD99D9EF-CD2B-461D-814B-44E4C3AE9923}" srcOrd="0" destOrd="0" parTransId="{B3B0E564-78DE-4711-B5F3-506E4B57D5AD}" sibTransId="{4FD0B4CE-23FF-4A9E-8760-65AD51795A88}"/>
    <dgm:cxn modelId="{FDA42F48-A619-499E-8F08-8407DFC269D8}" srcId="{E97C093F-A34D-4F2A-B15D-E88CCD981FE3}" destId="{D76FA40D-9E7F-4852-A21E-70142AEE5725}" srcOrd="2" destOrd="0" parTransId="{8D0BDCC5-520B-4828-9D01-A9CD6D1C2AFA}" sibTransId="{6C43413E-8B33-48A0-840E-4E4E2036B34B}"/>
    <dgm:cxn modelId="{D5839AA6-1B76-4E63-8E81-1AEF3A8DA5AF}" type="presOf" srcId="{BD99D9EF-CD2B-461D-814B-44E4C3AE9923}" destId="{F981A52B-4735-4722-A9D8-32D146DFDB36}" srcOrd="0" destOrd="0" presId="urn:microsoft.com/office/officeart/2008/layout/AlternatingPictureBlocks"/>
    <dgm:cxn modelId="{A3D22F03-6593-45B8-BA0B-7C2B9C7196E9}" type="presOf" srcId="{E97C093F-A34D-4F2A-B15D-E88CCD981FE3}" destId="{3C4C3A52-5039-4117-8E55-EC75EDDEB9C4}" srcOrd="0" destOrd="0" presId="urn:microsoft.com/office/officeart/2008/layout/AlternatingPictureBlocks"/>
    <dgm:cxn modelId="{7F8BCAD2-07F5-4637-9193-482E5DD951AC}" srcId="{E97C093F-A34D-4F2A-B15D-E88CCD981FE3}" destId="{54B735DC-27D9-49EA-BFD9-EE409DE99941}" srcOrd="3" destOrd="0" parTransId="{580DBC5F-9F9A-4249-A1FC-649C037DA689}" sibTransId="{ACBF53C0-3E13-4522-818B-62D662313FB5}"/>
    <dgm:cxn modelId="{5BB68707-D117-4023-869E-0FD088B64E55}" type="presOf" srcId="{54B735DC-27D9-49EA-BFD9-EE409DE99941}" destId="{D6422203-39BA-412D-AF37-43408B4CBFB5}" srcOrd="0" destOrd="0" presId="urn:microsoft.com/office/officeart/2008/layout/AlternatingPictureBlocks"/>
    <dgm:cxn modelId="{207B5A3A-EF41-49A0-8750-DF5D45474AAC}" srcId="{E97C093F-A34D-4F2A-B15D-E88CCD981FE3}" destId="{FEE4CCB4-8A78-45C2-9D34-D46A3A3B627A}" srcOrd="1" destOrd="0" parTransId="{F7C252C6-2468-4D7F-8A6E-001BAEE3BD43}" sibTransId="{96282FBD-27A9-411E-A9C1-FA86291FA676}"/>
    <dgm:cxn modelId="{95F48F1C-ED53-4A69-B242-09E4D85205B4}" type="presParOf" srcId="{3C4C3A52-5039-4117-8E55-EC75EDDEB9C4}" destId="{99F4ABA1-EC31-48BD-A441-1D69162918C8}" srcOrd="0" destOrd="0" presId="urn:microsoft.com/office/officeart/2008/layout/AlternatingPictureBlocks"/>
    <dgm:cxn modelId="{9984E2E6-E975-4040-8C58-3EE7FFB5EF38}" type="presParOf" srcId="{99F4ABA1-EC31-48BD-A441-1D69162918C8}" destId="{F981A52B-4735-4722-A9D8-32D146DFDB36}" srcOrd="0" destOrd="0" presId="urn:microsoft.com/office/officeart/2008/layout/AlternatingPictureBlocks"/>
    <dgm:cxn modelId="{91481A04-7EB4-4D55-8DE4-CFC76ECBF5FE}" type="presParOf" srcId="{99F4ABA1-EC31-48BD-A441-1D69162918C8}" destId="{2A129F97-C189-4C9D-B9EB-30948F99E094}" srcOrd="1" destOrd="0" presId="urn:microsoft.com/office/officeart/2008/layout/AlternatingPictureBlocks"/>
    <dgm:cxn modelId="{E6C81CDD-2283-42CC-ABC1-1ADE308D6A6C}" type="presParOf" srcId="{3C4C3A52-5039-4117-8E55-EC75EDDEB9C4}" destId="{08ED17E3-9B50-475A-9EE8-AA08F96B0779}" srcOrd="1" destOrd="0" presId="urn:microsoft.com/office/officeart/2008/layout/AlternatingPictureBlocks"/>
    <dgm:cxn modelId="{212B91EF-2FC3-4903-89E2-F15DF931FAB5}" type="presParOf" srcId="{3C4C3A52-5039-4117-8E55-EC75EDDEB9C4}" destId="{3DC0C168-DA00-46CC-A19B-1056084AEDD7}" srcOrd="2" destOrd="0" presId="urn:microsoft.com/office/officeart/2008/layout/AlternatingPictureBlocks"/>
    <dgm:cxn modelId="{8BA1BC13-ACC7-4816-933D-052C56F541CC}" type="presParOf" srcId="{3DC0C168-DA00-46CC-A19B-1056084AEDD7}" destId="{CC3067FF-F6C6-4017-BB6C-FB0250D21313}" srcOrd="0" destOrd="0" presId="urn:microsoft.com/office/officeart/2008/layout/AlternatingPictureBlocks"/>
    <dgm:cxn modelId="{D01E9EA9-216B-4DAC-9F57-2C25B86F36B6}" type="presParOf" srcId="{3DC0C168-DA00-46CC-A19B-1056084AEDD7}" destId="{324D2C57-F4A0-404C-8273-E644FE07307A}" srcOrd="1" destOrd="0" presId="urn:microsoft.com/office/officeart/2008/layout/AlternatingPictureBlocks"/>
    <dgm:cxn modelId="{9C5613CB-3B17-4A26-98D6-81D7E9EE7DFF}" type="presParOf" srcId="{3C4C3A52-5039-4117-8E55-EC75EDDEB9C4}" destId="{D5A6FF3E-858E-465C-BAD5-794F5EE84E59}" srcOrd="3" destOrd="0" presId="urn:microsoft.com/office/officeart/2008/layout/AlternatingPictureBlocks"/>
    <dgm:cxn modelId="{0A5255BC-7504-4BA7-8CA7-57B2E51D8878}" type="presParOf" srcId="{3C4C3A52-5039-4117-8E55-EC75EDDEB9C4}" destId="{FFBC6FE2-3D41-44B5-A091-5E3DC28F33A9}" srcOrd="4" destOrd="0" presId="urn:microsoft.com/office/officeart/2008/layout/AlternatingPictureBlocks"/>
    <dgm:cxn modelId="{8A82F5D3-E9E8-4FAF-B91C-B6F3DAAABE75}" type="presParOf" srcId="{FFBC6FE2-3D41-44B5-A091-5E3DC28F33A9}" destId="{433D3145-1908-41B7-AAF3-57E78BD39539}" srcOrd="0" destOrd="0" presId="urn:microsoft.com/office/officeart/2008/layout/AlternatingPictureBlocks"/>
    <dgm:cxn modelId="{B7D6FA98-7775-4ABD-92F2-A814A132A0EB}" type="presParOf" srcId="{FFBC6FE2-3D41-44B5-A091-5E3DC28F33A9}" destId="{A039CB22-9691-453A-8F8F-B7794E0480B6}" srcOrd="1" destOrd="0" presId="urn:microsoft.com/office/officeart/2008/layout/AlternatingPictureBlocks"/>
    <dgm:cxn modelId="{0ADCB8E0-F3D2-4E1C-96C5-D192BDAA2D4C}" type="presParOf" srcId="{3C4C3A52-5039-4117-8E55-EC75EDDEB9C4}" destId="{D7059ADA-047F-4900-B0B0-3C4341A48894}" srcOrd="5" destOrd="0" presId="urn:microsoft.com/office/officeart/2008/layout/AlternatingPictureBlocks"/>
    <dgm:cxn modelId="{EA46424C-0FFC-4578-984F-5BEB506493B7}" type="presParOf" srcId="{3C4C3A52-5039-4117-8E55-EC75EDDEB9C4}" destId="{0BC21D0D-7FDB-4F62-B8E9-45F8C79B9B8F}" srcOrd="6" destOrd="0" presId="urn:microsoft.com/office/officeart/2008/layout/AlternatingPictureBlocks"/>
    <dgm:cxn modelId="{4715C41F-80AB-4B08-A4FB-EB2587031E60}" type="presParOf" srcId="{0BC21D0D-7FDB-4F62-B8E9-45F8C79B9B8F}" destId="{D6422203-39BA-412D-AF37-43408B4CBFB5}" srcOrd="0" destOrd="0" presId="urn:microsoft.com/office/officeart/2008/layout/AlternatingPictureBlocks"/>
    <dgm:cxn modelId="{D9E6B0E9-DBC8-4DEE-A4FA-801F12266612}" type="presParOf" srcId="{0BC21D0D-7FDB-4F62-B8E9-45F8C79B9B8F}" destId="{5A956714-76FC-4981-9746-B32AEC80679B}" srcOrd="1" destOrd="0" presId="urn:microsoft.com/office/officeart/2008/layout/AlternatingPictureBlock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28AC6987-6268-4DC1-A329-1F9D9800FC33}" type="datetimeFigureOut">
              <a:rPr lang="es-ES" smtClean="0"/>
              <a:pPr/>
              <a:t>10/01/2017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F21B66A-E9A1-4016-ADB6-801AB884D8E1}" type="slidenum">
              <a:rPr lang="es-ES" smtClean="0"/>
              <a:pPr/>
              <a:t>‹#›</a:t>
            </a:fld>
            <a:endParaRPr lang="es-ES"/>
          </a:p>
        </p:txBody>
      </p:sp>
    </p:spTree>
    <p:extLst>
      <p:ext uri="{BB962C8B-B14F-4D97-AF65-F5344CB8AC3E}">
        <p14:creationId xmlns:p14="http://schemas.microsoft.com/office/powerpoint/2010/main" xmlns="" val="34951494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8AC6987-6268-4DC1-A329-1F9D9800FC33}" type="datetimeFigureOut">
              <a:rPr lang="es-ES" smtClean="0"/>
              <a:pPr/>
              <a:t>10/01/2017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F21B66A-E9A1-4016-ADB6-801AB884D8E1}" type="slidenum">
              <a:rPr lang="es-ES" smtClean="0"/>
              <a:pPr/>
              <a:t>‹#›</a:t>
            </a:fld>
            <a:endParaRPr lang="es-ES"/>
          </a:p>
        </p:txBody>
      </p:sp>
    </p:spTree>
    <p:extLst>
      <p:ext uri="{BB962C8B-B14F-4D97-AF65-F5344CB8AC3E}">
        <p14:creationId xmlns:p14="http://schemas.microsoft.com/office/powerpoint/2010/main" xmlns="" val="14588528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8AC6987-6268-4DC1-A329-1F9D9800FC33}" type="datetimeFigureOut">
              <a:rPr lang="es-ES" smtClean="0"/>
              <a:pPr/>
              <a:t>10/01/2017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F21B66A-E9A1-4016-ADB6-801AB884D8E1}" type="slidenum">
              <a:rPr lang="es-ES" smtClean="0"/>
              <a:pPr/>
              <a:t>‹#›</a:t>
            </a:fld>
            <a:endParaRPr lang="es-ES"/>
          </a:p>
        </p:txBody>
      </p:sp>
    </p:spTree>
    <p:extLst>
      <p:ext uri="{BB962C8B-B14F-4D97-AF65-F5344CB8AC3E}">
        <p14:creationId xmlns:p14="http://schemas.microsoft.com/office/powerpoint/2010/main" xmlns="" val="19750935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10/01/2017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779326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10/01/2017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795198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10/01/2017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4006818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10/01/2017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14825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10/01/2017</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19712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10/01/2017</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287681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10/01/2017</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149869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10/01/2017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91858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8AC6987-6268-4DC1-A329-1F9D9800FC33}" type="datetimeFigureOut">
              <a:rPr lang="es-ES" smtClean="0"/>
              <a:pPr/>
              <a:t>10/01/2017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F21B66A-E9A1-4016-ADB6-801AB884D8E1}" type="slidenum">
              <a:rPr lang="es-ES" smtClean="0"/>
              <a:pPr/>
              <a:t>‹#›</a:t>
            </a:fld>
            <a:endParaRPr lang="es-ES"/>
          </a:p>
        </p:txBody>
      </p:sp>
    </p:spTree>
    <p:extLst>
      <p:ext uri="{BB962C8B-B14F-4D97-AF65-F5344CB8AC3E}">
        <p14:creationId xmlns:p14="http://schemas.microsoft.com/office/powerpoint/2010/main" xmlns="" val="23531456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10/01/2017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513705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10/01/2017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912792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10/01/2017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374161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8AC6987-6268-4DC1-A329-1F9D9800FC33}" type="datetimeFigureOut">
              <a:rPr lang="es-ES" smtClean="0"/>
              <a:pPr/>
              <a:t>10/01/2017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F21B66A-E9A1-4016-ADB6-801AB884D8E1}" type="slidenum">
              <a:rPr lang="es-ES" smtClean="0"/>
              <a:pPr/>
              <a:t>‹#›</a:t>
            </a:fld>
            <a:endParaRPr lang="es-ES"/>
          </a:p>
        </p:txBody>
      </p:sp>
    </p:spTree>
    <p:extLst>
      <p:ext uri="{BB962C8B-B14F-4D97-AF65-F5344CB8AC3E}">
        <p14:creationId xmlns:p14="http://schemas.microsoft.com/office/powerpoint/2010/main" xmlns="" val="13692070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8AC6987-6268-4DC1-A329-1F9D9800FC33}" type="datetimeFigureOut">
              <a:rPr lang="es-ES" smtClean="0"/>
              <a:pPr/>
              <a:t>10/01/2017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F21B66A-E9A1-4016-ADB6-801AB884D8E1}" type="slidenum">
              <a:rPr lang="es-ES" smtClean="0"/>
              <a:pPr/>
              <a:t>‹#›</a:t>
            </a:fld>
            <a:endParaRPr lang="es-ES"/>
          </a:p>
        </p:txBody>
      </p:sp>
    </p:spTree>
    <p:extLst>
      <p:ext uri="{BB962C8B-B14F-4D97-AF65-F5344CB8AC3E}">
        <p14:creationId xmlns:p14="http://schemas.microsoft.com/office/powerpoint/2010/main" xmlns="" val="2519969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8AC6987-6268-4DC1-A329-1F9D9800FC33}" type="datetimeFigureOut">
              <a:rPr lang="es-ES" smtClean="0"/>
              <a:pPr/>
              <a:t>10/01/2017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F21B66A-E9A1-4016-ADB6-801AB884D8E1}" type="slidenum">
              <a:rPr lang="es-ES" smtClean="0"/>
              <a:pPr/>
              <a:t>‹#›</a:t>
            </a:fld>
            <a:endParaRPr lang="es-ES"/>
          </a:p>
        </p:txBody>
      </p:sp>
    </p:spTree>
    <p:extLst>
      <p:ext uri="{BB962C8B-B14F-4D97-AF65-F5344CB8AC3E}">
        <p14:creationId xmlns:p14="http://schemas.microsoft.com/office/powerpoint/2010/main" xmlns="" val="29625320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8AC6987-6268-4DC1-A329-1F9D9800FC33}" type="datetimeFigureOut">
              <a:rPr lang="es-ES" smtClean="0"/>
              <a:pPr/>
              <a:t>10/01/2017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F21B66A-E9A1-4016-ADB6-801AB884D8E1}" type="slidenum">
              <a:rPr lang="es-ES" smtClean="0"/>
              <a:pPr/>
              <a:t>‹#›</a:t>
            </a:fld>
            <a:endParaRPr lang="es-ES"/>
          </a:p>
        </p:txBody>
      </p:sp>
    </p:spTree>
    <p:extLst>
      <p:ext uri="{BB962C8B-B14F-4D97-AF65-F5344CB8AC3E}">
        <p14:creationId xmlns:p14="http://schemas.microsoft.com/office/powerpoint/2010/main" xmlns="" val="21266184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C6987-6268-4DC1-A329-1F9D9800FC33}" type="datetimeFigureOut">
              <a:rPr lang="es-ES" smtClean="0"/>
              <a:pPr/>
              <a:t>10/01/2017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F21B66A-E9A1-4016-ADB6-801AB884D8E1}" type="slidenum">
              <a:rPr lang="es-ES" smtClean="0"/>
              <a:pPr/>
              <a:t>‹#›</a:t>
            </a:fld>
            <a:endParaRPr lang="es-ES"/>
          </a:p>
        </p:txBody>
      </p:sp>
    </p:spTree>
    <p:extLst>
      <p:ext uri="{BB962C8B-B14F-4D97-AF65-F5344CB8AC3E}">
        <p14:creationId xmlns:p14="http://schemas.microsoft.com/office/powerpoint/2010/main" xmlns="" val="450840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28AC6987-6268-4DC1-A329-1F9D9800FC33}" type="datetimeFigureOut">
              <a:rPr lang="es-ES" smtClean="0"/>
              <a:pPr/>
              <a:t>10/01/2017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F21B66A-E9A1-4016-ADB6-801AB884D8E1}" type="slidenum">
              <a:rPr lang="es-ES" smtClean="0"/>
              <a:pPr/>
              <a:t>‹#›</a:t>
            </a:fld>
            <a:endParaRPr lang="es-ES"/>
          </a:p>
        </p:txBody>
      </p:sp>
    </p:spTree>
    <p:extLst>
      <p:ext uri="{BB962C8B-B14F-4D97-AF65-F5344CB8AC3E}">
        <p14:creationId xmlns:p14="http://schemas.microsoft.com/office/powerpoint/2010/main" xmlns="" val="6092869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28AC6987-6268-4DC1-A329-1F9D9800FC33}" type="datetimeFigureOut">
              <a:rPr lang="es-ES" smtClean="0"/>
              <a:pPr/>
              <a:t>10/01/2017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F21B66A-E9A1-4016-ADB6-801AB884D8E1}" type="slidenum">
              <a:rPr lang="es-ES" smtClean="0"/>
              <a:pPr/>
              <a:t>‹#›</a:t>
            </a:fld>
            <a:endParaRPr lang="es-ES"/>
          </a:p>
        </p:txBody>
      </p:sp>
    </p:spTree>
    <p:extLst>
      <p:ext uri="{BB962C8B-B14F-4D97-AF65-F5344CB8AC3E}">
        <p14:creationId xmlns:p14="http://schemas.microsoft.com/office/powerpoint/2010/main" xmlns="" val="14053868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C6987-6268-4DC1-A329-1F9D9800FC33}" type="datetimeFigureOut">
              <a:rPr lang="es-ES" smtClean="0"/>
              <a:pPr/>
              <a:t>10/01/2017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1B66A-E9A1-4016-ADB6-801AB884D8E1}" type="slidenum">
              <a:rPr lang="es-ES" smtClean="0"/>
              <a:pPr/>
              <a:t>‹#›</a:t>
            </a:fld>
            <a:endParaRPr lang="es-ES"/>
          </a:p>
        </p:txBody>
      </p:sp>
    </p:spTree>
    <p:extLst>
      <p:ext uri="{BB962C8B-B14F-4D97-AF65-F5344CB8AC3E}">
        <p14:creationId xmlns:p14="http://schemas.microsoft.com/office/powerpoint/2010/main" xmlns="" val="236489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2FC2D51-63BF-4167-B6B8-0E231FE553BF}" type="datetimeFigureOut">
              <a:rPr lang="es-ES" smtClean="0">
                <a:solidFill>
                  <a:prstClr val="black">
                    <a:tint val="75000"/>
                  </a:prstClr>
                </a:solidFill>
              </a:rPr>
              <a:pPr defTabSz="914400"/>
              <a:t>10/01/2017</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AA4A0C9-8E32-4DF2-B2DF-BB15D63424C5}" type="slidenum">
              <a:rPr lang="es-ES" smtClean="0">
                <a:solidFill>
                  <a:prstClr val="black">
                    <a:tint val="75000"/>
                  </a:prstClr>
                </a:solidFill>
              </a:rPr>
              <a:pPr defTabSz="914400"/>
              <a:t>‹#›</a:t>
            </a:fld>
            <a:endParaRPr lang="es-ES">
              <a:solidFill>
                <a:prstClr val="black">
                  <a:tint val="75000"/>
                </a:prstClr>
              </a:solidFill>
            </a:endParaRPr>
          </a:p>
        </p:txBody>
      </p:sp>
    </p:spTree>
    <p:extLst>
      <p:ext uri="{BB962C8B-B14F-4D97-AF65-F5344CB8AC3E}">
        <p14:creationId xmlns:p14="http://schemas.microsoft.com/office/powerpoint/2010/main" xmlns="" val="1407707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diagramColors" Target="../diagrams/colors2.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21B15"/>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0" y="1360814"/>
            <a:ext cx="9144000" cy="5143500"/>
          </a:xfrm>
          <a:prstGeom prst="rect">
            <a:avLst/>
          </a:prstGeom>
          <a:ln>
            <a:noFill/>
          </a:ln>
          <a:effectLst>
            <a:softEdge rad="112500"/>
          </a:effectLst>
        </p:spPr>
      </p:pic>
      <p:sp>
        <p:nvSpPr>
          <p:cNvPr id="4" name="CuadroTexto 3"/>
          <p:cNvSpPr txBox="1"/>
          <p:nvPr/>
        </p:nvSpPr>
        <p:spPr>
          <a:xfrm>
            <a:off x="0" y="25887"/>
            <a:ext cx="9144000" cy="144655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lumMod val="50000"/>
                </a:schemeClr>
              </a:contourClr>
            </a:sp3d>
          </a:bodyPr>
          <a:lstStyle>
            <a:defPPr>
              <a:defRPr lang="es-ES"/>
            </a:defPPr>
            <a:lvl1pPr algn="ctr" defTabSz="914400">
              <a:defRPr sz="44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defRPr>
            </a:lvl1pPr>
            <a:lvl2pPr defTabSz="914400"/>
            <a:lvl3pPr defTabSz="914400"/>
            <a:lvl4pPr defTabSz="914400"/>
            <a:lvl5pPr defTabSz="914400"/>
            <a:lvl6pPr defTabSz="914400"/>
            <a:lvl7pPr defTabSz="914400"/>
            <a:lvl8pPr defTabSz="914400"/>
            <a:lvl9pPr defTabSz="914400"/>
          </a:lstStyle>
          <a:p>
            <a:r>
              <a:rPr lang="ro-RO">
                <a:solidFill>
                  <a:schemeClr val="accent6">
                    <a:lumMod val="60000"/>
                    <a:lumOff val="40000"/>
                  </a:schemeClr>
                </a:solidFill>
              </a:rPr>
              <a:t>DUHUL SFÂNT: O PREZENȚĂ PERMANENTĂ ȘI NEVĂZUTĂ</a:t>
            </a:r>
          </a:p>
        </p:txBody>
      </p:sp>
      <p:sp>
        <p:nvSpPr>
          <p:cNvPr id="5" name="CuadroTexto 4"/>
          <p:cNvSpPr txBox="1"/>
          <p:nvPr/>
        </p:nvSpPr>
        <p:spPr>
          <a:xfrm>
            <a:off x="5631606" y="6478436"/>
            <a:ext cx="3369320" cy="369332"/>
          </a:xfrm>
          <a:prstGeom prst="rect">
            <a:avLst/>
          </a:prstGeom>
          <a:noFill/>
        </p:spPr>
        <p:txBody>
          <a:bodyPr wrap="none" rtlCol="0">
            <a:spAutoFit/>
          </a:bodyPr>
          <a:lstStyle/>
          <a:p>
            <a:pPr algn="r"/>
            <a:r>
              <a:rPr lang="ro-RO" b="1" smtClean="0">
                <a:solidFill>
                  <a:schemeClr val="accent6">
                    <a:lumMod val="40000"/>
                    <a:lumOff val="60000"/>
                  </a:schemeClr>
                </a:solidFill>
              </a:rPr>
              <a:t>Studiul</a:t>
            </a:r>
            <a:r>
              <a:rPr lang="ro-RO" b="1" smtClean="0">
                <a:solidFill>
                  <a:schemeClr val="accent6">
                    <a:lumMod val="40000"/>
                    <a:lumOff val="60000"/>
                  </a:schemeClr>
                </a:solidFill>
              </a:rPr>
              <a:t> 2 </a:t>
            </a:r>
            <a:r>
              <a:rPr lang="ro-RO" b="1" smtClean="0">
                <a:solidFill>
                  <a:schemeClr val="accent6">
                    <a:lumMod val="40000"/>
                    <a:lumOff val="60000"/>
                  </a:schemeClr>
                </a:solidFill>
              </a:rPr>
              <a:t>pentru </a:t>
            </a:r>
            <a:r>
              <a:rPr lang="ro-RO" b="1" smtClean="0">
                <a:solidFill>
                  <a:schemeClr val="accent6">
                    <a:lumMod val="40000"/>
                    <a:lumOff val="60000"/>
                  </a:schemeClr>
                </a:solidFill>
              </a:rPr>
              <a:t>14 </a:t>
            </a:r>
            <a:r>
              <a:rPr lang="ro-RO" b="1" smtClean="0">
                <a:solidFill>
                  <a:schemeClr val="accent6">
                    <a:lumMod val="40000"/>
                    <a:lumOff val="60000"/>
                  </a:schemeClr>
                </a:solidFill>
              </a:rPr>
              <a:t>ianuarie </a:t>
            </a:r>
            <a:r>
              <a:rPr lang="ro-RO" b="1" smtClean="0">
                <a:solidFill>
                  <a:schemeClr val="accent6">
                    <a:lumMod val="40000"/>
                    <a:lumOff val="60000"/>
                  </a:schemeClr>
                </a:solidFill>
              </a:rPr>
              <a:t>2017</a:t>
            </a:r>
            <a:endParaRPr lang="ro-RO" b="1">
              <a:solidFill>
                <a:schemeClr val="accent6">
                  <a:lumMod val="40000"/>
                  <a:lumOff val="60000"/>
                </a:schemeClr>
              </a:solidFill>
            </a:endParaRPr>
          </a:p>
        </p:txBody>
      </p:sp>
    </p:spTree>
    <p:extLst>
      <p:ext uri="{BB962C8B-B14F-4D97-AF65-F5344CB8AC3E}">
        <p14:creationId xmlns:p14="http://schemas.microsoft.com/office/powerpoint/2010/main" xmlns="" val="2680155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94894" y="3727941"/>
            <a:ext cx="2639680" cy="2899743"/>
          </a:xfrm>
          <a:prstGeom prst="rect">
            <a:avLst/>
          </a:prstGeom>
          <a:ln>
            <a:noFill/>
          </a:ln>
          <a:effectLst>
            <a:outerShdw blurRad="292100" dist="139700" dir="2700000" algn="tl" rotWithShape="0">
              <a:srgbClr val="333333">
                <a:alpha val="65000"/>
              </a:srgbClr>
            </a:outerShdw>
          </a:effectLst>
        </p:spPr>
      </p:pic>
      <p:graphicFrame>
        <p:nvGraphicFramePr>
          <p:cNvPr id="5" name="Diagrama 4"/>
          <p:cNvGraphicFramePr/>
          <p:nvPr>
            <p:extLst>
              <p:ext uri="{D42A27DB-BD31-4B8C-83A1-F6EECF244321}">
                <p14:modId xmlns:p14="http://schemas.microsoft.com/office/powerpoint/2010/main" xmlns="" val="3069232215"/>
              </p:ext>
            </p:extLst>
          </p:nvPr>
        </p:nvGraphicFramePr>
        <p:xfrm>
          <a:off x="2927229" y="165476"/>
          <a:ext cx="6096000" cy="64794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uadroTexto 1"/>
          <p:cNvSpPr txBox="1"/>
          <p:nvPr/>
        </p:nvSpPr>
        <p:spPr>
          <a:xfrm>
            <a:off x="0" y="224287"/>
            <a:ext cx="4279037" cy="1446550"/>
          </a:xfrm>
          <a:prstGeom prst="rect">
            <a:avLst/>
          </a:prstGeom>
          <a:noFill/>
          <a:effectLst>
            <a:outerShdw dist="50800" algn="ctr" rotWithShape="0">
              <a:srgbClr val="000000"/>
            </a:outerShdw>
          </a:effectLst>
        </p:spPr>
        <p:txBody>
          <a:bodyPr wrap="square" rtlCol="0">
            <a:spAutoFit/>
            <a:scene3d>
              <a:camera prst="orthographicFront"/>
              <a:lightRig rig="threePt" dir="t"/>
            </a:scene3d>
            <a:sp3d extrusionH="57150" contourW="12700">
              <a:bevelT w="57150" h="38100" prst="hardEdge"/>
              <a:contourClr>
                <a:schemeClr val="accent2">
                  <a:lumMod val="50000"/>
                </a:schemeClr>
              </a:contourClr>
            </a:sp3d>
          </a:bodyPr>
          <a:lstStyle>
            <a:defPPr>
              <a:defRPr lang="en-US"/>
            </a:defPPr>
            <a:lvl1pPr algn="ctr">
              <a:defRPr sz="4400" b="1" spc="50">
                <a:ln w="9525" cmpd="sng">
                  <a:noFill/>
                  <a:prstDash val="solid"/>
                </a:ln>
                <a:solidFill>
                  <a:srgbClr val="70AD47">
                    <a:tint val="1000"/>
                  </a:srgbClr>
                </a:solidFill>
                <a:effectLst>
                  <a:glow rad="38100">
                    <a:schemeClr val="accent1">
                      <a:alpha val="40000"/>
                    </a:schemeClr>
                  </a:glow>
                </a:effectLst>
              </a:defRPr>
            </a:lvl1pPr>
          </a:lstStyle>
          <a:p>
            <a:r>
              <a:rPr lang="ro-RO" dirty="0">
                <a:effectLst>
                  <a:glow rad="38100">
                    <a:schemeClr val="accent1">
                      <a:alpha val="40000"/>
                    </a:schemeClr>
                  </a:glow>
                  <a:outerShdw blurRad="38100" dist="38100" dir="2700000" algn="tl">
                    <a:srgbClr val="000000">
                      <a:alpha val="43137"/>
                    </a:srgbClr>
                  </a:outerShdw>
                </a:effectLst>
              </a:rPr>
              <a:t>LUCRÂND PENTRU ISUS </a:t>
            </a:r>
            <a:r>
              <a:rPr lang="ro-RO" dirty="0" smtClean="0">
                <a:effectLst>
                  <a:glow rad="38100">
                    <a:schemeClr val="accent1">
                      <a:alpha val="40000"/>
                    </a:schemeClr>
                  </a:glow>
                  <a:outerShdw blurRad="38100" dist="38100" dir="2700000" algn="tl">
                    <a:srgbClr val="000000">
                      <a:alpha val="43137"/>
                    </a:srgbClr>
                  </a:outerShdw>
                </a:effectLst>
              </a:rPr>
              <a:t>(II)</a:t>
            </a:r>
            <a:endParaRPr lang="ro-RO" dirty="0">
              <a:effectLst>
                <a:glow rad="38100">
                  <a:schemeClr val="accent1">
                    <a:alpha val="40000"/>
                  </a:schemeClr>
                </a:glow>
                <a:outerShdw blurRad="38100" dist="38100" dir="2700000" algn="tl">
                  <a:srgbClr val="000000">
                    <a:alpha val="43137"/>
                  </a:srgbClr>
                </a:outerShdw>
              </a:effectLst>
            </a:endParaRPr>
          </a:p>
        </p:txBody>
      </p:sp>
      <p:sp>
        <p:nvSpPr>
          <p:cNvPr id="3" name="Rectángulo 2"/>
          <p:cNvSpPr/>
          <p:nvPr/>
        </p:nvSpPr>
        <p:spPr>
          <a:xfrm>
            <a:off x="235969" y="1843364"/>
            <a:ext cx="3807097" cy="1754326"/>
          </a:xfrm>
          <a:prstGeom prst="rect">
            <a:avLst/>
          </a:prstGeom>
        </p:spPr>
        <p:txBody>
          <a:bodyPr wrap="square">
            <a:spAutoFit/>
          </a:bodyPr>
          <a:lstStyle/>
          <a:p>
            <a:pPr algn="ctr"/>
            <a:r>
              <a:rPr lang="ro-RO" b="1" dirty="0" smtClean="0">
                <a:solidFill>
                  <a:srgbClr val="16303E"/>
                </a:solidFill>
                <a:latin typeface="Comic Sans MS" panose="030F0702030302020204" pitchFamily="66" charset="0"/>
              </a:rPr>
              <a:t>“Voi însă nu mai sunteți pământești, ci duhovniceşti, dacă Duhul lui Dumnezeu locuieşte în adevăr în voi. Dacă n-are cineva Duhul lui Hristos, nu este al Lui.” </a:t>
            </a:r>
            <a:r>
              <a:rPr lang="ro-RO" sz="1400" b="1" dirty="0" smtClean="0">
                <a:solidFill>
                  <a:srgbClr val="16303E"/>
                </a:solidFill>
                <a:latin typeface="Comic Sans MS" panose="030F0702030302020204" pitchFamily="66" charset="0"/>
              </a:rPr>
              <a:t>(Romani 8:9)</a:t>
            </a:r>
            <a:endParaRPr lang="ro-RO" sz="1400" b="1" dirty="0">
              <a:solidFill>
                <a:srgbClr val="16303E"/>
              </a:solidFill>
              <a:latin typeface="Comic Sans MS" panose="030F0702030302020204" pitchFamily="66" charset="0"/>
            </a:endParaRPr>
          </a:p>
        </p:txBody>
      </p:sp>
      <p:sp>
        <p:nvSpPr>
          <p:cNvPr id="4" name="CuadroTexto 3"/>
          <p:cNvSpPr txBox="1"/>
          <p:nvPr/>
        </p:nvSpPr>
        <p:spPr>
          <a:xfrm>
            <a:off x="2625935" y="3837607"/>
            <a:ext cx="1653102" cy="2246769"/>
          </a:xfrm>
          <a:prstGeom prst="rect">
            <a:avLst/>
          </a:prstGeom>
          <a:noFill/>
        </p:spPr>
        <p:txBody>
          <a:bodyPr wrap="square" rtlCol="0">
            <a:spAutoFit/>
          </a:bodyPr>
          <a:lstStyle/>
          <a:p>
            <a:pPr algn="ctr"/>
            <a:r>
              <a:rPr lang="ro-RO" sz="2000" b="1"/>
              <a:t>Duhul Sfânt continuă să lucreze și astăzi pentru Isus în viața fiecăruia </a:t>
            </a:r>
            <a:r>
              <a:rPr lang="ro-RO" sz="2000" b="1"/>
              <a:t>dintre </a:t>
            </a:r>
            <a:r>
              <a:rPr lang="ro-RO" sz="2000" b="1" smtClean="0"/>
              <a:t>noi</a:t>
            </a:r>
            <a:r>
              <a:rPr lang="ro-RO" sz="2000" b="1" smtClean="0"/>
              <a:t>.</a:t>
            </a:r>
            <a:endParaRPr lang="ro-RO" sz="2000" b="1"/>
          </a:p>
        </p:txBody>
      </p:sp>
    </p:spTree>
    <p:extLst>
      <p:ext uri="{BB962C8B-B14F-4D97-AF65-F5344CB8AC3E}">
        <p14:creationId xmlns:p14="http://schemas.microsoft.com/office/powerpoint/2010/main" xmlns="" val="31562367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900" decel="100000" fill="hold"/>
                                        <p:tgtEl>
                                          <p:spTgt spid="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5">
                                            <p:graphicEl>
                                              <a:dgm id="{2A129F97-C189-4C9D-B9EB-30948F99E094}"/>
                                            </p:graphicEl>
                                          </p:spTgt>
                                        </p:tgtEl>
                                        <p:attrNameLst>
                                          <p:attrName>style.visibility</p:attrName>
                                        </p:attrNameLst>
                                      </p:cBhvr>
                                      <p:to>
                                        <p:strVal val="visible"/>
                                      </p:to>
                                    </p:set>
                                    <p:anim calcmode="lin" valueType="num">
                                      <p:cBhvr>
                                        <p:cTn id="26" dur="500" fill="hold"/>
                                        <p:tgtEl>
                                          <p:spTgt spid="5">
                                            <p:graphicEl>
                                              <a:dgm id="{2A129F97-C189-4C9D-B9EB-30948F99E094}"/>
                                            </p:graphicEl>
                                          </p:spTgt>
                                        </p:tgtEl>
                                        <p:attrNameLst>
                                          <p:attrName>ppt_w</p:attrName>
                                        </p:attrNameLst>
                                      </p:cBhvr>
                                      <p:tavLst>
                                        <p:tav tm="0">
                                          <p:val>
                                            <p:fltVal val="0"/>
                                          </p:val>
                                        </p:tav>
                                        <p:tav tm="100000">
                                          <p:val>
                                            <p:strVal val="#ppt_w"/>
                                          </p:val>
                                        </p:tav>
                                      </p:tavLst>
                                    </p:anim>
                                    <p:anim calcmode="lin" valueType="num">
                                      <p:cBhvr>
                                        <p:cTn id="27" dur="500" fill="hold"/>
                                        <p:tgtEl>
                                          <p:spTgt spid="5">
                                            <p:graphicEl>
                                              <a:dgm id="{2A129F97-C189-4C9D-B9EB-30948F99E094}"/>
                                            </p:graphicEl>
                                          </p:spTgt>
                                        </p:tgtEl>
                                        <p:attrNameLst>
                                          <p:attrName>ppt_h</p:attrName>
                                        </p:attrNameLst>
                                      </p:cBhvr>
                                      <p:tavLst>
                                        <p:tav tm="0">
                                          <p:val>
                                            <p:fltVal val="0"/>
                                          </p:val>
                                        </p:tav>
                                        <p:tav tm="100000">
                                          <p:val>
                                            <p:strVal val="#ppt_h"/>
                                          </p:val>
                                        </p:tav>
                                      </p:tavLst>
                                    </p:anim>
                                    <p:animEffect transition="in" filter="fade">
                                      <p:cBhvr>
                                        <p:cTn id="28" dur="500"/>
                                        <p:tgtEl>
                                          <p:spTgt spid="5">
                                            <p:graphicEl>
                                              <a:dgm id="{2A129F97-C189-4C9D-B9EB-30948F99E094}"/>
                                            </p:graphicEl>
                                          </p:spTgt>
                                        </p:tgtEl>
                                      </p:cBhvr>
                                    </p:animEffect>
                                    <p:anim calcmode="lin" valueType="num">
                                      <p:cBhvr>
                                        <p:cTn id="29" dur="500" fill="hold"/>
                                        <p:tgtEl>
                                          <p:spTgt spid="5">
                                            <p:graphicEl>
                                              <a:dgm id="{2A129F97-C189-4C9D-B9EB-30948F99E094}"/>
                                            </p:graphicEl>
                                          </p:spTgt>
                                        </p:tgtEl>
                                        <p:attrNameLst>
                                          <p:attrName>ppt_x</p:attrName>
                                        </p:attrNameLst>
                                      </p:cBhvr>
                                      <p:tavLst>
                                        <p:tav tm="0">
                                          <p:val>
                                            <p:fltVal val="0.5"/>
                                          </p:val>
                                        </p:tav>
                                        <p:tav tm="100000">
                                          <p:val>
                                            <p:strVal val="#ppt_x"/>
                                          </p:val>
                                        </p:tav>
                                      </p:tavLst>
                                    </p:anim>
                                    <p:anim calcmode="lin" valueType="num">
                                      <p:cBhvr>
                                        <p:cTn id="30" dur="500" fill="hold"/>
                                        <p:tgtEl>
                                          <p:spTgt spid="5">
                                            <p:graphicEl>
                                              <a:dgm id="{2A129F97-C189-4C9D-B9EB-30948F99E094}"/>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5">
                                            <p:graphicEl>
                                              <a:dgm id="{F981A52B-4735-4722-A9D8-32D146DFDB36}"/>
                                            </p:graphicEl>
                                          </p:spTgt>
                                        </p:tgtEl>
                                        <p:attrNameLst>
                                          <p:attrName>style.visibility</p:attrName>
                                        </p:attrNameLst>
                                      </p:cBhvr>
                                      <p:to>
                                        <p:strVal val="visible"/>
                                      </p:to>
                                    </p:set>
                                    <p:anim calcmode="lin" valueType="num">
                                      <p:cBhvr>
                                        <p:cTn id="33" dur="500" fill="hold"/>
                                        <p:tgtEl>
                                          <p:spTgt spid="5">
                                            <p:graphicEl>
                                              <a:dgm id="{F981A52B-4735-4722-A9D8-32D146DFDB36}"/>
                                            </p:graphicEl>
                                          </p:spTgt>
                                        </p:tgtEl>
                                        <p:attrNameLst>
                                          <p:attrName>ppt_w</p:attrName>
                                        </p:attrNameLst>
                                      </p:cBhvr>
                                      <p:tavLst>
                                        <p:tav tm="0">
                                          <p:val>
                                            <p:fltVal val="0"/>
                                          </p:val>
                                        </p:tav>
                                        <p:tav tm="100000">
                                          <p:val>
                                            <p:strVal val="#ppt_w"/>
                                          </p:val>
                                        </p:tav>
                                      </p:tavLst>
                                    </p:anim>
                                    <p:anim calcmode="lin" valueType="num">
                                      <p:cBhvr>
                                        <p:cTn id="34" dur="500" fill="hold"/>
                                        <p:tgtEl>
                                          <p:spTgt spid="5">
                                            <p:graphicEl>
                                              <a:dgm id="{F981A52B-4735-4722-A9D8-32D146DFDB36}"/>
                                            </p:graphicEl>
                                          </p:spTgt>
                                        </p:tgtEl>
                                        <p:attrNameLst>
                                          <p:attrName>ppt_h</p:attrName>
                                        </p:attrNameLst>
                                      </p:cBhvr>
                                      <p:tavLst>
                                        <p:tav tm="0">
                                          <p:val>
                                            <p:fltVal val="0"/>
                                          </p:val>
                                        </p:tav>
                                        <p:tav tm="100000">
                                          <p:val>
                                            <p:strVal val="#ppt_h"/>
                                          </p:val>
                                        </p:tav>
                                      </p:tavLst>
                                    </p:anim>
                                    <p:animEffect transition="in" filter="fade">
                                      <p:cBhvr>
                                        <p:cTn id="35" dur="500"/>
                                        <p:tgtEl>
                                          <p:spTgt spid="5">
                                            <p:graphicEl>
                                              <a:dgm id="{F981A52B-4735-4722-A9D8-32D146DFDB36}"/>
                                            </p:graphicEl>
                                          </p:spTgt>
                                        </p:tgtEl>
                                      </p:cBhvr>
                                    </p:animEffect>
                                    <p:anim calcmode="lin" valueType="num">
                                      <p:cBhvr>
                                        <p:cTn id="36" dur="500" fill="hold"/>
                                        <p:tgtEl>
                                          <p:spTgt spid="5">
                                            <p:graphicEl>
                                              <a:dgm id="{F981A52B-4735-4722-A9D8-32D146DFDB36}"/>
                                            </p:graphicEl>
                                          </p:spTgt>
                                        </p:tgtEl>
                                        <p:attrNameLst>
                                          <p:attrName>ppt_x</p:attrName>
                                        </p:attrNameLst>
                                      </p:cBhvr>
                                      <p:tavLst>
                                        <p:tav tm="0">
                                          <p:val>
                                            <p:fltVal val="0.5"/>
                                          </p:val>
                                        </p:tav>
                                        <p:tav tm="100000">
                                          <p:val>
                                            <p:strVal val="#ppt_x"/>
                                          </p:val>
                                        </p:tav>
                                      </p:tavLst>
                                    </p:anim>
                                    <p:anim calcmode="lin" valueType="num">
                                      <p:cBhvr>
                                        <p:cTn id="37" dur="500" fill="hold"/>
                                        <p:tgtEl>
                                          <p:spTgt spid="5">
                                            <p:graphicEl>
                                              <a:dgm id="{F981A52B-4735-4722-A9D8-32D146DFDB36}"/>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5">
                                            <p:graphicEl>
                                              <a:dgm id="{324D2C57-F4A0-404C-8273-E644FE07307A}"/>
                                            </p:graphicEl>
                                          </p:spTgt>
                                        </p:tgtEl>
                                        <p:attrNameLst>
                                          <p:attrName>style.visibility</p:attrName>
                                        </p:attrNameLst>
                                      </p:cBhvr>
                                      <p:to>
                                        <p:strVal val="visible"/>
                                      </p:to>
                                    </p:set>
                                    <p:anim calcmode="lin" valueType="num">
                                      <p:cBhvr>
                                        <p:cTn id="42" dur="500" fill="hold"/>
                                        <p:tgtEl>
                                          <p:spTgt spid="5">
                                            <p:graphicEl>
                                              <a:dgm id="{324D2C57-F4A0-404C-8273-E644FE07307A}"/>
                                            </p:graphicEl>
                                          </p:spTgt>
                                        </p:tgtEl>
                                        <p:attrNameLst>
                                          <p:attrName>ppt_w</p:attrName>
                                        </p:attrNameLst>
                                      </p:cBhvr>
                                      <p:tavLst>
                                        <p:tav tm="0">
                                          <p:val>
                                            <p:fltVal val="0"/>
                                          </p:val>
                                        </p:tav>
                                        <p:tav tm="100000">
                                          <p:val>
                                            <p:strVal val="#ppt_w"/>
                                          </p:val>
                                        </p:tav>
                                      </p:tavLst>
                                    </p:anim>
                                    <p:anim calcmode="lin" valueType="num">
                                      <p:cBhvr>
                                        <p:cTn id="43" dur="500" fill="hold"/>
                                        <p:tgtEl>
                                          <p:spTgt spid="5">
                                            <p:graphicEl>
                                              <a:dgm id="{324D2C57-F4A0-404C-8273-E644FE07307A}"/>
                                            </p:graphicEl>
                                          </p:spTgt>
                                        </p:tgtEl>
                                        <p:attrNameLst>
                                          <p:attrName>ppt_h</p:attrName>
                                        </p:attrNameLst>
                                      </p:cBhvr>
                                      <p:tavLst>
                                        <p:tav tm="0">
                                          <p:val>
                                            <p:fltVal val="0"/>
                                          </p:val>
                                        </p:tav>
                                        <p:tav tm="100000">
                                          <p:val>
                                            <p:strVal val="#ppt_h"/>
                                          </p:val>
                                        </p:tav>
                                      </p:tavLst>
                                    </p:anim>
                                    <p:animEffect transition="in" filter="fade">
                                      <p:cBhvr>
                                        <p:cTn id="44" dur="500"/>
                                        <p:tgtEl>
                                          <p:spTgt spid="5">
                                            <p:graphicEl>
                                              <a:dgm id="{324D2C57-F4A0-404C-8273-E644FE07307A}"/>
                                            </p:graphicEl>
                                          </p:spTgt>
                                        </p:tgtEl>
                                      </p:cBhvr>
                                    </p:animEffect>
                                    <p:anim calcmode="lin" valueType="num">
                                      <p:cBhvr>
                                        <p:cTn id="45" dur="500" fill="hold"/>
                                        <p:tgtEl>
                                          <p:spTgt spid="5">
                                            <p:graphicEl>
                                              <a:dgm id="{324D2C57-F4A0-404C-8273-E644FE07307A}"/>
                                            </p:graphicEl>
                                          </p:spTgt>
                                        </p:tgtEl>
                                        <p:attrNameLst>
                                          <p:attrName>ppt_x</p:attrName>
                                        </p:attrNameLst>
                                      </p:cBhvr>
                                      <p:tavLst>
                                        <p:tav tm="0">
                                          <p:val>
                                            <p:fltVal val="0.5"/>
                                          </p:val>
                                        </p:tav>
                                        <p:tav tm="100000">
                                          <p:val>
                                            <p:strVal val="#ppt_x"/>
                                          </p:val>
                                        </p:tav>
                                      </p:tavLst>
                                    </p:anim>
                                    <p:anim calcmode="lin" valueType="num">
                                      <p:cBhvr>
                                        <p:cTn id="46" dur="500" fill="hold"/>
                                        <p:tgtEl>
                                          <p:spTgt spid="5">
                                            <p:graphicEl>
                                              <a:dgm id="{324D2C57-F4A0-404C-8273-E644FE07307A}"/>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5">
                                            <p:graphicEl>
                                              <a:dgm id="{CC3067FF-F6C6-4017-BB6C-FB0250D21313}"/>
                                            </p:graphicEl>
                                          </p:spTgt>
                                        </p:tgtEl>
                                        <p:attrNameLst>
                                          <p:attrName>style.visibility</p:attrName>
                                        </p:attrNameLst>
                                      </p:cBhvr>
                                      <p:to>
                                        <p:strVal val="visible"/>
                                      </p:to>
                                    </p:set>
                                    <p:anim calcmode="lin" valueType="num">
                                      <p:cBhvr>
                                        <p:cTn id="49" dur="500" fill="hold"/>
                                        <p:tgtEl>
                                          <p:spTgt spid="5">
                                            <p:graphicEl>
                                              <a:dgm id="{CC3067FF-F6C6-4017-BB6C-FB0250D21313}"/>
                                            </p:graphicEl>
                                          </p:spTgt>
                                        </p:tgtEl>
                                        <p:attrNameLst>
                                          <p:attrName>ppt_w</p:attrName>
                                        </p:attrNameLst>
                                      </p:cBhvr>
                                      <p:tavLst>
                                        <p:tav tm="0">
                                          <p:val>
                                            <p:fltVal val="0"/>
                                          </p:val>
                                        </p:tav>
                                        <p:tav tm="100000">
                                          <p:val>
                                            <p:strVal val="#ppt_w"/>
                                          </p:val>
                                        </p:tav>
                                      </p:tavLst>
                                    </p:anim>
                                    <p:anim calcmode="lin" valueType="num">
                                      <p:cBhvr>
                                        <p:cTn id="50" dur="500" fill="hold"/>
                                        <p:tgtEl>
                                          <p:spTgt spid="5">
                                            <p:graphicEl>
                                              <a:dgm id="{CC3067FF-F6C6-4017-BB6C-FB0250D21313}"/>
                                            </p:graphicEl>
                                          </p:spTgt>
                                        </p:tgtEl>
                                        <p:attrNameLst>
                                          <p:attrName>ppt_h</p:attrName>
                                        </p:attrNameLst>
                                      </p:cBhvr>
                                      <p:tavLst>
                                        <p:tav tm="0">
                                          <p:val>
                                            <p:fltVal val="0"/>
                                          </p:val>
                                        </p:tav>
                                        <p:tav tm="100000">
                                          <p:val>
                                            <p:strVal val="#ppt_h"/>
                                          </p:val>
                                        </p:tav>
                                      </p:tavLst>
                                    </p:anim>
                                    <p:animEffect transition="in" filter="fade">
                                      <p:cBhvr>
                                        <p:cTn id="51" dur="500"/>
                                        <p:tgtEl>
                                          <p:spTgt spid="5">
                                            <p:graphicEl>
                                              <a:dgm id="{CC3067FF-F6C6-4017-BB6C-FB0250D21313}"/>
                                            </p:graphicEl>
                                          </p:spTgt>
                                        </p:tgtEl>
                                      </p:cBhvr>
                                    </p:animEffect>
                                    <p:anim calcmode="lin" valueType="num">
                                      <p:cBhvr>
                                        <p:cTn id="52" dur="500" fill="hold"/>
                                        <p:tgtEl>
                                          <p:spTgt spid="5">
                                            <p:graphicEl>
                                              <a:dgm id="{CC3067FF-F6C6-4017-BB6C-FB0250D21313}"/>
                                            </p:graphicEl>
                                          </p:spTgt>
                                        </p:tgtEl>
                                        <p:attrNameLst>
                                          <p:attrName>ppt_x</p:attrName>
                                        </p:attrNameLst>
                                      </p:cBhvr>
                                      <p:tavLst>
                                        <p:tav tm="0">
                                          <p:val>
                                            <p:fltVal val="0.5"/>
                                          </p:val>
                                        </p:tav>
                                        <p:tav tm="100000">
                                          <p:val>
                                            <p:strVal val="#ppt_x"/>
                                          </p:val>
                                        </p:tav>
                                      </p:tavLst>
                                    </p:anim>
                                    <p:anim calcmode="lin" valueType="num">
                                      <p:cBhvr>
                                        <p:cTn id="53" dur="500" fill="hold"/>
                                        <p:tgtEl>
                                          <p:spTgt spid="5">
                                            <p:graphicEl>
                                              <a:dgm id="{CC3067FF-F6C6-4017-BB6C-FB0250D21313}"/>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5">
                                            <p:graphicEl>
                                              <a:dgm id="{A039CB22-9691-453A-8F8F-B7794E0480B6}"/>
                                            </p:graphicEl>
                                          </p:spTgt>
                                        </p:tgtEl>
                                        <p:attrNameLst>
                                          <p:attrName>style.visibility</p:attrName>
                                        </p:attrNameLst>
                                      </p:cBhvr>
                                      <p:to>
                                        <p:strVal val="visible"/>
                                      </p:to>
                                    </p:set>
                                    <p:anim calcmode="lin" valueType="num">
                                      <p:cBhvr>
                                        <p:cTn id="58" dur="500" fill="hold"/>
                                        <p:tgtEl>
                                          <p:spTgt spid="5">
                                            <p:graphicEl>
                                              <a:dgm id="{A039CB22-9691-453A-8F8F-B7794E0480B6}"/>
                                            </p:graphicEl>
                                          </p:spTgt>
                                        </p:tgtEl>
                                        <p:attrNameLst>
                                          <p:attrName>ppt_w</p:attrName>
                                        </p:attrNameLst>
                                      </p:cBhvr>
                                      <p:tavLst>
                                        <p:tav tm="0">
                                          <p:val>
                                            <p:fltVal val="0"/>
                                          </p:val>
                                        </p:tav>
                                        <p:tav tm="100000">
                                          <p:val>
                                            <p:strVal val="#ppt_w"/>
                                          </p:val>
                                        </p:tav>
                                      </p:tavLst>
                                    </p:anim>
                                    <p:anim calcmode="lin" valueType="num">
                                      <p:cBhvr>
                                        <p:cTn id="59" dur="500" fill="hold"/>
                                        <p:tgtEl>
                                          <p:spTgt spid="5">
                                            <p:graphicEl>
                                              <a:dgm id="{A039CB22-9691-453A-8F8F-B7794E0480B6}"/>
                                            </p:graphicEl>
                                          </p:spTgt>
                                        </p:tgtEl>
                                        <p:attrNameLst>
                                          <p:attrName>ppt_h</p:attrName>
                                        </p:attrNameLst>
                                      </p:cBhvr>
                                      <p:tavLst>
                                        <p:tav tm="0">
                                          <p:val>
                                            <p:fltVal val="0"/>
                                          </p:val>
                                        </p:tav>
                                        <p:tav tm="100000">
                                          <p:val>
                                            <p:strVal val="#ppt_h"/>
                                          </p:val>
                                        </p:tav>
                                      </p:tavLst>
                                    </p:anim>
                                    <p:animEffect transition="in" filter="fade">
                                      <p:cBhvr>
                                        <p:cTn id="60" dur="500"/>
                                        <p:tgtEl>
                                          <p:spTgt spid="5">
                                            <p:graphicEl>
                                              <a:dgm id="{A039CB22-9691-453A-8F8F-B7794E0480B6}"/>
                                            </p:graphicEl>
                                          </p:spTgt>
                                        </p:tgtEl>
                                      </p:cBhvr>
                                    </p:animEffect>
                                    <p:anim calcmode="lin" valueType="num">
                                      <p:cBhvr>
                                        <p:cTn id="61" dur="500" fill="hold"/>
                                        <p:tgtEl>
                                          <p:spTgt spid="5">
                                            <p:graphicEl>
                                              <a:dgm id="{A039CB22-9691-453A-8F8F-B7794E0480B6}"/>
                                            </p:graphicEl>
                                          </p:spTgt>
                                        </p:tgtEl>
                                        <p:attrNameLst>
                                          <p:attrName>ppt_x</p:attrName>
                                        </p:attrNameLst>
                                      </p:cBhvr>
                                      <p:tavLst>
                                        <p:tav tm="0">
                                          <p:val>
                                            <p:fltVal val="0.5"/>
                                          </p:val>
                                        </p:tav>
                                        <p:tav tm="100000">
                                          <p:val>
                                            <p:strVal val="#ppt_x"/>
                                          </p:val>
                                        </p:tav>
                                      </p:tavLst>
                                    </p:anim>
                                    <p:anim calcmode="lin" valueType="num">
                                      <p:cBhvr>
                                        <p:cTn id="62" dur="500" fill="hold"/>
                                        <p:tgtEl>
                                          <p:spTgt spid="5">
                                            <p:graphicEl>
                                              <a:dgm id="{A039CB22-9691-453A-8F8F-B7794E0480B6}"/>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5">
                                            <p:graphicEl>
                                              <a:dgm id="{433D3145-1908-41B7-AAF3-57E78BD39539}"/>
                                            </p:graphicEl>
                                          </p:spTgt>
                                        </p:tgtEl>
                                        <p:attrNameLst>
                                          <p:attrName>style.visibility</p:attrName>
                                        </p:attrNameLst>
                                      </p:cBhvr>
                                      <p:to>
                                        <p:strVal val="visible"/>
                                      </p:to>
                                    </p:set>
                                    <p:anim calcmode="lin" valueType="num">
                                      <p:cBhvr>
                                        <p:cTn id="65" dur="500" fill="hold"/>
                                        <p:tgtEl>
                                          <p:spTgt spid="5">
                                            <p:graphicEl>
                                              <a:dgm id="{433D3145-1908-41B7-AAF3-57E78BD39539}"/>
                                            </p:graphicEl>
                                          </p:spTgt>
                                        </p:tgtEl>
                                        <p:attrNameLst>
                                          <p:attrName>ppt_w</p:attrName>
                                        </p:attrNameLst>
                                      </p:cBhvr>
                                      <p:tavLst>
                                        <p:tav tm="0">
                                          <p:val>
                                            <p:fltVal val="0"/>
                                          </p:val>
                                        </p:tav>
                                        <p:tav tm="100000">
                                          <p:val>
                                            <p:strVal val="#ppt_w"/>
                                          </p:val>
                                        </p:tav>
                                      </p:tavLst>
                                    </p:anim>
                                    <p:anim calcmode="lin" valueType="num">
                                      <p:cBhvr>
                                        <p:cTn id="66" dur="500" fill="hold"/>
                                        <p:tgtEl>
                                          <p:spTgt spid="5">
                                            <p:graphicEl>
                                              <a:dgm id="{433D3145-1908-41B7-AAF3-57E78BD39539}"/>
                                            </p:graphicEl>
                                          </p:spTgt>
                                        </p:tgtEl>
                                        <p:attrNameLst>
                                          <p:attrName>ppt_h</p:attrName>
                                        </p:attrNameLst>
                                      </p:cBhvr>
                                      <p:tavLst>
                                        <p:tav tm="0">
                                          <p:val>
                                            <p:fltVal val="0"/>
                                          </p:val>
                                        </p:tav>
                                        <p:tav tm="100000">
                                          <p:val>
                                            <p:strVal val="#ppt_h"/>
                                          </p:val>
                                        </p:tav>
                                      </p:tavLst>
                                    </p:anim>
                                    <p:animEffect transition="in" filter="fade">
                                      <p:cBhvr>
                                        <p:cTn id="67" dur="500"/>
                                        <p:tgtEl>
                                          <p:spTgt spid="5">
                                            <p:graphicEl>
                                              <a:dgm id="{433D3145-1908-41B7-AAF3-57E78BD39539}"/>
                                            </p:graphicEl>
                                          </p:spTgt>
                                        </p:tgtEl>
                                      </p:cBhvr>
                                    </p:animEffect>
                                    <p:anim calcmode="lin" valueType="num">
                                      <p:cBhvr>
                                        <p:cTn id="68" dur="500" fill="hold"/>
                                        <p:tgtEl>
                                          <p:spTgt spid="5">
                                            <p:graphicEl>
                                              <a:dgm id="{433D3145-1908-41B7-AAF3-57E78BD39539}"/>
                                            </p:graphicEl>
                                          </p:spTgt>
                                        </p:tgtEl>
                                        <p:attrNameLst>
                                          <p:attrName>ppt_x</p:attrName>
                                        </p:attrNameLst>
                                      </p:cBhvr>
                                      <p:tavLst>
                                        <p:tav tm="0">
                                          <p:val>
                                            <p:fltVal val="0.5"/>
                                          </p:val>
                                        </p:tav>
                                        <p:tav tm="100000">
                                          <p:val>
                                            <p:strVal val="#ppt_x"/>
                                          </p:val>
                                        </p:tav>
                                      </p:tavLst>
                                    </p:anim>
                                    <p:anim calcmode="lin" valueType="num">
                                      <p:cBhvr>
                                        <p:cTn id="69" dur="500" fill="hold"/>
                                        <p:tgtEl>
                                          <p:spTgt spid="5">
                                            <p:graphicEl>
                                              <a:dgm id="{433D3145-1908-41B7-AAF3-57E78BD39539}"/>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5">
                                            <p:graphicEl>
                                              <a:dgm id="{5A956714-76FC-4981-9746-B32AEC80679B}"/>
                                            </p:graphicEl>
                                          </p:spTgt>
                                        </p:tgtEl>
                                        <p:attrNameLst>
                                          <p:attrName>style.visibility</p:attrName>
                                        </p:attrNameLst>
                                      </p:cBhvr>
                                      <p:to>
                                        <p:strVal val="visible"/>
                                      </p:to>
                                    </p:set>
                                    <p:anim calcmode="lin" valueType="num">
                                      <p:cBhvr>
                                        <p:cTn id="74" dur="500" fill="hold"/>
                                        <p:tgtEl>
                                          <p:spTgt spid="5">
                                            <p:graphicEl>
                                              <a:dgm id="{5A956714-76FC-4981-9746-B32AEC80679B}"/>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5A956714-76FC-4981-9746-B32AEC80679B}"/>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5A956714-76FC-4981-9746-B32AEC80679B}"/>
                                            </p:graphicEl>
                                          </p:spTgt>
                                        </p:tgtEl>
                                      </p:cBhvr>
                                    </p:animEffect>
                                    <p:anim calcmode="lin" valueType="num">
                                      <p:cBhvr>
                                        <p:cTn id="77" dur="500" fill="hold"/>
                                        <p:tgtEl>
                                          <p:spTgt spid="5">
                                            <p:graphicEl>
                                              <a:dgm id="{5A956714-76FC-4981-9746-B32AEC80679B}"/>
                                            </p:graphicEl>
                                          </p:spTgt>
                                        </p:tgtEl>
                                        <p:attrNameLst>
                                          <p:attrName>ppt_x</p:attrName>
                                        </p:attrNameLst>
                                      </p:cBhvr>
                                      <p:tavLst>
                                        <p:tav tm="0">
                                          <p:val>
                                            <p:fltVal val="0.5"/>
                                          </p:val>
                                        </p:tav>
                                        <p:tav tm="100000">
                                          <p:val>
                                            <p:strVal val="#ppt_x"/>
                                          </p:val>
                                        </p:tav>
                                      </p:tavLst>
                                    </p:anim>
                                    <p:anim calcmode="lin" valueType="num">
                                      <p:cBhvr>
                                        <p:cTn id="78" dur="500" fill="hold"/>
                                        <p:tgtEl>
                                          <p:spTgt spid="5">
                                            <p:graphicEl>
                                              <a:dgm id="{5A956714-76FC-4981-9746-B32AEC80679B}"/>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5">
                                            <p:graphicEl>
                                              <a:dgm id="{D6422203-39BA-412D-AF37-43408B4CBFB5}"/>
                                            </p:graphicEl>
                                          </p:spTgt>
                                        </p:tgtEl>
                                        <p:attrNameLst>
                                          <p:attrName>style.visibility</p:attrName>
                                        </p:attrNameLst>
                                      </p:cBhvr>
                                      <p:to>
                                        <p:strVal val="visible"/>
                                      </p:to>
                                    </p:set>
                                    <p:anim calcmode="lin" valueType="num">
                                      <p:cBhvr>
                                        <p:cTn id="81" dur="500" fill="hold"/>
                                        <p:tgtEl>
                                          <p:spTgt spid="5">
                                            <p:graphicEl>
                                              <a:dgm id="{D6422203-39BA-412D-AF37-43408B4CBFB5}"/>
                                            </p:graphicEl>
                                          </p:spTgt>
                                        </p:tgtEl>
                                        <p:attrNameLst>
                                          <p:attrName>ppt_w</p:attrName>
                                        </p:attrNameLst>
                                      </p:cBhvr>
                                      <p:tavLst>
                                        <p:tav tm="0">
                                          <p:val>
                                            <p:fltVal val="0"/>
                                          </p:val>
                                        </p:tav>
                                        <p:tav tm="100000">
                                          <p:val>
                                            <p:strVal val="#ppt_w"/>
                                          </p:val>
                                        </p:tav>
                                      </p:tavLst>
                                    </p:anim>
                                    <p:anim calcmode="lin" valueType="num">
                                      <p:cBhvr>
                                        <p:cTn id="82" dur="500" fill="hold"/>
                                        <p:tgtEl>
                                          <p:spTgt spid="5">
                                            <p:graphicEl>
                                              <a:dgm id="{D6422203-39BA-412D-AF37-43408B4CBFB5}"/>
                                            </p:graphicEl>
                                          </p:spTgt>
                                        </p:tgtEl>
                                        <p:attrNameLst>
                                          <p:attrName>ppt_h</p:attrName>
                                        </p:attrNameLst>
                                      </p:cBhvr>
                                      <p:tavLst>
                                        <p:tav tm="0">
                                          <p:val>
                                            <p:fltVal val="0"/>
                                          </p:val>
                                        </p:tav>
                                        <p:tav tm="100000">
                                          <p:val>
                                            <p:strVal val="#ppt_h"/>
                                          </p:val>
                                        </p:tav>
                                      </p:tavLst>
                                    </p:anim>
                                    <p:animEffect transition="in" filter="fade">
                                      <p:cBhvr>
                                        <p:cTn id="83" dur="500"/>
                                        <p:tgtEl>
                                          <p:spTgt spid="5">
                                            <p:graphicEl>
                                              <a:dgm id="{D6422203-39BA-412D-AF37-43408B4CBFB5}"/>
                                            </p:graphicEl>
                                          </p:spTgt>
                                        </p:tgtEl>
                                      </p:cBhvr>
                                    </p:animEffect>
                                    <p:anim calcmode="lin" valueType="num">
                                      <p:cBhvr>
                                        <p:cTn id="84" dur="500" fill="hold"/>
                                        <p:tgtEl>
                                          <p:spTgt spid="5">
                                            <p:graphicEl>
                                              <a:dgm id="{D6422203-39BA-412D-AF37-43408B4CBFB5}"/>
                                            </p:graphicEl>
                                          </p:spTgt>
                                        </p:tgtEl>
                                        <p:attrNameLst>
                                          <p:attrName>ppt_x</p:attrName>
                                        </p:attrNameLst>
                                      </p:cBhvr>
                                      <p:tavLst>
                                        <p:tav tm="0">
                                          <p:val>
                                            <p:fltVal val="0.5"/>
                                          </p:val>
                                        </p:tav>
                                        <p:tav tm="100000">
                                          <p:val>
                                            <p:strVal val="#ppt_x"/>
                                          </p:val>
                                        </p:tav>
                                      </p:tavLst>
                                    </p:anim>
                                    <p:anim calcmode="lin" valueType="num">
                                      <p:cBhvr>
                                        <p:cTn id="85" dur="500" fill="hold"/>
                                        <p:tgtEl>
                                          <p:spTgt spid="5">
                                            <p:graphicEl>
                                              <a:dgm id="{D6422203-39BA-412D-AF37-43408B4CBFB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07029" y="1625240"/>
            <a:ext cx="8773065" cy="3046988"/>
          </a:xfrm>
          <a:prstGeom prst="rect">
            <a:avLst/>
          </a:prstGeom>
        </p:spPr>
        <p:txBody>
          <a:bodyPr wrap="square">
            <a:spAutoFit/>
          </a:bodyPr>
          <a:lstStyle/>
          <a:p>
            <a:pPr indent="360363" algn="just"/>
            <a:r>
              <a:rPr lang="ro-RO" sz="2200" b="1" dirty="0" smtClean="0">
                <a:solidFill>
                  <a:schemeClr val="accent6">
                    <a:lumMod val="75000"/>
                  </a:schemeClr>
                </a:solidFill>
                <a:effectLst>
                  <a:outerShdw blurRad="38100" dist="38100" dir="2700000" algn="tl">
                    <a:srgbClr val="000000">
                      <a:alpha val="43137"/>
                    </a:srgbClr>
                  </a:outerShdw>
                </a:effectLst>
                <a:latin typeface="Cooper Black" panose="0208090404030B020404" pitchFamily="18" charset="0"/>
              </a:rPr>
              <a:t>“</a:t>
            </a:r>
            <a:r>
              <a:rPr lang="ro-RO" sz="2400" b="1" dirty="0" smtClean="0">
                <a:solidFill>
                  <a:schemeClr val="accent6">
                    <a:lumMod val="75000"/>
                  </a:schemeClr>
                </a:solidFill>
                <a:effectLst>
                  <a:outerShdw blurRad="38100" dist="38100" dir="2700000" algn="tl">
                    <a:srgbClr val="000000">
                      <a:alpha val="43137"/>
                    </a:srgbClr>
                  </a:outerShdw>
                </a:effectLst>
              </a:rPr>
              <a:t>Aceia care devin oameni noi în Isus Hristos vor da pe faţă în viaţa lor roadele Duhului Sfânt, şi anume: „dragostea, bucuria, pacea, îndelunga răbdare, bunătatea, facerea de bine, credincioşia, blândeţea, înfrânarea poftelor” (Galateni 5:22,23). Ei nu se vor mai potrivi pe viitor plăcerilor de mai înainte, ci prin credinţa în Fiul lui Dumnezeu vor călca pe urmele Lui, vor reflecta caracterul Lui, curăţindu-se după cum El este curat. Ei găsesc plăcere în lucrurile pe care cândva le urau şi urăsc ceea ce iubeau cândva.</a:t>
            </a:r>
            <a:r>
              <a:rPr lang="ro-RO" sz="2200" b="1" dirty="0" smtClean="0">
                <a:solidFill>
                  <a:schemeClr val="accent6">
                    <a:lumMod val="75000"/>
                  </a:schemeClr>
                </a:solidFill>
                <a:effectLst>
                  <a:outerShdw blurRad="38100" dist="38100" dir="2700000" algn="tl">
                    <a:srgbClr val="000000">
                      <a:alpha val="43137"/>
                    </a:srgbClr>
                  </a:outerShdw>
                </a:effectLst>
                <a:latin typeface="Cooper Black" panose="0208090404030B020404" pitchFamily="18" charset="0"/>
              </a:rPr>
              <a:t>”</a:t>
            </a:r>
            <a:endParaRPr lang="ro-RO" sz="2200" b="1" dirty="0">
              <a:solidFill>
                <a:schemeClr val="accent6">
                  <a:lumMod val="75000"/>
                </a:schemeClr>
              </a:solidFill>
              <a:effectLst>
                <a:outerShdw blurRad="38100" dist="38100" dir="2700000" algn="tl">
                  <a:srgbClr val="000000">
                    <a:alpha val="43137"/>
                  </a:srgbClr>
                </a:outerShdw>
              </a:effectLst>
              <a:latin typeface="Cooper Black" panose="0208090404030B020404" pitchFamily="18" charset="0"/>
            </a:endParaRPr>
          </a:p>
        </p:txBody>
      </p:sp>
      <p:sp>
        <p:nvSpPr>
          <p:cNvPr id="3" name="CuadroTexto 2"/>
          <p:cNvSpPr txBox="1"/>
          <p:nvPr/>
        </p:nvSpPr>
        <p:spPr>
          <a:xfrm>
            <a:off x="207030" y="828140"/>
            <a:ext cx="3205878" cy="338554"/>
          </a:xfrm>
          <a:prstGeom prst="rect">
            <a:avLst/>
          </a:prstGeom>
          <a:noFill/>
        </p:spPr>
        <p:txBody>
          <a:bodyPr wrap="none" rtlCol="0">
            <a:spAutoFit/>
          </a:bodyPr>
          <a:lstStyle/>
          <a:p>
            <a:r>
              <a:rPr lang="ro-RO" sz="1600" b="1" smtClean="0">
                <a:solidFill>
                  <a:schemeClr val="accent6">
                    <a:lumMod val="50000"/>
                  </a:schemeClr>
                </a:solidFill>
              </a:rPr>
              <a:t>E.G.W. (Calea </a:t>
            </a:r>
            <a:r>
              <a:rPr lang="ro-RO" sz="1600" b="1">
                <a:solidFill>
                  <a:schemeClr val="accent6">
                    <a:lumMod val="50000"/>
                  </a:schemeClr>
                </a:solidFill>
              </a:rPr>
              <a:t>către </a:t>
            </a:r>
            <a:r>
              <a:rPr lang="ro-RO" sz="1600" b="1" smtClean="0">
                <a:solidFill>
                  <a:schemeClr val="accent6">
                    <a:lumMod val="50000"/>
                  </a:schemeClr>
                </a:solidFill>
              </a:rPr>
              <a:t>Hristos</a:t>
            </a:r>
            <a:r>
              <a:rPr lang="ro-RO" sz="1600" b="1" smtClean="0">
                <a:solidFill>
                  <a:schemeClr val="accent6">
                    <a:lumMod val="50000"/>
                  </a:schemeClr>
                </a:solidFill>
              </a:rPr>
              <a:t>, </a:t>
            </a:r>
            <a:r>
              <a:rPr lang="ro-RO" sz="1600" b="1" smtClean="0">
                <a:solidFill>
                  <a:schemeClr val="accent6">
                    <a:lumMod val="50000"/>
                  </a:schemeClr>
                </a:solidFill>
              </a:rPr>
              <a:t>pa</a:t>
            </a:r>
            <a:r>
              <a:rPr lang="ro-RO" sz="1600" b="1" smtClean="0">
                <a:solidFill>
                  <a:schemeClr val="accent6">
                    <a:lumMod val="50000"/>
                  </a:schemeClr>
                </a:solidFill>
              </a:rPr>
              <a:t>g. 58)</a:t>
            </a:r>
            <a:endParaRPr lang="ro-RO" sz="1600" b="1">
              <a:solidFill>
                <a:schemeClr val="accent6">
                  <a:lumMod val="50000"/>
                </a:schemeClr>
              </a:solidFill>
            </a:endParaRPr>
          </a:p>
        </p:txBody>
      </p:sp>
    </p:spTree>
    <p:extLst>
      <p:ext uri="{BB962C8B-B14F-4D97-AF65-F5344CB8AC3E}">
        <p14:creationId xmlns:p14="http://schemas.microsoft.com/office/powerpoint/2010/main" xmlns="" val="11510335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0C4F5"/>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04269" y="0"/>
            <a:ext cx="7239731" cy="6858000"/>
          </a:xfrm>
          <a:prstGeom prst="rect">
            <a:avLst/>
          </a:prstGeom>
        </p:spPr>
      </p:pic>
      <p:sp>
        <p:nvSpPr>
          <p:cNvPr id="2" name="1 Rectángulo"/>
          <p:cNvSpPr/>
          <p:nvPr/>
        </p:nvSpPr>
        <p:spPr>
          <a:xfrm>
            <a:off x="179512" y="240318"/>
            <a:ext cx="2592288" cy="4401205"/>
          </a:xfrm>
          <a:prstGeom prst="rect">
            <a:avLst/>
          </a:prstGeom>
        </p:spPr>
        <p:txBody>
          <a:bodyPr wrap="square">
            <a:spAutoFit/>
          </a:bodyPr>
          <a:lstStyle/>
          <a:p>
            <a:pPr algn="ctr" defTabSz="914400"/>
            <a:r>
              <a:rPr lang="ro-RO" sz="3200" b="1" smtClean="0">
                <a:solidFill>
                  <a:prstClr val="black"/>
                </a:solidFill>
                <a:latin typeface="Comic Sans MS" panose="030F0702030302020204" pitchFamily="66" charset="0"/>
              </a:rPr>
              <a:t>“</a:t>
            </a:r>
            <a:r>
              <a:rPr lang="ro-RO" sz="3200" b="1" smtClean="0">
                <a:solidFill>
                  <a:prstClr val="black"/>
                </a:solidFill>
                <a:latin typeface="Comic Sans MS" panose="030F0702030302020204" pitchFamily="66" charset="0"/>
              </a:rPr>
              <a:t>El Mă va </a:t>
            </a:r>
            <a:r>
              <a:rPr lang="ro-RO" sz="3200" b="1" smtClean="0">
                <a:solidFill>
                  <a:prstClr val="black"/>
                </a:solidFill>
                <a:latin typeface="Comic Sans MS" panose="030F0702030302020204" pitchFamily="66" charset="0"/>
              </a:rPr>
              <a:t>proslăvi</a:t>
            </a:r>
            <a:r>
              <a:rPr lang="ro-RO" sz="3200" b="1" smtClean="0">
                <a:solidFill>
                  <a:prstClr val="black"/>
                </a:solidFill>
                <a:latin typeface="Comic Sans MS" panose="030F0702030302020204" pitchFamily="66" charset="0"/>
              </a:rPr>
              <a:t>, pentrucă va lua din ce este al </a:t>
            </a:r>
            <a:r>
              <a:rPr lang="ro-RO" sz="3200" b="1" smtClean="0">
                <a:solidFill>
                  <a:prstClr val="black"/>
                </a:solidFill>
                <a:latin typeface="Comic Sans MS" panose="030F0702030302020204" pitchFamily="66" charset="0"/>
              </a:rPr>
              <a:t>Meu</a:t>
            </a:r>
            <a:r>
              <a:rPr lang="ro-RO" sz="3200" b="1" smtClean="0">
                <a:solidFill>
                  <a:prstClr val="black"/>
                </a:solidFill>
                <a:latin typeface="Comic Sans MS" panose="030F0702030302020204" pitchFamily="66" charset="0"/>
              </a:rPr>
              <a:t>, şi vă va </a:t>
            </a:r>
            <a:r>
              <a:rPr lang="ro-RO" sz="3200" b="1" smtClean="0">
                <a:solidFill>
                  <a:prstClr val="black"/>
                </a:solidFill>
                <a:latin typeface="Comic Sans MS" panose="030F0702030302020204" pitchFamily="66" charset="0"/>
              </a:rPr>
              <a:t>descoperi.”</a:t>
            </a:r>
            <a:endParaRPr lang="ro-RO" sz="3200" b="1" smtClean="0">
              <a:solidFill>
                <a:prstClr val="black"/>
              </a:solidFill>
              <a:latin typeface="Comic Sans MS" panose="030F0702030302020204" pitchFamily="66" charset="0"/>
            </a:endParaRPr>
          </a:p>
          <a:p>
            <a:pPr algn="ctr" defTabSz="914400"/>
            <a:r>
              <a:rPr lang="ro-RO" sz="2400" b="1" smtClean="0">
                <a:solidFill>
                  <a:prstClr val="black"/>
                </a:solidFill>
                <a:latin typeface="Comic Sans MS" panose="030F0702030302020204" pitchFamily="66" charset="0"/>
              </a:rPr>
              <a:t>(</a:t>
            </a:r>
            <a:r>
              <a:rPr lang="ro-RO" sz="2400" b="1" smtClean="0">
                <a:solidFill>
                  <a:prstClr val="black"/>
                </a:solidFill>
                <a:latin typeface="Comic Sans MS" panose="030F0702030302020204" pitchFamily="66" charset="0"/>
              </a:rPr>
              <a:t>Ioan</a:t>
            </a:r>
            <a:r>
              <a:rPr lang="ro-RO" sz="2400" b="1" smtClean="0">
                <a:solidFill>
                  <a:prstClr val="black"/>
                </a:solidFill>
                <a:latin typeface="Comic Sans MS" panose="030F0702030302020204" pitchFamily="66" charset="0"/>
              </a:rPr>
              <a:t> </a:t>
            </a:r>
            <a:r>
              <a:rPr lang="ro-RO" sz="2400" b="1" smtClean="0">
                <a:solidFill>
                  <a:prstClr val="black"/>
                </a:solidFill>
                <a:latin typeface="Comic Sans MS" panose="030F0702030302020204" pitchFamily="66" charset="0"/>
              </a:rPr>
              <a:t>16:14)</a:t>
            </a:r>
            <a:endParaRPr lang="ro-RO" sz="2400" b="1">
              <a:solidFill>
                <a:prstClr val="black"/>
              </a:solidFill>
              <a:latin typeface="Comic Sans MS" panose="030F0702030302020204" pitchFamily="66" charset="0"/>
            </a:endParaRPr>
          </a:p>
        </p:txBody>
      </p:sp>
    </p:spTree>
    <p:extLst>
      <p:ext uri="{BB962C8B-B14F-4D97-AF65-F5344CB8AC3E}">
        <p14:creationId xmlns:p14="http://schemas.microsoft.com/office/powerpoint/2010/main" xmlns="" val="1449692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2790644" y="2398141"/>
            <a:ext cx="5697748" cy="3093154"/>
          </a:xfrm>
          <a:prstGeom prst="rect">
            <a:avLst/>
          </a:prstGeom>
          <a:noFill/>
        </p:spPr>
        <p:txBody>
          <a:bodyPr wrap="square" rtlCol="0">
            <a:spAutoFit/>
          </a:bodyPr>
          <a:lstStyle/>
          <a:p>
            <a:pPr marL="285750" indent="-285750">
              <a:spcBef>
                <a:spcPts val="600"/>
              </a:spcBef>
              <a:buFont typeface="Wingdings" panose="05000000000000000000" pitchFamily="2" charset="2"/>
              <a:buChar char="q"/>
            </a:pPr>
            <a:r>
              <a:rPr lang="ro-RO" sz="2000" b="1">
                <a:solidFill>
                  <a:schemeClr val="bg1"/>
                </a:solidFill>
                <a:effectLst>
                  <a:glow rad="127000">
                    <a:srgbClr val="001B36"/>
                  </a:glow>
                </a:effectLst>
              </a:rPr>
              <a:t>Lucrarea ascunsă a </a:t>
            </a:r>
            <a:r>
              <a:rPr lang="ro-RO" sz="2000" b="1">
                <a:solidFill>
                  <a:schemeClr val="bg1"/>
                </a:solidFill>
                <a:effectLst>
                  <a:glow rad="127000">
                    <a:srgbClr val="001B36"/>
                  </a:glow>
                </a:effectLst>
              </a:rPr>
              <a:t>Duhului </a:t>
            </a:r>
            <a:r>
              <a:rPr lang="ro-RO" sz="2000" b="1" smtClean="0">
                <a:solidFill>
                  <a:schemeClr val="bg1"/>
                </a:solidFill>
                <a:effectLst>
                  <a:glow rad="127000">
                    <a:srgbClr val="001B36"/>
                  </a:glow>
                </a:effectLst>
              </a:rPr>
              <a:t>Sfânt</a:t>
            </a:r>
            <a:r>
              <a:rPr lang="ro-RO" sz="2000" b="1" smtClean="0">
                <a:solidFill>
                  <a:schemeClr val="bg1"/>
                </a:solidFill>
                <a:effectLst>
                  <a:glow rad="127000">
                    <a:srgbClr val="001B36"/>
                  </a:glow>
                </a:effectLst>
              </a:rPr>
              <a:t>:</a:t>
            </a:r>
          </a:p>
          <a:p>
            <a:pPr marL="800100" lvl="1" indent="-342900">
              <a:spcBef>
                <a:spcPts val="600"/>
              </a:spcBef>
              <a:buClr>
                <a:schemeClr val="accent1">
                  <a:lumMod val="20000"/>
                  <a:lumOff val="80000"/>
                </a:schemeClr>
              </a:buClr>
              <a:buFont typeface="Webdings" panose="05030102010509060703" pitchFamily="18" charset="2"/>
              <a:buChar char="ÿ"/>
            </a:pPr>
            <a:r>
              <a:rPr lang="ro-RO" sz="2000" b="1" smtClean="0">
                <a:solidFill>
                  <a:schemeClr val="bg1"/>
                </a:solidFill>
                <a:effectLst>
                  <a:glow rad="127000">
                    <a:srgbClr val="001B36"/>
                  </a:glow>
                </a:effectLst>
              </a:rPr>
              <a:t>Lucrarea </a:t>
            </a:r>
            <a:r>
              <a:rPr lang="ro-RO" sz="2000" b="1">
                <a:solidFill>
                  <a:schemeClr val="bg1"/>
                </a:solidFill>
                <a:effectLst>
                  <a:glow rad="127000">
                    <a:srgbClr val="001B36"/>
                  </a:glow>
                </a:effectLst>
              </a:rPr>
              <a:t>Sa </a:t>
            </a:r>
            <a:r>
              <a:rPr lang="ro-RO" sz="2000" b="1">
                <a:solidFill>
                  <a:schemeClr val="bg1"/>
                </a:solidFill>
                <a:effectLst>
                  <a:glow rad="127000">
                    <a:srgbClr val="001B36"/>
                  </a:glow>
                </a:effectLst>
              </a:rPr>
              <a:t>misterioasă</a:t>
            </a:r>
            <a:r>
              <a:rPr lang="ro-RO" sz="2000" b="1" smtClean="0">
                <a:solidFill>
                  <a:schemeClr val="bg1"/>
                </a:solidFill>
                <a:effectLst>
                  <a:glow rad="127000">
                    <a:srgbClr val="001B36"/>
                  </a:glow>
                </a:effectLst>
              </a:rPr>
              <a:t>.</a:t>
            </a:r>
            <a:endParaRPr lang="ro-RO" sz="2000" b="1" smtClean="0">
              <a:solidFill>
                <a:schemeClr val="bg1"/>
              </a:solidFill>
              <a:effectLst>
                <a:glow rad="127000">
                  <a:srgbClr val="001B36"/>
                </a:glow>
              </a:effectLst>
            </a:endParaRPr>
          </a:p>
          <a:p>
            <a:pPr marL="800100" lvl="1" indent="-342900">
              <a:spcBef>
                <a:spcPts val="600"/>
              </a:spcBef>
              <a:buClr>
                <a:schemeClr val="accent1">
                  <a:lumMod val="20000"/>
                  <a:lumOff val="80000"/>
                </a:schemeClr>
              </a:buClr>
              <a:buFont typeface="Webdings" panose="05030102010509060703" pitchFamily="18" charset="2"/>
              <a:buChar char="ÿ"/>
            </a:pPr>
            <a:r>
              <a:rPr lang="ro-RO" sz="2000" b="1" smtClean="0">
                <a:solidFill>
                  <a:schemeClr val="bg1"/>
                </a:solidFill>
                <a:effectLst>
                  <a:glow rad="127000">
                    <a:srgbClr val="001B36"/>
                  </a:glow>
                </a:effectLst>
              </a:rPr>
              <a:t>Lucrarea </a:t>
            </a:r>
            <a:r>
              <a:rPr lang="ro-RO" sz="2000" b="1">
                <a:solidFill>
                  <a:schemeClr val="bg1"/>
                </a:solidFill>
                <a:effectLst>
                  <a:glow rad="127000">
                    <a:srgbClr val="001B36"/>
                  </a:glow>
                </a:effectLst>
              </a:rPr>
              <a:t>Sa </a:t>
            </a:r>
            <a:r>
              <a:rPr lang="ro-RO" sz="2000" b="1">
                <a:solidFill>
                  <a:schemeClr val="bg1"/>
                </a:solidFill>
                <a:effectLst>
                  <a:glow rad="127000">
                    <a:srgbClr val="001B36"/>
                  </a:glow>
                </a:effectLst>
              </a:rPr>
              <a:t>la </a:t>
            </a:r>
            <a:r>
              <a:rPr lang="ro-RO" sz="2000" b="1" smtClean="0">
                <a:solidFill>
                  <a:schemeClr val="bg1"/>
                </a:solidFill>
                <a:effectLst>
                  <a:glow rad="127000">
                    <a:srgbClr val="001B36"/>
                  </a:glow>
                </a:effectLst>
              </a:rPr>
              <a:t>creație</a:t>
            </a:r>
            <a:r>
              <a:rPr lang="ro-RO" sz="2000" b="1" smtClean="0">
                <a:solidFill>
                  <a:schemeClr val="bg1"/>
                </a:solidFill>
                <a:effectLst>
                  <a:glow rad="127000">
                    <a:srgbClr val="001B36"/>
                  </a:glow>
                </a:effectLst>
              </a:rPr>
              <a:t>.</a:t>
            </a:r>
          </a:p>
          <a:p>
            <a:pPr marL="800100" lvl="1" indent="-342900">
              <a:spcBef>
                <a:spcPts val="600"/>
              </a:spcBef>
              <a:buClr>
                <a:schemeClr val="accent1">
                  <a:lumMod val="20000"/>
                  <a:lumOff val="80000"/>
                </a:schemeClr>
              </a:buClr>
              <a:buFont typeface="Webdings" panose="05030102010509060703" pitchFamily="18" charset="2"/>
              <a:buChar char="ÿ"/>
            </a:pPr>
            <a:r>
              <a:rPr lang="ro-RO" sz="2000" b="1" smtClean="0">
                <a:solidFill>
                  <a:schemeClr val="bg1"/>
                </a:solidFill>
                <a:effectLst>
                  <a:glow rad="127000">
                    <a:srgbClr val="001B36"/>
                  </a:glow>
                </a:effectLst>
              </a:rPr>
              <a:t>Lucrarea </a:t>
            </a:r>
            <a:r>
              <a:rPr lang="ro-RO" sz="2000" b="1">
                <a:solidFill>
                  <a:schemeClr val="bg1"/>
                </a:solidFill>
                <a:effectLst>
                  <a:glow rad="127000">
                    <a:srgbClr val="001B36"/>
                  </a:glow>
                </a:effectLst>
              </a:rPr>
              <a:t>Sa în prezentarea planului </a:t>
            </a:r>
            <a:r>
              <a:rPr lang="ro-RO" sz="2000" b="1">
                <a:solidFill>
                  <a:schemeClr val="bg1"/>
                </a:solidFill>
                <a:effectLst>
                  <a:glow rad="127000">
                    <a:srgbClr val="001B36"/>
                  </a:glow>
                </a:effectLst>
              </a:rPr>
              <a:t>de </a:t>
            </a:r>
            <a:r>
              <a:rPr lang="ro-RO" sz="2000" b="1" smtClean="0">
                <a:solidFill>
                  <a:schemeClr val="bg1"/>
                </a:solidFill>
                <a:effectLst>
                  <a:glow rad="127000">
                    <a:srgbClr val="001B36"/>
                  </a:glow>
                </a:effectLst>
              </a:rPr>
              <a:t>mântuire</a:t>
            </a:r>
            <a:r>
              <a:rPr lang="ro-RO" sz="2000" b="1" smtClean="0">
                <a:solidFill>
                  <a:schemeClr val="bg1"/>
                </a:solidFill>
                <a:effectLst>
                  <a:glow rad="127000">
                    <a:srgbClr val="001B36"/>
                  </a:glow>
                </a:effectLst>
              </a:rPr>
              <a:t>.</a:t>
            </a:r>
          </a:p>
          <a:p>
            <a:pPr marL="285750" indent="-285750">
              <a:spcBef>
                <a:spcPts val="1200"/>
              </a:spcBef>
              <a:buFont typeface="Wingdings" panose="05000000000000000000" pitchFamily="2" charset="2"/>
              <a:buChar char="q"/>
            </a:pPr>
            <a:r>
              <a:rPr lang="ro-RO" sz="2000" b="1" smtClean="0">
                <a:solidFill>
                  <a:schemeClr val="bg1"/>
                </a:solidFill>
                <a:effectLst>
                  <a:glow rad="127000">
                    <a:srgbClr val="001B36"/>
                  </a:glow>
                </a:effectLst>
              </a:rPr>
              <a:t>Ascuns </a:t>
            </a:r>
            <a:r>
              <a:rPr lang="ro-RO" sz="2000" b="1">
                <a:solidFill>
                  <a:schemeClr val="bg1"/>
                </a:solidFill>
                <a:effectLst>
                  <a:glow rad="127000">
                    <a:srgbClr val="001B36"/>
                  </a:glow>
                </a:effectLst>
              </a:rPr>
              <a:t>în spatele </a:t>
            </a:r>
            <a:r>
              <a:rPr lang="ro-RO" sz="2000" b="1">
                <a:solidFill>
                  <a:schemeClr val="bg1"/>
                </a:solidFill>
                <a:effectLst>
                  <a:glow rad="127000">
                    <a:srgbClr val="001B36"/>
                  </a:glow>
                </a:effectLst>
              </a:rPr>
              <a:t>lui </a:t>
            </a:r>
            <a:r>
              <a:rPr lang="ro-RO" sz="2000" b="1" smtClean="0">
                <a:solidFill>
                  <a:schemeClr val="bg1"/>
                </a:solidFill>
                <a:effectLst>
                  <a:glow rad="127000">
                    <a:srgbClr val="001B36"/>
                  </a:glow>
                </a:effectLst>
              </a:rPr>
              <a:t>Isus</a:t>
            </a:r>
            <a:r>
              <a:rPr lang="ro-RO" sz="2000" b="1" smtClean="0">
                <a:solidFill>
                  <a:schemeClr val="bg1"/>
                </a:solidFill>
                <a:effectLst>
                  <a:glow rad="127000">
                    <a:srgbClr val="001B36"/>
                  </a:glow>
                </a:effectLst>
              </a:rPr>
              <a:t>.</a:t>
            </a:r>
          </a:p>
          <a:p>
            <a:pPr marL="800100" lvl="1" indent="-342900">
              <a:spcBef>
                <a:spcPts val="600"/>
              </a:spcBef>
              <a:buClr>
                <a:schemeClr val="accent1">
                  <a:lumMod val="20000"/>
                  <a:lumOff val="80000"/>
                </a:schemeClr>
              </a:buClr>
              <a:buFont typeface="Webdings" panose="05030102010509060703" pitchFamily="18" charset="2"/>
              <a:buChar char="ÿ"/>
            </a:pPr>
            <a:r>
              <a:rPr lang="ro-RO" sz="2000" b="1" smtClean="0">
                <a:solidFill>
                  <a:schemeClr val="bg1"/>
                </a:solidFill>
                <a:effectLst>
                  <a:glow rad="127000">
                    <a:srgbClr val="001B36"/>
                  </a:glow>
                </a:effectLst>
              </a:rPr>
              <a:t>Glorificându-L </a:t>
            </a:r>
            <a:r>
              <a:rPr lang="ro-RO" sz="2000" b="1">
                <a:solidFill>
                  <a:schemeClr val="bg1"/>
                </a:solidFill>
                <a:effectLst>
                  <a:glow rad="127000">
                    <a:srgbClr val="001B36"/>
                  </a:glow>
                </a:effectLst>
              </a:rPr>
              <a:t>pe </a:t>
            </a:r>
            <a:r>
              <a:rPr lang="ro-RO" sz="2000" b="1" smtClean="0">
                <a:solidFill>
                  <a:schemeClr val="bg1"/>
                </a:solidFill>
                <a:effectLst>
                  <a:glow rad="127000">
                    <a:srgbClr val="001B36"/>
                  </a:glow>
                </a:effectLst>
              </a:rPr>
              <a:t>Isus</a:t>
            </a:r>
            <a:r>
              <a:rPr lang="ro-RO" sz="2000" b="1" smtClean="0">
                <a:solidFill>
                  <a:schemeClr val="bg1"/>
                </a:solidFill>
                <a:effectLst>
                  <a:glow rad="127000">
                    <a:srgbClr val="001B36"/>
                  </a:glow>
                </a:effectLst>
              </a:rPr>
              <a:t>.</a:t>
            </a:r>
          </a:p>
          <a:p>
            <a:pPr marL="800100" lvl="1" indent="-342900">
              <a:spcBef>
                <a:spcPts val="600"/>
              </a:spcBef>
              <a:buClr>
                <a:schemeClr val="accent1">
                  <a:lumMod val="20000"/>
                  <a:lumOff val="80000"/>
                </a:schemeClr>
              </a:buClr>
              <a:buFont typeface="Webdings" panose="05030102010509060703" pitchFamily="18" charset="2"/>
              <a:buChar char="ÿ"/>
            </a:pPr>
            <a:r>
              <a:rPr lang="ro-RO" sz="2000" b="1" smtClean="0">
                <a:solidFill>
                  <a:schemeClr val="bg1"/>
                </a:solidFill>
                <a:effectLst>
                  <a:glow rad="127000">
                    <a:srgbClr val="001B36"/>
                  </a:glow>
                </a:effectLst>
              </a:rPr>
              <a:t>Lucrând </a:t>
            </a:r>
            <a:r>
              <a:rPr lang="ro-RO" sz="2000" b="1">
                <a:solidFill>
                  <a:schemeClr val="bg1"/>
                </a:solidFill>
                <a:effectLst>
                  <a:glow rad="127000">
                    <a:srgbClr val="001B36"/>
                  </a:glow>
                </a:effectLst>
              </a:rPr>
              <a:t>pentru </a:t>
            </a:r>
            <a:r>
              <a:rPr lang="ro-RO" sz="2000" b="1" smtClean="0">
                <a:solidFill>
                  <a:schemeClr val="bg1"/>
                </a:solidFill>
                <a:effectLst>
                  <a:glow rad="127000">
                    <a:srgbClr val="001B36"/>
                  </a:glow>
                </a:effectLst>
              </a:rPr>
              <a:t>Isus</a:t>
            </a:r>
            <a:r>
              <a:rPr lang="ro-RO" sz="2000" b="1" smtClean="0">
                <a:solidFill>
                  <a:schemeClr val="bg1"/>
                </a:solidFill>
                <a:effectLst>
                  <a:glow rad="127000">
                    <a:srgbClr val="001B36"/>
                  </a:glow>
                </a:effectLst>
              </a:rPr>
              <a:t>.</a:t>
            </a:r>
            <a:endParaRPr lang="ro-RO" sz="2000" b="1">
              <a:solidFill>
                <a:schemeClr val="bg1"/>
              </a:solidFill>
              <a:effectLst>
                <a:glow rad="127000">
                  <a:srgbClr val="001B36"/>
                </a:glow>
              </a:effectLst>
            </a:endParaRPr>
          </a:p>
        </p:txBody>
      </p:sp>
      <p:sp>
        <p:nvSpPr>
          <p:cNvPr id="3" name="CuadroTexto 2"/>
          <p:cNvSpPr txBox="1"/>
          <p:nvPr/>
        </p:nvSpPr>
        <p:spPr>
          <a:xfrm>
            <a:off x="457201" y="146649"/>
            <a:ext cx="6392173" cy="1708160"/>
          </a:xfrm>
          <a:prstGeom prst="rect">
            <a:avLst/>
          </a:prstGeom>
          <a:noFill/>
        </p:spPr>
        <p:txBody>
          <a:bodyPr wrap="square" rtlCol="0">
            <a:spAutoFit/>
          </a:bodyPr>
          <a:lstStyle/>
          <a:p>
            <a:pPr>
              <a:spcBef>
                <a:spcPts val="600"/>
              </a:spcBef>
            </a:pPr>
            <a:r>
              <a:rPr lang="ro-RO" sz="2000" b="1" dirty="0">
                <a:solidFill>
                  <a:schemeClr val="bg1"/>
                </a:solidFill>
                <a:effectLst>
                  <a:glow rad="127000">
                    <a:schemeClr val="tx1"/>
                  </a:glow>
                </a:effectLst>
              </a:rPr>
              <a:t>În Biblie, este accentuată lucrarea Tatălui și a Fiului, rămânând practic ascunsă lucrarea Duhului Sfânt. </a:t>
            </a:r>
          </a:p>
          <a:p>
            <a:pPr>
              <a:spcBef>
                <a:spcPts val="600"/>
              </a:spcBef>
            </a:pPr>
            <a:r>
              <a:rPr lang="ro-RO" sz="2000" b="1" dirty="0">
                <a:solidFill>
                  <a:schemeClr val="bg1"/>
                </a:solidFill>
                <a:effectLst>
                  <a:glow rad="127000">
                    <a:schemeClr val="tx1"/>
                  </a:glow>
                </a:effectLst>
              </a:rPr>
              <a:t>Aceasta este așa deoarece Duhul Sfânt </a:t>
            </a:r>
            <a:r>
              <a:rPr lang="ro-RO" sz="2000" b="1" dirty="0" smtClean="0">
                <a:solidFill>
                  <a:schemeClr val="bg1"/>
                </a:solidFill>
                <a:effectLst>
                  <a:glow rad="127000">
                    <a:schemeClr val="tx1"/>
                  </a:glow>
                </a:effectLst>
              </a:rPr>
              <a:t>acceptă, </a:t>
            </a:r>
            <a:r>
              <a:rPr lang="ro-RO" sz="2000" b="1" dirty="0">
                <a:solidFill>
                  <a:schemeClr val="bg1"/>
                </a:solidFill>
                <a:effectLst>
                  <a:glow rad="127000">
                    <a:schemeClr val="tx1"/>
                  </a:glow>
                </a:effectLst>
              </a:rPr>
              <a:t>în mod voluntar și plăcut, un rol de susținere, ajutor, sprijin și suport din spatele </a:t>
            </a:r>
            <a:r>
              <a:rPr lang="ro-RO" sz="2000" b="1" dirty="0" smtClean="0">
                <a:solidFill>
                  <a:schemeClr val="bg1"/>
                </a:solidFill>
                <a:effectLst>
                  <a:glow rad="127000">
                    <a:schemeClr val="tx1"/>
                  </a:glow>
                </a:effectLst>
              </a:rPr>
              <a:t>cortinei.</a:t>
            </a:r>
            <a:endParaRPr lang="ro-RO" sz="2000" b="1" dirty="0">
              <a:solidFill>
                <a:schemeClr val="bg1"/>
              </a:solidFill>
              <a:effectLst>
                <a:glow rad="127000">
                  <a:schemeClr val="tx1"/>
                </a:glow>
              </a:effectLst>
            </a:endParaRPr>
          </a:p>
        </p:txBody>
      </p:sp>
      <p:pic>
        <p:nvPicPr>
          <p:cNvPr id="5" name="Imagen 4"/>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7351110" y="183555"/>
            <a:ext cx="1516845" cy="221458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19214589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left)">
                                      <p:cBhvr>
                                        <p:cTn id="20" dur="500"/>
                                        <p:tgtEl>
                                          <p:spTgt spid="2">
                                            <p:txEl>
                                              <p:pRg st="0" end="0"/>
                                            </p:tx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left)">
                                      <p:cBhvr>
                                        <p:cTn id="24" dur="500"/>
                                        <p:tgtEl>
                                          <p:spTgt spid="2">
                                            <p:txEl>
                                              <p:pRg st="1" end="1"/>
                                            </p:txEl>
                                          </p:spTgt>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wipe(left)">
                                      <p:cBhvr>
                                        <p:cTn id="28" dur="500"/>
                                        <p:tgtEl>
                                          <p:spTgt spid="2">
                                            <p:txEl>
                                              <p:pRg st="2" end="2"/>
                                            </p:txEl>
                                          </p:spTgt>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left)">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left)">
                                      <p:cBhvr>
                                        <p:cTn id="37" dur="500"/>
                                        <p:tgtEl>
                                          <p:spTgt spid="2">
                                            <p:txEl>
                                              <p:pRg st="4" end="4"/>
                                            </p:txEl>
                                          </p:spTgt>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wipe(left)">
                                      <p:cBhvr>
                                        <p:cTn id="41" dur="500"/>
                                        <p:tgtEl>
                                          <p:spTgt spid="2">
                                            <p:txEl>
                                              <p:pRg st="5" end="5"/>
                                            </p:txEl>
                                          </p:spTgt>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wipe(left)">
                                      <p:cBhvr>
                                        <p:cTn id="4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36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0" y="0"/>
            <a:ext cx="9144000" cy="769441"/>
          </a:xfrm>
          <a:prstGeom prst="rect">
            <a:avLst/>
          </a:prstGeom>
          <a:noFill/>
        </p:spPr>
        <p:txBody>
          <a:bodyPr wrap="square" rtlCol="0">
            <a:spAutoFit/>
            <a:scene3d>
              <a:camera prst="orthographicFront"/>
              <a:lightRig rig="threePt" dir="t"/>
            </a:scene3d>
            <a:sp3d extrusionH="57150">
              <a:bevelT w="38100" h="38100" prst="slope"/>
            </a:sp3d>
          </a:bodyPr>
          <a:lstStyle/>
          <a:p>
            <a:pPr algn="ctr"/>
            <a:r>
              <a:rPr lang="ro-RO" sz="4400" b="1" spc="300" dirty="0">
                <a:ln w="12700">
                  <a:solidFill>
                    <a:schemeClr val="accent1"/>
                  </a:solidFill>
                  <a:prstDash val="solid"/>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scaled="0"/>
                </a:gradFill>
                <a:effectLst>
                  <a:outerShdw dist="38100" dir="2640000" algn="bl" rotWithShape="0">
                    <a:schemeClr val="accent1"/>
                  </a:outerShdw>
                </a:effectLst>
              </a:rPr>
              <a:t>LUCRAREA SA </a:t>
            </a:r>
            <a:r>
              <a:rPr lang="ro-RO" sz="4400" b="1" spc="300" dirty="0" smtClean="0">
                <a:ln w="12700">
                  <a:solidFill>
                    <a:schemeClr val="accent1"/>
                  </a:solidFill>
                  <a:prstDash val="solid"/>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scaled="0"/>
                </a:gradFill>
                <a:effectLst>
                  <a:outerShdw dist="38100" dir="2640000" algn="bl" rotWithShape="0">
                    <a:schemeClr val="accent1"/>
                  </a:outerShdw>
                </a:effectLst>
              </a:rPr>
              <a:t>MISTERIOASĂ</a:t>
            </a:r>
            <a:endParaRPr lang="ro-RO" sz="4400" b="1" spc="300" dirty="0">
              <a:ln w="12700">
                <a:solidFill>
                  <a:schemeClr val="accent1"/>
                </a:solidFill>
                <a:prstDash val="solid"/>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scaled="0"/>
              </a:gradFill>
              <a:effectLst>
                <a:outerShdw dist="38100" dir="2640000" algn="bl" rotWithShape="0">
                  <a:schemeClr val="accent1"/>
                </a:outerShdw>
              </a:effectLst>
            </a:endParaRPr>
          </a:p>
        </p:txBody>
      </p:sp>
      <p:sp>
        <p:nvSpPr>
          <p:cNvPr id="3" name="Rectángulo 2"/>
          <p:cNvSpPr/>
          <p:nvPr/>
        </p:nvSpPr>
        <p:spPr>
          <a:xfrm>
            <a:off x="406400" y="645876"/>
            <a:ext cx="8248074" cy="923330"/>
          </a:xfrm>
          <a:prstGeom prst="rect">
            <a:avLst/>
          </a:prstGeom>
          <a:effectLst>
            <a:outerShdw blurRad="317500" dist="50800" dir="2700000" algn="ctr" rotWithShape="0">
              <a:srgbClr val="000000"/>
            </a:outerShdw>
          </a:effectLst>
        </p:spPr>
        <p:txBody>
          <a:bodyPr wrap="square">
            <a:spAutoFit/>
          </a:bodyPr>
          <a:lstStyle/>
          <a:p>
            <a:pPr algn="ctr"/>
            <a:r>
              <a:rPr lang="ro-RO" b="1" dirty="0" smtClean="0">
                <a:solidFill>
                  <a:schemeClr val="accent1">
                    <a:lumMod val="50000"/>
                  </a:schemeClr>
                </a:solidFill>
                <a:latin typeface="Comic Sans MS" panose="030F0702030302020204" pitchFamily="66" charset="0"/>
              </a:rPr>
              <a:t>“El mi-a zis: „Proroceşte, şi vorbeşte duhului! Prooroceşte, fiul omului, şi zi duhului: «Aşa vorbeşte Domnul Dumnezeu: «Duhule, vino din cele patru vânturi, suflă peste morţii aceştia, ca să </a:t>
            </a:r>
            <a:r>
              <a:rPr lang="ro-RO" b="1" dirty="0" smtClean="0">
                <a:solidFill>
                  <a:schemeClr val="accent1">
                    <a:lumMod val="50000"/>
                  </a:schemeClr>
                </a:solidFill>
                <a:latin typeface="Comic Sans MS" panose="030F0702030302020204" pitchFamily="66" charset="0"/>
              </a:rPr>
              <a:t>învie</a:t>
            </a:r>
            <a:r>
              <a:rPr lang="ro-RO" b="1" dirty="0" smtClean="0">
                <a:solidFill>
                  <a:schemeClr val="accent1">
                    <a:lumMod val="50000"/>
                  </a:schemeClr>
                </a:solidFill>
                <a:latin typeface="Comic Sans MS" panose="030F0702030302020204" pitchFamily="66" charset="0"/>
              </a:rPr>
              <a:t>!»»” </a:t>
            </a:r>
            <a:r>
              <a:rPr lang="ro-RO" sz="1400" b="1" dirty="0" smtClean="0">
                <a:solidFill>
                  <a:schemeClr val="accent1">
                    <a:lumMod val="50000"/>
                  </a:schemeClr>
                </a:solidFill>
                <a:latin typeface="Comic Sans MS" panose="030F0702030302020204" pitchFamily="66" charset="0"/>
              </a:rPr>
              <a:t>(Ezechiel 37:9)</a:t>
            </a:r>
            <a:endParaRPr lang="ro-RO" b="1" dirty="0">
              <a:solidFill>
                <a:schemeClr val="accent1">
                  <a:lumMod val="50000"/>
                </a:schemeClr>
              </a:solidFill>
              <a:latin typeface="Comic Sans MS" panose="030F0702030302020204" pitchFamily="66" charset="0"/>
            </a:endParaRPr>
          </a:p>
        </p:txBody>
      </p:sp>
      <p:sp>
        <p:nvSpPr>
          <p:cNvPr id="4" name="CuadroTexto 3"/>
          <p:cNvSpPr txBox="1"/>
          <p:nvPr/>
        </p:nvSpPr>
        <p:spPr>
          <a:xfrm>
            <a:off x="4485737" y="1587457"/>
            <a:ext cx="4615132" cy="1015663"/>
          </a:xfrm>
          <a:prstGeom prst="rect">
            <a:avLst/>
          </a:prstGeom>
          <a:noFill/>
        </p:spPr>
        <p:txBody>
          <a:bodyPr wrap="square" rtlCol="0">
            <a:spAutoFit/>
          </a:bodyPr>
          <a:lstStyle/>
          <a:p>
            <a:r>
              <a:rPr lang="ro-RO" sz="2000" b="1"/>
              <a:t>În discuția Sa cu Nicodim, Isus a comparat lucrarea Duhului Sfânt cu un </a:t>
            </a:r>
            <a:r>
              <a:rPr lang="ro-RO" sz="2000" b="1"/>
              <a:t>vânt </a:t>
            </a:r>
            <a:r>
              <a:rPr lang="ro-RO" sz="2000" b="1" smtClean="0"/>
              <a:t>(</a:t>
            </a:r>
            <a:r>
              <a:rPr lang="ro-RO" sz="2000" b="1" smtClean="0"/>
              <a:t>Ioan</a:t>
            </a:r>
            <a:r>
              <a:rPr lang="ro-RO" sz="2000" b="1" smtClean="0"/>
              <a:t> </a:t>
            </a:r>
            <a:r>
              <a:rPr lang="ro-RO" sz="2000" b="1" smtClean="0"/>
              <a:t>3:5-8).</a:t>
            </a:r>
            <a:endParaRPr lang="ro-RO" sz="2000" b="1"/>
          </a:p>
        </p:txBody>
      </p:sp>
      <p:sp>
        <p:nvSpPr>
          <p:cNvPr id="5" name="CuadroTexto 4"/>
          <p:cNvSpPr txBox="1"/>
          <p:nvPr/>
        </p:nvSpPr>
        <p:spPr>
          <a:xfrm>
            <a:off x="4848045" y="2603120"/>
            <a:ext cx="4252824" cy="2554545"/>
          </a:xfrm>
          <a:prstGeom prst="rect">
            <a:avLst/>
          </a:prstGeom>
          <a:noFill/>
        </p:spPr>
        <p:txBody>
          <a:bodyPr wrap="square" rtlCol="0">
            <a:spAutoFit/>
          </a:bodyPr>
          <a:lstStyle/>
          <a:p>
            <a:r>
              <a:rPr lang="ro-RO" sz="2000" b="1" smtClean="0">
                <a:solidFill>
                  <a:srgbClr val="820000"/>
                </a:solidFill>
                <a:effectLst>
                  <a:outerShdw blurRad="50800" dist="38100" dir="2700000" algn="tl" rotWithShape="0">
                    <a:prstClr val="black">
                      <a:alpha val="40000"/>
                    </a:prstClr>
                  </a:outerShdw>
                </a:effectLst>
              </a:rPr>
              <a:t>“Suflă </a:t>
            </a:r>
            <a:r>
              <a:rPr lang="ro-RO" sz="2000" b="1">
                <a:solidFill>
                  <a:srgbClr val="820000"/>
                </a:solidFill>
                <a:effectLst>
                  <a:outerShdw blurRad="50800" dist="38100" dir="2700000" algn="tl" rotWithShape="0">
                    <a:prstClr val="black">
                      <a:alpha val="40000"/>
                    </a:prstClr>
                  </a:outerShdw>
                </a:effectLst>
              </a:rPr>
              <a:t>de </a:t>
            </a:r>
            <a:r>
              <a:rPr lang="ro-RO" sz="2000" b="1">
                <a:solidFill>
                  <a:srgbClr val="820000"/>
                </a:solidFill>
                <a:effectLst>
                  <a:outerShdw blurRad="50800" dist="38100" dir="2700000" algn="tl" rotWithShape="0">
                    <a:prstClr val="black">
                      <a:alpha val="40000"/>
                    </a:prstClr>
                  </a:outerShdw>
                </a:effectLst>
              </a:rPr>
              <a:t>unde </a:t>
            </a:r>
            <a:r>
              <a:rPr lang="ro-RO" sz="2000" b="1" smtClean="0">
                <a:solidFill>
                  <a:srgbClr val="820000"/>
                </a:solidFill>
                <a:effectLst>
                  <a:outerShdw blurRad="50800" dist="38100" dir="2700000" algn="tl" rotWithShape="0">
                    <a:prstClr val="black">
                      <a:alpha val="40000"/>
                    </a:prstClr>
                  </a:outerShdw>
                </a:effectLst>
              </a:rPr>
              <a:t>vrea</a:t>
            </a:r>
            <a:r>
              <a:rPr lang="ro-RO" sz="2000" b="1" smtClean="0">
                <a:solidFill>
                  <a:srgbClr val="820000"/>
                </a:solidFill>
                <a:effectLst>
                  <a:outerShdw blurRad="50800" dist="38100" dir="2700000" algn="tl" rotWithShape="0">
                    <a:prstClr val="black">
                      <a:alpha val="40000"/>
                    </a:prstClr>
                  </a:outerShdw>
                </a:effectLst>
              </a:rPr>
              <a:t>”. </a:t>
            </a:r>
            <a:r>
              <a:rPr lang="ro-RO" sz="2000" b="1" smtClean="0"/>
              <a:t>Nimeni </a:t>
            </a:r>
            <a:r>
              <a:rPr lang="ro-RO" sz="2000" b="1"/>
              <a:t>nu Îl poate controla. El Își îndeplinește eficace voia într-un mod complet misterios. </a:t>
            </a:r>
          </a:p>
          <a:p>
            <a:r>
              <a:rPr lang="ro-RO" sz="2000" b="1" smtClean="0">
                <a:solidFill>
                  <a:srgbClr val="820000"/>
                </a:solidFill>
                <a:effectLst>
                  <a:outerShdw blurRad="50800" dist="38100" dir="2700000" algn="tl" rotWithShape="0">
                    <a:prstClr val="black">
                      <a:alpha val="40000"/>
                    </a:prstClr>
                  </a:outerShdw>
                </a:effectLst>
              </a:rPr>
              <a:t>“Și-i </a:t>
            </a:r>
            <a:r>
              <a:rPr lang="ro-RO" sz="2000" b="1">
                <a:solidFill>
                  <a:srgbClr val="820000"/>
                </a:solidFill>
                <a:effectLst>
                  <a:outerShdw blurRad="50800" dist="38100" dir="2700000" algn="tl" rotWithShape="0">
                    <a:prstClr val="black">
                      <a:alpha val="40000"/>
                    </a:prstClr>
                  </a:outerShdw>
                </a:effectLst>
              </a:rPr>
              <a:t>auzi </a:t>
            </a:r>
            <a:r>
              <a:rPr lang="ro-RO" sz="2000" b="1" smtClean="0">
                <a:solidFill>
                  <a:srgbClr val="820000"/>
                </a:solidFill>
                <a:effectLst>
                  <a:outerShdw blurRad="50800" dist="38100" dir="2700000" algn="tl" rotWithShape="0">
                    <a:prstClr val="black">
                      <a:alpha val="40000"/>
                    </a:prstClr>
                  </a:outerShdw>
                </a:effectLst>
              </a:rPr>
              <a:t>vuietul</a:t>
            </a:r>
            <a:r>
              <a:rPr lang="ro-RO" sz="2000" b="1" smtClean="0">
                <a:solidFill>
                  <a:srgbClr val="820000"/>
                </a:solidFill>
                <a:effectLst>
                  <a:outerShdw blurRad="50800" dist="38100" dir="2700000" algn="tl" rotWithShape="0">
                    <a:prstClr val="black">
                      <a:alpha val="40000"/>
                    </a:prstClr>
                  </a:outerShdw>
                </a:effectLst>
              </a:rPr>
              <a:t>”. </a:t>
            </a:r>
            <a:r>
              <a:rPr lang="ro-RO" sz="2000" b="1" smtClean="0"/>
              <a:t>Chiar </a:t>
            </a:r>
            <a:r>
              <a:rPr lang="ro-RO" sz="2000" b="1"/>
              <a:t>dacă nu Îl vedem, lucrarea Sa </a:t>
            </a:r>
            <a:r>
              <a:rPr lang="ro-RO" sz="2000" b="1"/>
              <a:t>este </a:t>
            </a:r>
            <a:r>
              <a:rPr lang="ro-RO" sz="2000" b="1" smtClean="0"/>
              <a:t>realizată</a:t>
            </a:r>
            <a:r>
              <a:rPr lang="ro-RO" sz="2000" b="1" smtClean="0"/>
              <a:t/>
            </a:r>
            <a:br>
              <a:rPr lang="ro-RO" sz="2000" b="1" smtClean="0"/>
            </a:br>
            <a:r>
              <a:rPr lang="ro-RO" sz="2000" b="1" smtClean="0"/>
              <a:t>într-un </a:t>
            </a:r>
            <a:r>
              <a:rPr lang="ro-RO" sz="2000" b="1"/>
              <a:t>mod tangibil, putem vedea efectul lucrării Sale </a:t>
            </a:r>
            <a:r>
              <a:rPr lang="ro-RO" sz="2000" b="1"/>
              <a:t>în </a:t>
            </a:r>
            <a:r>
              <a:rPr lang="ro-RO" sz="2000" b="1" smtClean="0"/>
              <a:t>oameni</a:t>
            </a:r>
            <a:r>
              <a:rPr lang="ro-RO" sz="2000" b="1" smtClean="0"/>
              <a:t>.</a:t>
            </a:r>
            <a:endParaRPr lang="ro-RO" sz="2000" b="1"/>
          </a:p>
        </p:txBody>
      </p:sp>
      <p:sp>
        <p:nvSpPr>
          <p:cNvPr id="6" name="CuadroTexto 5"/>
          <p:cNvSpPr txBox="1"/>
          <p:nvPr/>
        </p:nvSpPr>
        <p:spPr>
          <a:xfrm>
            <a:off x="4485736" y="5157665"/>
            <a:ext cx="4615133" cy="1708160"/>
          </a:xfrm>
          <a:prstGeom prst="rect">
            <a:avLst/>
          </a:prstGeom>
          <a:noFill/>
        </p:spPr>
        <p:txBody>
          <a:bodyPr wrap="square" rtlCol="0">
            <a:spAutoFit/>
          </a:bodyPr>
          <a:lstStyle/>
          <a:p>
            <a:pPr>
              <a:spcBef>
                <a:spcPts val="600"/>
              </a:spcBef>
            </a:pPr>
            <a:r>
              <a:rPr lang="ro-RO" sz="2000" b="1" dirty="0"/>
              <a:t>Când El suflă peste noi </a:t>
            </a:r>
            <a:r>
              <a:rPr lang="ro-RO" sz="2000" b="1" dirty="0" smtClean="0"/>
              <a:t>(oase uscate) ne </a:t>
            </a:r>
            <a:r>
              <a:rPr lang="ro-RO" sz="2000" b="1" dirty="0"/>
              <a:t>dă o nouă viață </a:t>
            </a:r>
            <a:r>
              <a:rPr lang="ro-RO" sz="2000" b="1" dirty="0" smtClean="0"/>
              <a:t>spirituală.</a:t>
            </a:r>
          </a:p>
          <a:p>
            <a:pPr>
              <a:spcBef>
                <a:spcPts val="600"/>
              </a:spcBef>
            </a:pPr>
            <a:r>
              <a:rPr lang="ro-RO" sz="2000" b="1" dirty="0" smtClean="0"/>
              <a:t>Avem </a:t>
            </a:r>
            <a:r>
              <a:rPr lang="ro-RO" sz="2000" b="1" dirty="0"/>
              <a:t>nevoie de umilință ca să </a:t>
            </a:r>
            <a:r>
              <a:rPr lang="ro-RO" sz="2000" b="1" dirty="0" smtClean="0"/>
              <a:t>acceptăm – fără </a:t>
            </a:r>
            <a:r>
              <a:rPr lang="ro-RO" sz="2000" b="1" dirty="0"/>
              <a:t>să înțelegem pe </a:t>
            </a:r>
            <a:r>
              <a:rPr lang="ro-RO" sz="2000" b="1" dirty="0" smtClean="0"/>
              <a:t>deplin – această </a:t>
            </a:r>
            <a:r>
              <a:rPr lang="ro-RO" sz="2000" b="1" dirty="0"/>
              <a:t>lucrare misterioasă în viața </a:t>
            </a:r>
            <a:r>
              <a:rPr lang="ro-RO" sz="2000" b="1" dirty="0" smtClean="0"/>
              <a:t>noastră.</a:t>
            </a:r>
            <a:endParaRPr lang="ro-RO" sz="2000" b="1" dirty="0"/>
          </a:p>
        </p:txBody>
      </p:sp>
      <p:pic>
        <p:nvPicPr>
          <p:cNvPr id="10" name="Imagen 9"/>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20770" y="1827996"/>
            <a:ext cx="4197171" cy="2623232"/>
          </a:xfrm>
          <a:prstGeom prst="round2DiagRect">
            <a:avLst>
              <a:gd name="adj1" fmla="val 16667"/>
              <a:gd name="adj2" fmla="val 13154"/>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w="165100" prst="coolSlant"/>
          </a:sp3d>
        </p:spPr>
      </p:pic>
      <p:pic>
        <p:nvPicPr>
          <p:cNvPr id="1026" name="Picture 2" descr="http://bendicionescristianaspr.com/wp-content/uploads/2012/03/Ezequiel-37-El-valle-de-los-huesos-secos.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20769" y="4620416"/>
            <a:ext cx="4197172" cy="2126567"/>
          </a:xfrm>
          <a:prstGeom prst="round2DiagRect">
            <a:avLst>
              <a:gd name="adj1" fmla="val 16667"/>
              <a:gd name="adj2" fmla="val 13792"/>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w="165100" prst="coolSlant"/>
          </a:sp3d>
          <a:extLst>
            <a:ext uri="{909E8E84-426E-40DD-AFC4-6F175D3DCCD1}">
              <a14:hiddenFill xmlns:a14="http://schemas.microsoft.com/office/drawing/2010/main" xmlns="">
                <a:solidFill>
                  <a:srgbClr val="FFFFFF"/>
                </a:solidFill>
              </a14:hiddenFill>
            </a:ext>
          </a:extLst>
        </p:spPr>
      </p:pic>
      <p:pic>
        <p:nvPicPr>
          <p:cNvPr id="1028" name="Picture 4" descr="http://www.vinilosmania.com/2464-thickbox_default/vinilo-decorativo-arbol-viento.jpg"/>
          <p:cNvPicPr>
            <a:picLocks noChangeAspect="1" noChangeArrowheads="1"/>
          </p:cNvPicPr>
          <p:nvPr/>
        </p:nvPicPr>
        <p:blipFill>
          <a:blip r:embed="rId5" cstate="email">
            <a:duotone>
              <a:schemeClr val="accent6">
                <a:shade val="45000"/>
                <a:satMod val="135000"/>
              </a:schemeClr>
              <a:prstClr val="white"/>
            </a:duotone>
            <a:extLst>
              <a:ext uri="{BEBA8EAE-BF5A-486C-A8C5-ECC9F3942E4B}">
                <a14:imgProps xmlns:a14="http://schemas.microsoft.com/office/drawing/2010/main" xmlns="">
                  <a14:imgLayer r:embed="rId6">
                    <a14:imgEffect>
                      <a14:artisticPaintBrush/>
                    </a14:imgEffect>
                  </a14:imgLayer>
                </a14:imgProps>
              </a:ext>
              <a:ext uri="{28A0092B-C50C-407E-A947-70E740481C1C}">
                <a14:useLocalDpi xmlns:a14="http://schemas.microsoft.com/office/drawing/2010/main" xmlns=""/>
              </a:ext>
            </a:extLst>
          </a:blip>
          <a:srcRect/>
          <a:stretch>
            <a:fillRect/>
          </a:stretch>
        </p:blipFill>
        <p:spPr bwMode="auto">
          <a:xfrm>
            <a:off x="4378326" y="2571466"/>
            <a:ext cx="590489" cy="590489"/>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2" name="Picture 4" descr="http://www.vinilosmania.com/2464-thickbox_default/vinilo-decorativo-arbol-viento.jpg"/>
          <p:cNvPicPr>
            <a:picLocks noChangeAspect="1" noChangeArrowheads="1"/>
          </p:cNvPicPr>
          <p:nvPr/>
        </p:nvPicPr>
        <p:blipFill>
          <a:blip r:embed="rId5" cstate="email">
            <a:duotone>
              <a:schemeClr val="accent6">
                <a:shade val="45000"/>
                <a:satMod val="135000"/>
              </a:schemeClr>
              <a:prstClr val="white"/>
            </a:duotone>
            <a:extLst>
              <a:ext uri="{BEBA8EAE-BF5A-486C-A8C5-ECC9F3942E4B}">
                <a14:imgProps xmlns:a14="http://schemas.microsoft.com/office/drawing/2010/main" xmlns="">
                  <a14:imgLayer r:embed="rId6">
                    <a14:imgEffect>
                      <a14:artisticPaintBrush/>
                    </a14:imgEffect>
                  </a14:imgLayer>
                </a14:imgProps>
              </a:ext>
              <a:ext uri="{28A0092B-C50C-407E-A947-70E740481C1C}">
                <a14:useLocalDpi xmlns:a14="http://schemas.microsoft.com/office/drawing/2010/main" xmlns=""/>
              </a:ext>
            </a:extLst>
          </a:blip>
          <a:srcRect/>
          <a:stretch>
            <a:fillRect/>
          </a:stretch>
        </p:blipFill>
        <p:spPr bwMode="auto">
          <a:xfrm>
            <a:off x="4363019" y="3720790"/>
            <a:ext cx="590489" cy="590489"/>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73736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 calcmode="lin" valueType="num">
                                      <p:cBhvr>
                                        <p:cTn id="35" dur="500" fill="hold"/>
                                        <p:tgtEl>
                                          <p:spTgt spid="1028"/>
                                        </p:tgtEl>
                                        <p:attrNameLst>
                                          <p:attrName>ppt_w</p:attrName>
                                        </p:attrNameLst>
                                      </p:cBhvr>
                                      <p:tavLst>
                                        <p:tav tm="0">
                                          <p:val>
                                            <p:fltVal val="0"/>
                                          </p:val>
                                        </p:tav>
                                        <p:tav tm="100000">
                                          <p:val>
                                            <p:strVal val="#ppt_w"/>
                                          </p:val>
                                        </p:tav>
                                      </p:tavLst>
                                    </p:anim>
                                    <p:anim calcmode="lin" valueType="num">
                                      <p:cBhvr>
                                        <p:cTn id="36" dur="500" fill="hold"/>
                                        <p:tgtEl>
                                          <p:spTgt spid="1028"/>
                                        </p:tgtEl>
                                        <p:attrNameLst>
                                          <p:attrName>ppt_h</p:attrName>
                                        </p:attrNameLst>
                                      </p:cBhvr>
                                      <p:tavLst>
                                        <p:tav tm="0">
                                          <p:val>
                                            <p:fltVal val="0"/>
                                          </p:val>
                                        </p:tav>
                                        <p:tav tm="100000">
                                          <p:val>
                                            <p:strVal val="#ppt_h"/>
                                          </p:val>
                                        </p:tav>
                                      </p:tavLst>
                                    </p:anim>
                                    <p:animEffect transition="in" filter="fade">
                                      <p:cBhvr>
                                        <p:cTn id="37" dur="500"/>
                                        <p:tgtEl>
                                          <p:spTgt spid="102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wipe(left)">
                                      <p:cBhvr>
                                        <p:cTn id="41" dur="500"/>
                                        <p:tgtEl>
                                          <p:spTgt spid="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Effect transition="in" filter="wipe(left)">
                                      <p:cBhvr>
                                        <p:cTn id="52" dur="500"/>
                                        <p:tgtEl>
                                          <p:spTgt spid="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nodeType="clickEffect">
                                  <p:stCondLst>
                                    <p:cond delay="0"/>
                                  </p:stCondLst>
                                  <p:childTnLst>
                                    <p:set>
                                      <p:cBhvr>
                                        <p:cTn id="56" dur="1" fill="hold">
                                          <p:stCondLst>
                                            <p:cond delay="0"/>
                                          </p:stCondLst>
                                        </p:cTn>
                                        <p:tgtEl>
                                          <p:spTgt spid="1026"/>
                                        </p:tgtEl>
                                        <p:attrNameLst>
                                          <p:attrName>style.visibility</p:attrName>
                                        </p:attrNameLst>
                                      </p:cBhvr>
                                      <p:to>
                                        <p:strVal val="visible"/>
                                      </p:to>
                                    </p:set>
                                    <p:animEffect transition="in" filter="fade">
                                      <p:cBhvr>
                                        <p:cTn id="57" dur="1000"/>
                                        <p:tgtEl>
                                          <p:spTgt spid="1026"/>
                                        </p:tgtEl>
                                      </p:cBhvr>
                                    </p:animEffect>
                                    <p:anim calcmode="lin" valueType="num">
                                      <p:cBhvr>
                                        <p:cTn id="58" dur="1000" fill="hold"/>
                                        <p:tgtEl>
                                          <p:spTgt spid="1026"/>
                                        </p:tgtEl>
                                        <p:attrNameLst>
                                          <p:attrName>ppt_x</p:attrName>
                                        </p:attrNameLst>
                                      </p:cBhvr>
                                      <p:tavLst>
                                        <p:tav tm="0">
                                          <p:val>
                                            <p:strVal val="#ppt_x"/>
                                          </p:val>
                                        </p:tav>
                                        <p:tav tm="100000">
                                          <p:val>
                                            <p:strVal val="#ppt_x"/>
                                          </p:val>
                                        </p:tav>
                                      </p:tavLst>
                                    </p:anim>
                                    <p:anim calcmode="lin" valueType="num">
                                      <p:cBhvr>
                                        <p:cTn id="59" dur="1000" fill="hold"/>
                                        <p:tgtEl>
                                          <p:spTgt spid="1026"/>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6">
                                            <p:txEl>
                                              <p:pRg st="0" end="0"/>
                                            </p:txEl>
                                          </p:spTgt>
                                        </p:tgtEl>
                                        <p:attrNameLst>
                                          <p:attrName>style.visibility</p:attrName>
                                        </p:attrNameLst>
                                      </p:cBhvr>
                                      <p:to>
                                        <p:strVal val="visible"/>
                                      </p:to>
                                    </p:set>
                                    <p:animEffect transition="in" filter="fade">
                                      <p:cBhvr>
                                        <p:cTn id="62" dur="1000"/>
                                        <p:tgtEl>
                                          <p:spTgt spid="6">
                                            <p:txEl>
                                              <p:pRg st="0" end="0"/>
                                            </p:txEl>
                                          </p:spTgt>
                                        </p:tgtEl>
                                      </p:cBhvr>
                                    </p:animEffect>
                                    <p:anim calcmode="lin" valueType="num">
                                      <p:cBhvr>
                                        <p:cTn id="6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6">
                                            <p:txEl>
                                              <p:pRg st="1" end="1"/>
                                            </p:txEl>
                                          </p:spTgt>
                                        </p:tgtEl>
                                        <p:attrNameLst>
                                          <p:attrName>style.visibility</p:attrName>
                                        </p:attrNameLst>
                                      </p:cBhvr>
                                      <p:to>
                                        <p:strVal val="visible"/>
                                      </p:to>
                                    </p:set>
                                    <p:animEffect transition="in" filter="fade">
                                      <p:cBhvr>
                                        <p:cTn id="69" dur="1000"/>
                                        <p:tgtEl>
                                          <p:spTgt spid="6">
                                            <p:txEl>
                                              <p:pRg st="1" end="1"/>
                                            </p:txEl>
                                          </p:spTgt>
                                        </p:tgtEl>
                                      </p:cBhvr>
                                    </p:animEffect>
                                    <p:anim calcmode="lin" valueType="num">
                                      <p:cBhvr>
                                        <p:cTn id="7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086923" y="760924"/>
            <a:ext cx="7884547" cy="5632311"/>
          </a:xfrm>
          <a:prstGeom prst="rect">
            <a:avLst/>
          </a:prstGeom>
        </p:spPr>
        <p:txBody>
          <a:bodyPr wrap="square">
            <a:spAutoFit/>
            <a:scene3d>
              <a:camera prst="orthographicFront"/>
              <a:lightRig rig="threePt" dir="t"/>
            </a:scene3d>
            <a:sp3d extrusionH="57150">
              <a:bevelT w="38100" h="38100"/>
            </a:sp3d>
          </a:bodyPr>
          <a:lstStyle/>
          <a:p>
            <a:pPr indent="360363" algn="just"/>
            <a:r>
              <a:rPr lang="ro-RO" sz="2200" b="1" dirty="0" smtClean="0">
                <a:effectLst>
                  <a:outerShdw blurRad="38100" dist="38100" dir="2700000" algn="tl">
                    <a:srgbClr val="000000">
                      <a:alpha val="43137"/>
                    </a:srgbClr>
                  </a:outerShdw>
                </a:effectLst>
                <a:latin typeface="Arial (Corp)"/>
              </a:rPr>
              <a:t>“</a:t>
            </a:r>
            <a:r>
              <a:rPr lang="ro-RO" sz="2400" b="1" dirty="0" smtClean="0">
                <a:effectLst>
                  <a:outerShdw blurRad="38100" dist="38100" dir="2700000" algn="tl">
                    <a:srgbClr val="000000">
                      <a:alpha val="43137"/>
                    </a:srgbClr>
                  </a:outerShdw>
                </a:effectLst>
                <a:latin typeface="Arial (Corp)"/>
              </a:rPr>
              <a:t>Cu toate că nu se vede, vântul produce efecte văzute şi simţite. La fel şi lucrarea Duhului asupra sufletului se descoperă în fiecare faptă a aceluia care a simţit puterea Lui salvatoare. Când ia inima în stăpânire, Duhul lui Dumnezeu transformă viaţa. Gândurile păcătoase sunt înlăturate, faptele rele sunt părăsite, iubirea, umilinţa şi pacea iau locul mâniei, invidiei şi certurilor. Bucuria ia locul întristării, iar faţa oglindeşte lumina cerească. Nimeni nu vede mâna care ridică povara, nimeni nu vede lumina care se coboară de sus. Binecuvântarea vine atunci când sufletul se predă prin credinţă lui Dumnezeu. Apoi, acea putere pe care nici un ochi omenesc nu o poate vedea creează o făptură nouă, după chipul lui Dumnezeu.</a:t>
            </a:r>
            <a:r>
              <a:rPr lang="ro-RO" sz="2200" b="1" dirty="0" smtClean="0">
                <a:effectLst>
                  <a:outerShdw blurRad="38100" dist="38100" dir="2700000" algn="tl">
                    <a:srgbClr val="000000">
                      <a:alpha val="43137"/>
                    </a:srgbClr>
                  </a:outerShdw>
                </a:effectLst>
                <a:latin typeface="Arial (Corp)"/>
              </a:rPr>
              <a:t>”</a:t>
            </a:r>
            <a:endParaRPr lang="ro-RO" sz="2200" b="1" dirty="0">
              <a:effectLst>
                <a:outerShdw blurRad="38100" dist="38100" dir="2700000" algn="tl">
                  <a:srgbClr val="000000">
                    <a:alpha val="43137"/>
                  </a:srgbClr>
                </a:outerShdw>
              </a:effectLst>
              <a:latin typeface="Arial (Corp)"/>
            </a:endParaRPr>
          </a:p>
        </p:txBody>
      </p:sp>
      <p:sp>
        <p:nvSpPr>
          <p:cNvPr id="3" name="CuadroTexto 2"/>
          <p:cNvSpPr txBox="1"/>
          <p:nvPr/>
        </p:nvSpPr>
        <p:spPr>
          <a:xfrm>
            <a:off x="5450374" y="6060013"/>
            <a:ext cx="3559179" cy="338554"/>
          </a:xfrm>
          <a:prstGeom prst="rect">
            <a:avLst/>
          </a:prstGeom>
          <a:noFill/>
        </p:spPr>
        <p:txBody>
          <a:bodyPr wrap="none" rtlCol="0">
            <a:spAutoFit/>
            <a:scene3d>
              <a:camera prst="orthographicFront"/>
              <a:lightRig rig="threePt" dir="t"/>
            </a:scene3d>
            <a:sp3d extrusionH="57150">
              <a:bevelT w="38100" h="38100"/>
            </a:sp3d>
          </a:bodyPr>
          <a:lstStyle/>
          <a:p>
            <a:pPr algn="r"/>
            <a:r>
              <a:rPr lang="ro-RO" sz="1600" b="1" dirty="0" smtClean="0"/>
              <a:t>E.G.W. (Hristos</a:t>
            </a:r>
            <a:r>
              <a:rPr lang="ro-RO" sz="1600" b="1" dirty="0"/>
              <a:t>, Lumina </a:t>
            </a:r>
            <a:r>
              <a:rPr lang="ro-RO" sz="1600" b="1" dirty="0" smtClean="0"/>
              <a:t>Lumii, pag. 173)</a:t>
            </a:r>
            <a:endParaRPr lang="ro-RO" sz="1600" b="1" dirty="0"/>
          </a:p>
        </p:txBody>
      </p:sp>
    </p:spTree>
    <p:extLst>
      <p:ext uri="{BB962C8B-B14F-4D97-AF65-F5344CB8AC3E}">
        <p14:creationId xmlns:p14="http://schemas.microsoft.com/office/powerpoint/2010/main" xmlns="" val="20521693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3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0" y="0"/>
            <a:ext cx="9144000" cy="723275"/>
          </a:xfrm>
          <a:prstGeom prst="rect">
            <a:avLst/>
          </a:prstGeom>
          <a:noFill/>
        </p:spPr>
        <p:txBody>
          <a:bodyPr wrap="square" tIns="0" rtlCol="0">
            <a:spAutoFit/>
          </a:bodyPr>
          <a:lstStyle>
            <a:defPPr>
              <a:defRPr lang="es-ES"/>
            </a:defPPr>
            <a:lvl1pPr algn="ctr" defTabSz="914400">
              <a:defRPr sz="4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vl2pPr defTabSz="914400"/>
            <a:lvl3pPr defTabSz="914400"/>
            <a:lvl4pPr defTabSz="914400"/>
            <a:lvl5pPr defTabSz="914400"/>
            <a:lvl6pPr defTabSz="914400"/>
            <a:lvl7pPr defTabSz="914400"/>
            <a:lvl8pPr defTabSz="914400"/>
            <a:lvl9pPr defTabSz="914400"/>
          </a:lstStyle>
          <a:p>
            <a:r>
              <a:rPr lang="ro-RO" dirty="0"/>
              <a:t>LUCRAREA SA LA </a:t>
            </a:r>
            <a:r>
              <a:rPr lang="ro-RO" dirty="0" smtClean="0"/>
              <a:t>CREAȚIE</a:t>
            </a:r>
            <a:endParaRPr lang="ro-RO" dirty="0"/>
          </a:p>
        </p:txBody>
      </p:sp>
      <p:sp>
        <p:nvSpPr>
          <p:cNvPr id="3" name="Rectángulo 2"/>
          <p:cNvSpPr/>
          <p:nvPr/>
        </p:nvSpPr>
        <p:spPr>
          <a:xfrm>
            <a:off x="0" y="629100"/>
            <a:ext cx="9144000" cy="646331"/>
          </a:xfrm>
          <a:prstGeom prst="rect">
            <a:avLst/>
          </a:prstGeom>
        </p:spPr>
        <p:txBody>
          <a:bodyPr wrap="square">
            <a:spAutoFit/>
          </a:bodyPr>
          <a:lstStyle/>
          <a:p>
            <a:pPr algn="ctr"/>
            <a:r>
              <a:rPr lang="ro-RO" b="1" dirty="0" smtClean="0">
                <a:solidFill>
                  <a:schemeClr val="bg1"/>
                </a:solidFill>
                <a:effectLst>
                  <a:glow rad="215900">
                    <a:srgbClr val="002060">
                      <a:alpha val="72000"/>
                    </a:srgbClr>
                  </a:glow>
                </a:effectLst>
                <a:latin typeface="Comic Sans MS" panose="030F0702030302020204" pitchFamily="66" charset="0"/>
              </a:rPr>
              <a:t>“Pământul era pustiu şi gol; peste faţa adâncului de ape era întuneric, şi Duhul lui Dumnezeu se mişca pe deasupra apelor.” </a:t>
            </a:r>
            <a:r>
              <a:rPr lang="ro-RO" sz="1400" b="1" dirty="0" smtClean="0">
                <a:solidFill>
                  <a:schemeClr val="bg1"/>
                </a:solidFill>
                <a:effectLst>
                  <a:glow rad="215900">
                    <a:srgbClr val="002060">
                      <a:alpha val="72000"/>
                    </a:srgbClr>
                  </a:glow>
                </a:effectLst>
                <a:latin typeface="Comic Sans MS" panose="030F0702030302020204" pitchFamily="66" charset="0"/>
              </a:rPr>
              <a:t>(Geneza 1:2)</a:t>
            </a:r>
            <a:endParaRPr lang="ro-RO" sz="1400" b="1" dirty="0">
              <a:solidFill>
                <a:schemeClr val="bg1"/>
              </a:solidFill>
              <a:effectLst>
                <a:glow rad="215900">
                  <a:srgbClr val="002060">
                    <a:alpha val="72000"/>
                  </a:srgbClr>
                </a:glow>
              </a:effectLst>
              <a:latin typeface="Comic Sans MS" panose="030F0702030302020204" pitchFamily="66" charset="0"/>
            </a:endParaRPr>
          </a:p>
        </p:txBody>
      </p:sp>
      <p:sp>
        <p:nvSpPr>
          <p:cNvPr id="4" name="CuadroTexto 3"/>
          <p:cNvSpPr txBox="1"/>
          <p:nvPr/>
        </p:nvSpPr>
        <p:spPr>
          <a:xfrm>
            <a:off x="194094" y="4713363"/>
            <a:ext cx="8755812" cy="2092881"/>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spcBef>
                <a:spcPts val="600"/>
              </a:spcBef>
            </a:pPr>
            <a:r>
              <a:rPr lang="ro-RO" sz="2000" b="1" dirty="0">
                <a:solidFill>
                  <a:schemeClr val="tx1"/>
                </a:solidFill>
              </a:rPr>
              <a:t>Mișcându-se deasupra apelor, asemenea unui vultur care își protejează puii (Deuteronom </a:t>
            </a:r>
            <a:r>
              <a:rPr lang="ro-RO" sz="2000" b="1" dirty="0" smtClean="0">
                <a:solidFill>
                  <a:schemeClr val="tx1"/>
                </a:solidFill>
              </a:rPr>
              <a:t>32:11), Duhul </a:t>
            </a:r>
            <a:r>
              <a:rPr lang="ro-RO" sz="2000" b="1" dirty="0">
                <a:solidFill>
                  <a:schemeClr val="tx1"/>
                </a:solidFill>
              </a:rPr>
              <a:t>Sfânt a fost prezent la </a:t>
            </a:r>
            <a:r>
              <a:rPr lang="ro-RO" sz="2000" b="1" dirty="0" smtClean="0">
                <a:solidFill>
                  <a:schemeClr val="tx1"/>
                </a:solidFill>
              </a:rPr>
              <a:t>creațiune.</a:t>
            </a:r>
          </a:p>
          <a:p>
            <a:pPr>
              <a:spcBef>
                <a:spcPts val="600"/>
              </a:spcBef>
            </a:pPr>
            <a:r>
              <a:rPr lang="ro-RO" sz="2000" b="1" dirty="0" smtClean="0">
                <a:solidFill>
                  <a:schemeClr val="tx1"/>
                </a:solidFill>
              </a:rPr>
              <a:t>Acționând </a:t>
            </a:r>
            <a:r>
              <a:rPr lang="ro-RO" sz="2000" b="1" dirty="0">
                <a:solidFill>
                  <a:schemeClr val="tx1"/>
                </a:solidFill>
              </a:rPr>
              <a:t>din plan </a:t>
            </a:r>
            <a:r>
              <a:rPr lang="ro-RO" sz="2000" b="1" dirty="0" smtClean="0">
                <a:solidFill>
                  <a:schemeClr val="tx1"/>
                </a:solidFill>
              </a:rPr>
              <a:t>secund, Duhul </a:t>
            </a:r>
            <a:r>
              <a:rPr lang="ro-RO" sz="2000" b="1" dirty="0">
                <a:solidFill>
                  <a:schemeClr val="tx1"/>
                </a:solidFill>
              </a:rPr>
              <a:t>Sfânt a sprijinit lucrarea Tatălui </a:t>
            </a:r>
            <a:r>
              <a:rPr lang="ro-RO" sz="2000" b="1" dirty="0" smtClean="0">
                <a:solidFill>
                  <a:schemeClr val="tx1"/>
                </a:solidFill>
              </a:rPr>
              <a:t>(Geneza 1:</a:t>
            </a:r>
            <a:r>
              <a:rPr lang="ro-RO" sz="2000" b="1" dirty="0" err="1" smtClean="0">
                <a:solidFill>
                  <a:schemeClr val="tx1"/>
                </a:solidFill>
              </a:rPr>
              <a:t>1</a:t>
            </a:r>
            <a:r>
              <a:rPr lang="ro-RO" sz="2000" b="1" dirty="0" smtClean="0">
                <a:solidFill>
                  <a:schemeClr val="tx1"/>
                </a:solidFill>
              </a:rPr>
              <a:t>)</a:t>
            </a:r>
            <a:br>
              <a:rPr lang="ro-RO" sz="2000" b="1" dirty="0" smtClean="0">
                <a:solidFill>
                  <a:schemeClr val="tx1"/>
                </a:solidFill>
              </a:rPr>
            </a:br>
            <a:r>
              <a:rPr lang="ro-RO" sz="2000" b="1" dirty="0" smtClean="0">
                <a:solidFill>
                  <a:schemeClr val="tx1"/>
                </a:solidFill>
              </a:rPr>
              <a:t>și </a:t>
            </a:r>
            <a:r>
              <a:rPr lang="ro-RO" sz="2000" b="1" dirty="0">
                <a:solidFill>
                  <a:schemeClr val="tx1"/>
                </a:solidFill>
              </a:rPr>
              <a:t>a Fiului </a:t>
            </a:r>
            <a:r>
              <a:rPr lang="ro-RO" sz="2000" b="1" dirty="0" smtClean="0">
                <a:solidFill>
                  <a:schemeClr val="tx1"/>
                </a:solidFill>
              </a:rPr>
              <a:t>(Coloseni 1:16; Evrei 1:2).</a:t>
            </a:r>
          </a:p>
          <a:p>
            <a:pPr>
              <a:spcBef>
                <a:spcPts val="600"/>
              </a:spcBef>
            </a:pPr>
            <a:r>
              <a:rPr lang="ro-RO" sz="2000" b="1" dirty="0" smtClean="0">
                <a:solidFill>
                  <a:schemeClr val="tx1"/>
                </a:solidFill>
              </a:rPr>
              <a:t>A </a:t>
            </a:r>
            <a:r>
              <a:rPr lang="ro-RO" sz="2000" b="1" dirty="0">
                <a:solidFill>
                  <a:schemeClr val="tx1"/>
                </a:solidFill>
              </a:rPr>
              <a:t>fost prezent la crearea omului </a:t>
            </a:r>
            <a:r>
              <a:rPr lang="ro-RO" sz="2000" b="1" dirty="0" smtClean="0">
                <a:solidFill>
                  <a:schemeClr val="tx1"/>
                </a:solidFill>
              </a:rPr>
              <a:t>(“să facem”), și </a:t>
            </a:r>
            <a:r>
              <a:rPr lang="ro-RO" sz="2000" b="1" dirty="0">
                <a:solidFill>
                  <a:schemeClr val="tx1"/>
                </a:solidFill>
              </a:rPr>
              <a:t>a luat parte în mod activ la reînnoirea vieții pe acest pământ.</a:t>
            </a:r>
          </a:p>
        </p:txBody>
      </p:sp>
      <p:sp>
        <p:nvSpPr>
          <p:cNvPr id="5" name="Rectángulo: esquinas redondeadas 4"/>
          <p:cNvSpPr/>
          <p:nvPr/>
        </p:nvSpPr>
        <p:spPr>
          <a:xfrm>
            <a:off x="6987397" y="1487546"/>
            <a:ext cx="2010290" cy="2267426"/>
          </a:xfrm>
          <a:prstGeom prst="roundRect">
            <a:avLst>
              <a:gd name="adj" fmla="val 12805"/>
            </a:avLst>
          </a:prstGeom>
          <a:solidFill>
            <a:srgbClr val="5097D6">
              <a:alpha val="7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spcBef>
                <a:spcPts val="600"/>
              </a:spcBef>
            </a:pPr>
            <a:r>
              <a:rPr lang="ro-RO" b="1" dirty="0" smtClean="0">
                <a:effectLst>
                  <a:outerShdw blurRad="50800" dist="38100" dir="2700000" algn="tl" rotWithShape="0">
                    <a:prstClr val="black">
                      <a:alpha val="40000"/>
                    </a:prstClr>
                  </a:outerShdw>
                </a:effectLst>
                <a:latin typeface="Comic Sans MS" panose="030F0702030302020204" pitchFamily="66" charset="0"/>
              </a:rPr>
              <a:t>“Îţi trimeţi Tu suflarea: ele sunt zidite, şi înnoiești astfel faţa pământului.”</a:t>
            </a:r>
          </a:p>
          <a:p>
            <a:pPr algn="ctr">
              <a:spcBef>
                <a:spcPts val="600"/>
              </a:spcBef>
            </a:pPr>
            <a:r>
              <a:rPr lang="ro-RO" sz="1400" b="1" dirty="0" smtClean="0">
                <a:effectLst>
                  <a:outerShdw blurRad="50800" dist="38100" dir="2700000" algn="tl" rotWithShape="0">
                    <a:prstClr val="black">
                      <a:alpha val="40000"/>
                    </a:prstClr>
                  </a:outerShdw>
                </a:effectLst>
                <a:latin typeface="Comic Sans MS" panose="030F0702030302020204" pitchFamily="66" charset="0"/>
              </a:rPr>
              <a:t>(Psalmii 104:30)</a:t>
            </a:r>
            <a:endParaRPr lang="ro-RO" sz="1400" b="1" dirty="0">
              <a:effectLst>
                <a:outerShdw blurRad="50800" dist="38100" dir="2700000" algn="tl" rotWithShape="0">
                  <a:prstClr val="black">
                    <a:alpha val="40000"/>
                  </a:prstClr>
                </a:outerShdw>
              </a:effectLst>
              <a:latin typeface="Comic Sans MS" panose="030F0702030302020204" pitchFamily="66" charset="0"/>
            </a:endParaRPr>
          </a:p>
        </p:txBody>
      </p:sp>
    </p:spTree>
    <p:extLst>
      <p:ext uri="{BB962C8B-B14F-4D97-AF65-F5344CB8AC3E}">
        <p14:creationId xmlns:p14="http://schemas.microsoft.com/office/powerpoint/2010/main" xmlns="" val="4015884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bg/>
                                          </p:spTgt>
                                        </p:tgtEl>
                                        <p:attrNameLst>
                                          <p:attrName>style.visibility</p:attrName>
                                        </p:attrNameLst>
                                      </p:cBhvr>
                                      <p:to>
                                        <p:strVal val="visible"/>
                                      </p:to>
                                    </p:set>
                                    <p:animEffect transition="in" filter="fade">
                                      <p:cBhvr>
                                        <p:cTn id="21" dur="500"/>
                                        <p:tgtEl>
                                          <p:spTgt spid="4">
                                            <p:bg/>
                                          </p:spTgt>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1000"/>
                                        <p:tgtEl>
                                          <p:spTgt spid="4">
                                            <p:txEl>
                                              <p:pRg st="2" end="2"/>
                                            </p:txEl>
                                          </p:spTgt>
                                        </p:tgtEl>
                                      </p:cBhvr>
                                    </p:animEffect>
                                    <p:anim calcmode="lin" valueType="num">
                                      <p:cBhvr>
                                        <p:cTn id="4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52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animEffect transition="in" filter="fade">
                                      <p:cBhvr>
                                        <p:cTn id="48" dur="500"/>
                                        <p:tgtEl>
                                          <p:spTgt spid="5"/>
                                        </p:tgtEl>
                                      </p:cBhvr>
                                    </p:animEffect>
                                    <p:anim calcmode="lin" valueType="num">
                                      <p:cBhvr>
                                        <p:cTn id="49" dur="500" fill="hold"/>
                                        <p:tgtEl>
                                          <p:spTgt spid="5"/>
                                        </p:tgtEl>
                                        <p:attrNameLst>
                                          <p:attrName>ppt_x</p:attrName>
                                        </p:attrNameLst>
                                      </p:cBhvr>
                                      <p:tavLst>
                                        <p:tav tm="0">
                                          <p:val>
                                            <p:fltVal val="0.5"/>
                                          </p:val>
                                        </p:tav>
                                        <p:tav tm="100000">
                                          <p:val>
                                            <p:strVal val="#ppt_x"/>
                                          </p:val>
                                        </p:tav>
                                      </p:tavLst>
                                    </p:anim>
                                    <p:anim calcmode="lin" valueType="num">
                                      <p:cBhvr>
                                        <p:cTn id="50"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737230" y="69874"/>
            <a:ext cx="2296740" cy="15512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CuadroTexto 1"/>
          <p:cNvSpPr txBox="1"/>
          <p:nvPr/>
        </p:nvSpPr>
        <p:spPr>
          <a:xfrm>
            <a:off x="0" y="0"/>
            <a:ext cx="6737230" cy="769441"/>
          </a:xfrm>
          <a:prstGeom prst="rect">
            <a:avLst/>
          </a:prstGeom>
          <a:noFill/>
        </p:spPr>
        <p:txBody>
          <a:bodyPr wrap="square" lIns="144000" rtlCol="0">
            <a:spAutoFit/>
          </a:bodyPr>
          <a:lstStyle/>
          <a:p>
            <a:pPr algn="ctr"/>
            <a:r>
              <a:rPr lang="ro-RO" sz="4400" b="1">
                <a:ln w="0">
                  <a:solidFill>
                    <a:schemeClr val="tx1"/>
                  </a:solidFill>
                </a:ln>
                <a:effectLst>
                  <a:outerShdw blurRad="38100" dist="19050" dir="2700000" algn="tl" rotWithShape="0">
                    <a:schemeClr val="dk1">
                      <a:alpha val="40000"/>
                    </a:schemeClr>
                  </a:outerShdw>
                </a:effectLst>
              </a:rPr>
              <a:t>LUCRAREA SA ÎN SANCTUAR</a:t>
            </a:r>
          </a:p>
        </p:txBody>
      </p:sp>
      <p:sp>
        <p:nvSpPr>
          <p:cNvPr id="3" name="Rectángulo 2"/>
          <p:cNvSpPr/>
          <p:nvPr/>
        </p:nvSpPr>
        <p:spPr>
          <a:xfrm>
            <a:off x="163901" y="689004"/>
            <a:ext cx="6513989" cy="1200329"/>
          </a:xfrm>
          <a:prstGeom prst="rect">
            <a:avLst/>
          </a:prstGeom>
        </p:spPr>
        <p:txBody>
          <a:bodyPr wrap="square" lIns="28800" rIns="0">
            <a:spAutoFit/>
          </a:bodyPr>
          <a:lstStyle/>
          <a:p>
            <a:r>
              <a:rPr lang="ro-RO" b="1" dirty="0" smtClean="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“Să ştii că am ales pe </a:t>
            </a:r>
            <a:r>
              <a:rPr lang="ro-RO" b="1" dirty="0" err="1" smtClean="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Beţaleel</a:t>
            </a:r>
            <a:r>
              <a:rPr lang="ro-RO" b="1" dirty="0" smtClean="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fiul lui Uri, fiul lui </a:t>
            </a:r>
            <a:r>
              <a:rPr lang="ro-RO" b="1" dirty="0" err="1" smtClean="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Hur</a:t>
            </a:r>
            <a:r>
              <a:rPr lang="ro-RO" b="1" dirty="0" smtClean="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din seminţia lui Iuda. L-am umplut cu Duhul lui Dumnezeu, i-am dat un duh de înţelepciune, pricepere, şi ştiinţă pentru tot felul de lucrări” </a:t>
            </a:r>
            <a:r>
              <a:rPr lang="ro-RO" sz="1400" b="1" dirty="0" smtClean="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(Exod 31:2-3)</a:t>
            </a:r>
            <a:endParaRPr lang="ro-RO"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p:cNvSpPr txBox="1"/>
          <p:nvPr/>
        </p:nvSpPr>
        <p:spPr>
          <a:xfrm>
            <a:off x="50343" y="2084706"/>
            <a:ext cx="4653758" cy="2554545"/>
          </a:xfrm>
          <a:prstGeom prst="rect">
            <a:avLst/>
          </a:prstGeom>
          <a:noFill/>
        </p:spPr>
        <p:txBody>
          <a:bodyPr wrap="square" rtlCol="0">
            <a:spAutoFit/>
          </a:bodyPr>
          <a:lstStyle/>
          <a:p>
            <a:pPr>
              <a:spcBef>
                <a:spcPts val="600"/>
              </a:spcBef>
            </a:pPr>
            <a:r>
              <a:rPr lang="ro-RO" sz="2000" b="1" dirty="0" smtClean="0"/>
              <a:t>Când </a:t>
            </a:r>
            <a:r>
              <a:rPr lang="ro-RO" sz="2000" b="1" dirty="0"/>
              <a:t>Dumnezeu a decis să ilustreze planul de mântuire în lucrarea din Sanctuar, I-a înzestrat Duhului Sfânt un rol foarte important, deși, din nou, din spatele cortinei.  Duhul Sfânt l-a </a:t>
            </a:r>
            <a:r>
              <a:rPr lang="ro-RO" sz="2000" b="1" dirty="0" smtClean="0"/>
              <a:t>înzestrat </a:t>
            </a:r>
            <a:r>
              <a:rPr lang="ro-RO" sz="2000" b="1" dirty="0"/>
              <a:t>cu daruri speciale pe </a:t>
            </a:r>
            <a:r>
              <a:rPr lang="ro-RO" sz="2000" b="1" dirty="0" err="1" smtClean="0"/>
              <a:t>Bețaleel</a:t>
            </a:r>
            <a:r>
              <a:rPr lang="ro-RO" sz="2000" b="1" dirty="0" smtClean="0"/>
              <a:t> pentru </a:t>
            </a:r>
            <a:r>
              <a:rPr lang="ro-RO" sz="2000" b="1" dirty="0"/>
              <a:t>a realiza diferite sarcini necesare cu îndemânare și </a:t>
            </a:r>
            <a:r>
              <a:rPr lang="ro-RO" sz="2000" b="1" dirty="0" smtClean="0"/>
              <a:t>frumusețe (Exod 31:4-5).</a:t>
            </a:r>
            <a:endParaRPr lang="ro-RO" sz="2000" b="1" dirty="0"/>
          </a:p>
        </p:txBody>
      </p:sp>
      <p:sp>
        <p:nvSpPr>
          <p:cNvPr id="11" name="Forma libre: forma 10"/>
          <p:cNvSpPr/>
          <p:nvPr/>
        </p:nvSpPr>
        <p:spPr>
          <a:xfrm>
            <a:off x="4701396" y="1644195"/>
            <a:ext cx="1880560" cy="3250312"/>
          </a:xfrm>
          <a:custGeom>
            <a:avLst/>
            <a:gdLst>
              <a:gd name="connsiteX0" fmla="*/ 331114 w 3250311"/>
              <a:gd name="connsiteY0" fmla="*/ 0 h 1986284"/>
              <a:gd name="connsiteX1" fmla="*/ 2919197 w 3250311"/>
              <a:gd name="connsiteY1" fmla="*/ 0 h 1986284"/>
              <a:gd name="connsiteX2" fmla="*/ 3250311 w 3250311"/>
              <a:gd name="connsiteY2" fmla="*/ 331114 h 1986284"/>
              <a:gd name="connsiteX3" fmla="*/ 3250311 w 3250311"/>
              <a:gd name="connsiteY3" fmla="*/ 1986284 h 1986284"/>
              <a:gd name="connsiteX4" fmla="*/ 3250311 w 3250311"/>
              <a:gd name="connsiteY4" fmla="*/ 1986284 h 1986284"/>
              <a:gd name="connsiteX5" fmla="*/ 0 w 3250311"/>
              <a:gd name="connsiteY5" fmla="*/ 1986284 h 1986284"/>
              <a:gd name="connsiteX6" fmla="*/ 0 w 3250311"/>
              <a:gd name="connsiteY6" fmla="*/ 1986284 h 1986284"/>
              <a:gd name="connsiteX7" fmla="*/ 0 w 3250311"/>
              <a:gd name="connsiteY7" fmla="*/ 331114 h 1986284"/>
              <a:gd name="connsiteX8" fmla="*/ 331114 w 3250311"/>
              <a:gd name="connsiteY8" fmla="*/ 0 h 198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0311" h="1986284">
                <a:moveTo>
                  <a:pt x="1" y="1783938"/>
                </a:moveTo>
                <a:lnTo>
                  <a:pt x="1" y="202346"/>
                </a:lnTo>
                <a:cubicBezTo>
                  <a:pt x="1" y="90594"/>
                  <a:pt x="242586" y="0"/>
                  <a:pt x="541828" y="0"/>
                </a:cubicBezTo>
                <a:lnTo>
                  <a:pt x="3250310" y="0"/>
                </a:lnTo>
                <a:lnTo>
                  <a:pt x="3250310" y="0"/>
                </a:lnTo>
                <a:lnTo>
                  <a:pt x="3250310" y="1986284"/>
                </a:lnTo>
                <a:lnTo>
                  <a:pt x="3250310" y="1986284"/>
                </a:lnTo>
                <a:lnTo>
                  <a:pt x="541828" y="1986284"/>
                </a:lnTo>
                <a:cubicBezTo>
                  <a:pt x="242586" y="1986284"/>
                  <a:pt x="1" y="1895690"/>
                  <a:pt x="1" y="1783938"/>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spcFirstLastPara="0" vert="horz" wrap="square" lIns="188420" tIns="249381" rIns="137161" bIns="249380" numCol="1" spcCol="1270" anchor="t" anchorCtr="0">
            <a:noAutofit/>
          </a:bodyPr>
          <a:lstStyle/>
          <a:p>
            <a:pPr marL="0" lvl="0" indent="0" algn="l" defTabSz="1066800">
              <a:lnSpc>
                <a:spcPct val="90000"/>
              </a:lnSpc>
              <a:spcBef>
                <a:spcPct val="0"/>
              </a:spcBef>
              <a:spcAft>
                <a:spcPct val="35000"/>
              </a:spcAft>
              <a:buNone/>
            </a:pPr>
            <a:r>
              <a:rPr lang="ro-RO" sz="2400" b="1" kern="1200">
                <a:ln w="9525">
                  <a:solidFill>
                    <a:schemeClr val="bg1"/>
                  </a:solidFill>
                  <a:prstDash val="solid"/>
                </a:ln>
                <a:solidFill>
                  <a:schemeClr val="accent5"/>
                </a:solidFill>
                <a:effectLst>
                  <a:outerShdw blurRad="12700" dist="38100" dir="2700000" algn="tl" rotWithShape="0">
                    <a:schemeClr val="accent5">
                      <a:lumMod val="50000"/>
                    </a:schemeClr>
                  </a:outerShdw>
                </a:effectLst>
              </a:rPr>
              <a:t>Daruri </a:t>
            </a:r>
            <a:r>
              <a:rPr lang="ro-RO" sz="2400" b="1" kern="1200" smtClean="0">
                <a:ln w="9525">
                  <a:solidFill>
                    <a:schemeClr val="bg1"/>
                  </a:solidFill>
                  <a:prstDash val="solid"/>
                </a:ln>
                <a:solidFill>
                  <a:schemeClr val="accent5"/>
                </a:solidFill>
                <a:effectLst>
                  <a:outerShdw blurRad="12700" dist="38100" dir="2700000" algn="tl" rotWithShape="0">
                    <a:schemeClr val="accent5">
                      <a:lumMod val="50000"/>
                    </a:schemeClr>
                  </a:outerShdw>
                </a:effectLst>
              </a:rPr>
              <a:t>primite</a:t>
            </a:r>
            <a:endParaRPr lang="ro-RO" sz="2400" b="1" kern="1200" smtClean="0">
              <a:ln w="9525">
                <a:solidFill>
                  <a:schemeClr val="bg1"/>
                </a:solidFill>
                <a:prstDash val="solid"/>
              </a:ln>
              <a:solidFill>
                <a:schemeClr val="accent5"/>
              </a:solidFill>
              <a:effectLst>
                <a:outerShdw blurRad="12700" dist="38100" dir="2700000" algn="tl" rotWithShape="0">
                  <a:schemeClr val="accent5">
                    <a:lumMod val="50000"/>
                  </a:schemeClr>
                </a:outerShdw>
              </a:effectLst>
            </a:endParaRPr>
          </a:p>
          <a:p>
            <a:pPr marL="228600" lvl="1" indent="-228600" algn="l" defTabSz="889000">
              <a:lnSpc>
                <a:spcPct val="90000"/>
              </a:lnSpc>
              <a:spcBef>
                <a:spcPct val="0"/>
              </a:spcBef>
              <a:spcAft>
                <a:spcPct val="15000"/>
              </a:spcAft>
              <a:buChar char="•"/>
            </a:pPr>
            <a:r>
              <a:rPr lang="ro-RO" sz="2000" b="1" kern="1200" smtClean="0">
                <a:solidFill>
                  <a:schemeClr val="tx1"/>
                </a:solidFill>
              </a:rPr>
              <a:t>Înțelepciune</a:t>
            </a:r>
            <a:endParaRPr lang="ro-RO" sz="2000" b="1" kern="1200" smtClean="0">
              <a:solidFill>
                <a:schemeClr val="tx1"/>
              </a:solidFill>
            </a:endParaRPr>
          </a:p>
          <a:p>
            <a:pPr marL="228600" lvl="1" indent="-228600" algn="l" defTabSz="889000">
              <a:lnSpc>
                <a:spcPct val="90000"/>
              </a:lnSpc>
              <a:spcBef>
                <a:spcPct val="0"/>
              </a:spcBef>
              <a:spcAft>
                <a:spcPct val="15000"/>
              </a:spcAft>
              <a:buChar char="•"/>
            </a:pPr>
            <a:r>
              <a:rPr lang="ro-RO" sz="2000" b="1" kern="1200" smtClean="0">
                <a:solidFill>
                  <a:schemeClr val="tx1"/>
                </a:solidFill>
              </a:rPr>
              <a:t>Inteligență</a:t>
            </a:r>
            <a:endParaRPr lang="ro-RO" sz="2000" b="1" kern="1200" smtClean="0">
              <a:solidFill>
                <a:schemeClr val="tx1"/>
              </a:solidFill>
            </a:endParaRPr>
          </a:p>
          <a:p>
            <a:pPr marL="228600" lvl="1" indent="-228600" algn="l" defTabSz="889000">
              <a:lnSpc>
                <a:spcPct val="90000"/>
              </a:lnSpc>
              <a:spcBef>
                <a:spcPct val="0"/>
              </a:spcBef>
              <a:spcAft>
                <a:spcPct val="15000"/>
              </a:spcAft>
              <a:buChar char="•"/>
            </a:pPr>
            <a:r>
              <a:rPr lang="ro-RO" sz="2000" b="1" kern="1200" smtClean="0">
                <a:solidFill>
                  <a:schemeClr val="tx1"/>
                </a:solidFill>
              </a:rPr>
              <a:t>Știință</a:t>
            </a:r>
            <a:endParaRPr lang="ro-RO" sz="2000" b="1" kern="1200" smtClean="0">
              <a:solidFill>
                <a:schemeClr val="tx1"/>
              </a:solidFill>
            </a:endParaRPr>
          </a:p>
          <a:p>
            <a:pPr marL="228600" lvl="1" indent="-228600" algn="l" defTabSz="889000">
              <a:lnSpc>
                <a:spcPct val="90000"/>
              </a:lnSpc>
              <a:spcBef>
                <a:spcPct val="0"/>
              </a:spcBef>
              <a:spcAft>
                <a:spcPct val="15000"/>
              </a:spcAft>
              <a:buChar char="•"/>
            </a:pPr>
            <a:r>
              <a:rPr lang="ro-RO" sz="2000" b="1" kern="1200" smtClean="0">
                <a:solidFill>
                  <a:schemeClr val="tx1"/>
                </a:solidFill>
              </a:rPr>
              <a:t>Capacitate </a:t>
            </a:r>
            <a:r>
              <a:rPr lang="ro-RO" sz="2000" b="1" kern="1200" smtClean="0">
                <a:solidFill>
                  <a:schemeClr val="tx1"/>
                </a:solidFill>
              </a:rPr>
              <a:t>creatoare</a:t>
            </a:r>
            <a:endParaRPr lang="ro-RO" sz="2000" b="1" kern="1200">
              <a:solidFill>
                <a:schemeClr val="tx1"/>
              </a:solidFill>
            </a:endParaRPr>
          </a:p>
        </p:txBody>
      </p:sp>
      <p:sp>
        <p:nvSpPr>
          <p:cNvPr id="12" name="Forma libre: forma 11"/>
          <p:cNvSpPr/>
          <p:nvPr/>
        </p:nvSpPr>
        <p:spPr>
          <a:xfrm>
            <a:off x="6581956" y="1644195"/>
            <a:ext cx="2452014" cy="3250312"/>
          </a:xfrm>
          <a:custGeom>
            <a:avLst/>
            <a:gdLst>
              <a:gd name="connsiteX0" fmla="*/ 331114 w 3250311"/>
              <a:gd name="connsiteY0" fmla="*/ 0 h 1986284"/>
              <a:gd name="connsiteX1" fmla="*/ 2919197 w 3250311"/>
              <a:gd name="connsiteY1" fmla="*/ 0 h 1986284"/>
              <a:gd name="connsiteX2" fmla="*/ 3250311 w 3250311"/>
              <a:gd name="connsiteY2" fmla="*/ 331114 h 1986284"/>
              <a:gd name="connsiteX3" fmla="*/ 3250311 w 3250311"/>
              <a:gd name="connsiteY3" fmla="*/ 1986284 h 1986284"/>
              <a:gd name="connsiteX4" fmla="*/ 3250311 w 3250311"/>
              <a:gd name="connsiteY4" fmla="*/ 1986284 h 1986284"/>
              <a:gd name="connsiteX5" fmla="*/ 0 w 3250311"/>
              <a:gd name="connsiteY5" fmla="*/ 1986284 h 1986284"/>
              <a:gd name="connsiteX6" fmla="*/ 0 w 3250311"/>
              <a:gd name="connsiteY6" fmla="*/ 1986284 h 1986284"/>
              <a:gd name="connsiteX7" fmla="*/ 0 w 3250311"/>
              <a:gd name="connsiteY7" fmla="*/ 331114 h 1986284"/>
              <a:gd name="connsiteX8" fmla="*/ 331114 w 3250311"/>
              <a:gd name="connsiteY8" fmla="*/ 0 h 198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0311" h="1986284">
                <a:moveTo>
                  <a:pt x="3250310" y="202346"/>
                </a:moveTo>
                <a:lnTo>
                  <a:pt x="3250310" y="1783938"/>
                </a:lnTo>
                <a:cubicBezTo>
                  <a:pt x="3250310" y="1895690"/>
                  <a:pt x="3007725" y="1986284"/>
                  <a:pt x="2708483" y="1986284"/>
                </a:cubicBezTo>
                <a:lnTo>
                  <a:pt x="1" y="1986284"/>
                </a:lnTo>
                <a:lnTo>
                  <a:pt x="1" y="1986284"/>
                </a:lnTo>
                <a:lnTo>
                  <a:pt x="1" y="0"/>
                </a:lnTo>
                <a:lnTo>
                  <a:pt x="1" y="0"/>
                </a:lnTo>
                <a:lnTo>
                  <a:pt x="2708483" y="0"/>
                </a:lnTo>
                <a:cubicBezTo>
                  <a:pt x="3007725" y="0"/>
                  <a:pt x="3250310" y="90594"/>
                  <a:pt x="3250310" y="202346"/>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spcFirstLastPara="0" vert="horz" wrap="square" lIns="137160" tIns="249381" rIns="188421" bIns="249380" numCol="1" spcCol="1270" anchor="t" anchorCtr="0">
            <a:noAutofit/>
          </a:bodyPr>
          <a:lstStyle/>
          <a:p>
            <a:pPr marL="0" lvl="0" indent="0" algn="l" defTabSz="1066800">
              <a:lnSpc>
                <a:spcPct val="90000"/>
              </a:lnSpc>
              <a:spcBef>
                <a:spcPct val="0"/>
              </a:spcBef>
              <a:spcAft>
                <a:spcPct val="35000"/>
              </a:spcAft>
              <a:buNone/>
            </a:pPr>
            <a:r>
              <a:rPr lang="ro-RO" sz="2400" b="1" smtClean="0">
                <a:ln w="9525">
                  <a:solidFill>
                    <a:schemeClr val="bg1"/>
                  </a:solidFill>
                  <a:prstDash val="solid"/>
                </a:ln>
                <a:solidFill>
                  <a:schemeClr val="accent5"/>
                </a:solidFill>
                <a:effectLst>
                  <a:outerShdw blurRad="12700" dist="38100" dir="2700000" algn="tl" rotWithShape="0">
                    <a:schemeClr val="accent5">
                      <a:lumMod val="50000"/>
                    </a:schemeClr>
                  </a:outerShdw>
                </a:effectLst>
              </a:rPr>
              <a:t>Pregătire</a:t>
            </a:r>
            <a:endParaRPr lang="ro-RO" sz="2400" b="1" smtClean="0">
              <a:ln w="9525">
                <a:solidFill>
                  <a:schemeClr val="bg1"/>
                </a:solidFill>
                <a:prstDash val="solid"/>
              </a:ln>
              <a:solidFill>
                <a:schemeClr val="accent5"/>
              </a:solidFill>
              <a:effectLst>
                <a:outerShdw blurRad="12700" dist="38100" dir="2700000" algn="tl" rotWithShape="0">
                  <a:schemeClr val="accent5">
                    <a:lumMod val="50000"/>
                  </a:schemeClr>
                </a:outerShdw>
              </a:effectLst>
            </a:endParaRPr>
          </a:p>
          <a:p>
            <a:pPr marL="228600" lvl="1" indent="-228600" algn="l" defTabSz="889000">
              <a:lnSpc>
                <a:spcPct val="90000"/>
              </a:lnSpc>
              <a:spcBef>
                <a:spcPct val="0"/>
              </a:spcBef>
              <a:spcAft>
                <a:spcPct val="15000"/>
              </a:spcAft>
              <a:buChar char="•"/>
            </a:pPr>
            <a:r>
              <a:rPr lang="ro-RO" sz="2000" b="1" kern="1200" smtClean="0">
                <a:solidFill>
                  <a:schemeClr val="tx1"/>
                </a:solidFill>
              </a:rPr>
              <a:t>A </a:t>
            </a:r>
            <a:r>
              <a:rPr lang="ro-RO" sz="2000" b="1" kern="1200">
                <a:solidFill>
                  <a:schemeClr val="tx1"/>
                </a:solidFill>
              </a:rPr>
              <a:t>inventa </a:t>
            </a:r>
            <a:r>
              <a:rPr lang="ro-RO" sz="2000" b="1" kern="1200" smtClean="0">
                <a:solidFill>
                  <a:schemeClr val="tx1"/>
                </a:solidFill>
              </a:rPr>
              <a:t>modele</a:t>
            </a:r>
            <a:endParaRPr lang="ro-RO" sz="2000" b="1" kern="1200" smtClean="0">
              <a:solidFill>
                <a:schemeClr val="tx1"/>
              </a:solidFill>
            </a:endParaRPr>
          </a:p>
          <a:p>
            <a:pPr marL="228600" lvl="1" indent="-228600" algn="l" defTabSz="889000">
              <a:lnSpc>
                <a:spcPct val="90000"/>
              </a:lnSpc>
              <a:spcBef>
                <a:spcPct val="0"/>
              </a:spcBef>
              <a:spcAft>
                <a:spcPct val="15000"/>
              </a:spcAft>
              <a:buChar char="•"/>
            </a:pPr>
            <a:r>
              <a:rPr lang="ro-RO" sz="2000" b="1" kern="1200" smtClean="0">
                <a:solidFill>
                  <a:schemeClr val="tx1"/>
                </a:solidFill>
              </a:rPr>
              <a:t>A </a:t>
            </a:r>
            <a:r>
              <a:rPr lang="ro-RO" sz="2000" b="1" kern="1200">
                <a:solidFill>
                  <a:schemeClr val="tx1"/>
                </a:solidFill>
              </a:rPr>
              <a:t>lucra aurul, argintul și </a:t>
            </a:r>
            <a:r>
              <a:rPr lang="ro-RO" sz="2000" b="1" kern="1200">
                <a:solidFill>
                  <a:schemeClr val="tx1"/>
                </a:solidFill>
              </a:rPr>
              <a:t>bronzul </a:t>
            </a:r>
            <a:endParaRPr lang="ro-RO" sz="2000" b="1" kern="1200" smtClean="0">
              <a:solidFill>
                <a:schemeClr val="tx1"/>
              </a:solidFill>
            </a:endParaRPr>
          </a:p>
          <a:p>
            <a:pPr marL="228600" lvl="1" indent="-228600" algn="l" defTabSz="889000">
              <a:lnSpc>
                <a:spcPct val="90000"/>
              </a:lnSpc>
              <a:spcBef>
                <a:spcPct val="0"/>
              </a:spcBef>
              <a:spcAft>
                <a:spcPct val="15000"/>
              </a:spcAft>
              <a:buChar char="•"/>
            </a:pPr>
            <a:r>
              <a:rPr lang="ro-RO" sz="2000" b="1" kern="1200" smtClean="0">
                <a:solidFill>
                  <a:schemeClr val="tx1"/>
                </a:solidFill>
              </a:rPr>
              <a:t>Cioplitul </a:t>
            </a:r>
            <a:r>
              <a:rPr lang="ro-RO" sz="2000" b="1" kern="1200" smtClean="0">
                <a:solidFill>
                  <a:schemeClr val="tx1"/>
                </a:solidFill>
              </a:rPr>
              <a:t>pietrelor</a:t>
            </a:r>
            <a:endParaRPr lang="ro-RO" sz="2000" b="1" kern="1200" smtClean="0">
              <a:solidFill>
                <a:schemeClr val="tx1"/>
              </a:solidFill>
            </a:endParaRPr>
          </a:p>
          <a:p>
            <a:pPr marL="228600" lvl="1" indent="-228600" algn="l" defTabSz="889000">
              <a:lnSpc>
                <a:spcPct val="90000"/>
              </a:lnSpc>
              <a:spcBef>
                <a:spcPct val="0"/>
              </a:spcBef>
              <a:spcAft>
                <a:spcPct val="15000"/>
              </a:spcAft>
              <a:buChar char="•"/>
            </a:pPr>
            <a:r>
              <a:rPr lang="ro-RO" sz="2000" b="1" kern="1200" smtClean="0">
                <a:solidFill>
                  <a:schemeClr val="tx1"/>
                </a:solidFill>
              </a:rPr>
              <a:t>Lucrarea </a:t>
            </a:r>
            <a:r>
              <a:rPr lang="ro-RO" sz="2000" b="1" kern="1200" smtClean="0">
                <a:solidFill>
                  <a:schemeClr val="tx1"/>
                </a:solidFill>
              </a:rPr>
              <a:t>lemnului</a:t>
            </a:r>
            <a:endParaRPr lang="ro-RO" sz="2000" b="1" kern="1200" smtClean="0">
              <a:solidFill>
                <a:schemeClr val="tx1"/>
              </a:solidFill>
            </a:endParaRPr>
          </a:p>
          <a:p>
            <a:pPr marL="228600" lvl="1" indent="-228600" algn="l" defTabSz="889000">
              <a:lnSpc>
                <a:spcPct val="90000"/>
              </a:lnSpc>
              <a:spcBef>
                <a:spcPct val="0"/>
              </a:spcBef>
              <a:spcAft>
                <a:spcPct val="15000"/>
              </a:spcAft>
              <a:buChar char="•"/>
            </a:pPr>
            <a:r>
              <a:rPr lang="ro-RO" sz="2000" b="1" kern="1200" smtClean="0">
                <a:solidFill>
                  <a:schemeClr val="tx1"/>
                </a:solidFill>
              </a:rPr>
              <a:t>Tot </a:t>
            </a:r>
            <a:r>
              <a:rPr lang="ro-RO" sz="2000" b="1" kern="1200">
                <a:solidFill>
                  <a:schemeClr val="tx1"/>
                </a:solidFill>
              </a:rPr>
              <a:t>felul de </a:t>
            </a:r>
            <a:r>
              <a:rPr lang="ro-RO" sz="2000" b="1" kern="1200">
                <a:solidFill>
                  <a:schemeClr val="tx1"/>
                </a:solidFill>
              </a:rPr>
              <a:t>munci</a:t>
            </a:r>
            <a:r>
              <a:rPr lang="ro-RO" sz="2000" b="1" kern="1200" smtClean="0">
                <a:solidFill>
                  <a:schemeClr val="tx1"/>
                </a:solidFill>
              </a:rPr>
              <a:t>.</a:t>
            </a:r>
            <a:endParaRPr lang="ro-RO" sz="2000" b="1" kern="1200">
              <a:solidFill>
                <a:schemeClr val="tx1"/>
              </a:solidFill>
            </a:endParaRPr>
          </a:p>
        </p:txBody>
      </p:sp>
      <p:sp>
        <p:nvSpPr>
          <p:cNvPr id="13" name="Flecha: circular 12"/>
          <p:cNvSpPr/>
          <p:nvPr/>
        </p:nvSpPr>
        <p:spPr>
          <a:xfrm rot="19983065">
            <a:off x="5438556" y="1577594"/>
            <a:ext cx="2076478" cy="1291305"/>
          </a:xfrm>
          <a:prstGeom prst="circularArrow">
            <a:avLst>
              <a:gd name="adj1" fmla="val 12500"/>
              <a:gd name="adj2" fmla="val 1142322"/>
              <a:gd name="adj3" fmla="val 20457678"/>
              <a:gd name="adj4" fmla="val 12696952"/>
              <a:gd name="adj5" fmla="val 23871"/>
            </a:avLst>
          </a:prstGeom>
          <a:ln>
            <a:noFill/>
          </a:ln>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dk1"/>
          </a:fillRef>
          <a:effectRef idx="1">
            <a:schemeClr val="dk1"/>
          </a:effectRef>
          <a:fontRef idx="minor">
            <a:schemeClr val="lt1"/>
          </a:fontRef>
        </p:style>
      </p:sp>
      <p:pic>
        <p:nvPicPr>
          <p:cNvPr id="7" name="Imagen 6"/>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226314" y="4975684"/>
            <a:ext cx="2637176" cy="1772933"/>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6313036" y="4976417"/>
            <a:ext cx="2617422" cy="1763056"/>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3264736" y="4974585"/>
            <a:ext cx="2647053" cy="1787748"/>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31359269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par>
                          <p:cTn id="29" fill="hold">
                            <p:stCondLst>
                              <p:cond delay="500"/>
                            </p:stCondLst>
                            <p:childTnLst>
                              <p:par>
                                <p:cTn id="30" presetID="26"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290">
                                          <p:stCondLst>
                                            <p:cond delay="0"/>
                                          </p:stCondLst>
                                        </p:cTn>
                                        <p:tgtEl>
                                          <p:spTgt spid="7"/>
                                        </p:tgtEl>
                                      </p:cBhvr>
                                    </p:animEffect>
                                    <p:anim calcmode="lin" valueType="num">
                                      <p:cBhvr>
                                        <p:cTn id="33"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38" dur="13">
                                          <p:stCondLst>
                                            <p:cond delay="325"/>
                                          </p:stCondLst>
                                        </p:cTn>
                                        <p:tgtEl>
                                          <p:spTgt spid="7"/>
                                        </p:tgtEl>
                                      </p:cBhvr>
                                      <p:to x="100000" y="60000"/>
                                    </p:animScale>
                                    <p:animScale>
                                      <p:cBhvr>
                                        <p:cTn id="39" dur="83" decel="50000">
                                          <p:stCondLst>
                                            <p:cond delay="338"/>
                                          </p:stCondLst>
                                        </p:cTn>
                                        <p:tgtEl>
                                          <p:spTgt spid="7"/>
                                        </p:tgtEl>
                                      </p:cBhvr>
                                      <p:to x="100000" y="100000"/>
                                    </p:animScale>
                                    <p:animScale>
                                      <p:cBhvr>
                                        <p:cTn id="40" dur="13">
                                          <p:stCondLst>
                                            <p:cond delay="656"/>
                                          </p:stCondLst>
                                        </p:cTn>
                                        <p:tgtEl>
                                          <p:spTgt spid="7"/>
                                        </p:tgtEl>
                                      </p:cBhvr>
                                      <p:to x="100000" y="80000"/>
                                    </p:animScale>
                                    <p:animScale>
                                      <p:cBhvr>
                                        <p:cTn id="41" dur="83" decel="50000">
                                          <p:stCondLst>
                                            <p:cond delay="669"/>
                                          </p:stCondLst>
                                        </p:cTn>
                                        <p:tgtEl>
                                          <p:spTgt spid="7"/>
                                        </p:tgtEl>
                                      </p:cBhvr>
                                      <p:to x="100000" y="100000"/>
                                    </p:animScale>
                                    <p:animScale>
                                      <p:cBhvr>
                                        <p:cTn id="42" dur="13">
                                          <p:stCondLst>
                                            <p:cond delay="821"/>
                                          </p:stCondLst>
                                        </p:cTn>
                                        <p:tgtEl>
                                          <p:spTgt spid="7"/>
                                        </p:tgtEl>
                                      </p:cBhvr>
                                      <p:to x="100000" y="90000"/>
                                    </p:animScale>
                                    <p:animScale>
                                      <p:cBhvr>
                                        <p:cTn id="43" dur="83" decel="50000">
                                          <p:stCondLst>
                                            <p:cond delay="834"/>
                                          </p:stCondLst>
                                        </p:cTn>
                                        <p:tgtEl>
                                          <p:spTgt spid="7"/>
                                        </p:tgtEl>
                                      </p:cBhvr>
                                      <p:to x="100000" y="100000"/>
                                    </p:animScale>
                                    <p:animScale>
                                      <p:cBhvr>
                                        <p:cTn id="44" dur="13">
                                          <p:stCondLst>
                                            <p:cond delay="904"/>
                                          </p:stCondLst>
                                        </p:cTn>
                                        <p:tgtEl>
                                          <p:spTgt spid="7"/>
                                        </p:tgtEl>
                                      </p:cBhvr>
                                      <p:to x="100000" y="95000"/>
                                    </p:animScale>
                                    <p:animScale>
                                      <p:cBhvr>
                                        <p:cTn id="45" dur="83" decel="50000">
                                          <p:stCondLst>
                                            <p:cond delay="917"/>
                                          </p:stCondLst>
                                        </p:cTn>
                                        <p:tgtEl>
                                          <p:spTgt spid="7"/>
                                        </p:tgtEl>
                                      </p:cBhvr>
                                      <p:to x="100000" y="100000"/>
                                    </p:animScale>
                                  </p:childTnLst>
                                </p:cTn>
                              </p:par>
                            </p:childTnLst>
                          </p:cTn>
                        </p:par>
                        <p:par>
                          <p:cTn id="46" fill="hold">
                            <p:stCondLst>
                              <p:cond delay="1500"/>
                            </p:stCondLst>
                            <p:childTnLst>
                              <p:par>
                                <p:cTn id="47" presetID="26" presetClass="entr" presetSubtype="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290">
                                          <p:stCondLst>
                                            <p:cond delay="0"/>
                                          </p:stCondLst>
                                        </p:cTn>
                                        <p:tgtEl>
                                          <p:spTgt spid="9"/>
                                        </p:tgtEl>
                                      </p:cBhvr>
                                    </p:animEffect>
                                    <p:anim calcmode="lin" valueType="num">
                                      <p:cBhvr>
                                        <p:cTn id="50"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1"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2"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53"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54"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55" dur="13">
                                          <p:stCondLst>
                                            <p:cond delay="325"/>
                                          </p:stCondLst>
                                        </p:cTn>
                                        <p:tgtEl>
                                          <p:spTgt spid="9"/>
                                        </p:tgtEl>
                                      </p:cBhvr>
                                      <p:to x="100000" y="60000"/>
                                    </p:animScale>
                                    <p:animScale>
                                      <p:cBhvr>
                                        <p:cTn id="56" dur="83" decel="50000">
                                          <p:stCondLst>
                                            <p:cond delay="338"/>
                                          </p:stCondLst>
                                        </p:cTn>
                                        <p:tgtEl>
                                          <p:spTgt spid="9"/>
                                        </p:tgtEl>
                                      </p:cBhvr>
                                      <p:to x="100000" y="100000"/>
                                    </p:animScale>
                                    <p:animScale>
                                      <p:cBhvr>
                                        <p:cTn id="57" dur="13">
                                          <p:stCondLst>
                                            <p:cond delay="656"/>
                                          </p:stCondLst>
                                        </p:cTn>
                                        <p:tgtEl>
                                          <p:spTgt spid="9"/>
                                        </p:tgtEl>
                                      </p:cBhvr>
                                      <p:to x="100000" y="80000"/>
                                    </p:animScale>
                                    <p:animScale>
                                      <p:cBhvr>
                                        <p:cTn id="58" dur="83" decel="50000">
                                          <p:stCondLst>
                                            <p:cond delay="669"/>
                                          </p:stCondLst>
                                        </p:cTn>
                                        <p:tgtEl>
                                          <p:spTgt spid="9"/>
                                        </p:tgtEl>
                                      </p:cBhvr>
                                      <p:to x="100000" y="100000"/>
                                    </p:animScale>
                                    <p:animScale>
                                      <p:cBhvr>
                                        <p:cTn id="59" dur="13">
                                          <p:stCondLst>
                                            <p:cond delay="821"/>
                                          </p:stCondLst>
                                        </p:cTn>
                                        <p:tgtEl>
                                          <p:spTgt spid="9"/>
                                        </p:tgtEl>
                                      </p:cBhvr>
                                      <p:to x="100000" y="90000"/>
                                    </p:animScale>
                                    <p:animScale>
                                      <p:cBhvr>
                                        <p:cTn id="60" dur="83" decel="50000">
                                          <p:stCondLst>
                                            <p:cond delay="834"/>
                                          </p:stCondLst>
                                        </p:cTn>
                                        <p:tgtEl>
                                          <p:spTgt spid="9"/>
                                        </p:tgtEl>
                                      </p:cBhvr>
                                      <p:to x="100000" y="100000"/>
                                    </p:animScale>
                                    <p:animScale>
                                      <p:cBhvr>
                                        <p:cTn id="61" dur="13">
                                          <p:stCondLst>
                                            <p:cond delay="904"/>
                                          </p:stCondLst>
                                        </p:cTn>
                                        <p:tgtEl>
                                          <p:spTgt spid="9"/>
                                        </p:tgtEl>
                                      </p:cBhvr>
                                      <p:to x="100000" y="95000"/>
                                    </p:animScale>
                                    <p:animScale>
                                      <p:cBhvr>
                                        <p:cTn id="62" dur="83" decel="50000">
                                          <p:stCondLst>
                                            <p:cond delay="917"/>
                                          </p:stCondLst>
                                        </p:cTn>
                                        <p:tgtEl>
                                          <p:spTgt spid="9"/>
                                        </p:tgtEl>
                                      </p:cBhvr>
                                      <p:to x="100000" y="100000"/>
                                    </p:animScale>
                                  </p:childTnLst>
                                </p:cTn>
                              </p:par>
                            </p:childTnLst>
                          </p:cTn>
                        </p:par>
                        <p:par>
                          <p:cTn id="63" fill="hold">
                            <p:stCondLst>
                              <p:cond delay="2500"/>
                            </p:stCondLst>
                            <p:childTnLst>
                              <p:par>
                                <p:cTn id="64" presetID="26" presetClass="entr" presetSubtype="0"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down)">
                                      <p:cBhvr>
                                        <p:cTn id="66" dur="290">
                                          <p:stCondLst>
                                            <p:cond delay="0"/>
                                          </p:stCondLst>
                                        </p:cTn>
                                        <p:tgtEl>
                                          <p:spTgt spid="8"/>
                                        </p:tgtEl>
                                      </p:cBhvr>
                                    </p:animEffect>
                                    <p:anim calcmode="lin" valueType="num">
                                      <p:cBhvr>
                                        <p:cTn id="67"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8"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9"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70"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71"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72" dur="13">
                                          <p:stCondLst>
                                            <p:cond delay="325"/>
                                          </p:stCondLst>
                                        </p:cTn>
                                        <p:tgtEl>
                                          <p:spTgt spid="8"/>
                                        </p:tgtEl>
                                      </p:cBhvr>
                                      <p:to x="100000" y="60000"/>
                                    </p:animScale>
                                    <p:animScale>
                                      <p:cBhvr>
                                        <p:cTn id="73" dur="83" decel="50000">
                                          <p:stCondLst>
                                            <p:cond delay="338"/>
                                          </p:stCondLst>
                                        </p:cTn>
                                        <p:tgtEl>
                                          <p:spTgt spid="8"/>
                                        </p:tgtEl>
                                      </p:cBhvr>
                                      <p:to x="100000" y="100000"/>
                                    </p:animScale>
                                    <p:animScale>
                                      <p:cBhvr>
                                        <p:cTn id="74" dur="13">
                                          <p:stCondLst>
                                            <p:cond delay="656"/>
                                          </p:stCondLst>
                                        </p:cTn>
                                        <p:tgtEl>
                                          <p:spTgt spid="8"/>
                                        </p:tgtEl>
                                      </p:cBhvr>
                                      <p:to x="100000" y="80000"/>
                                    </p:animScale>
                                    <p:animScale>
                                      <p:cBhvr>
                                        <p:cTn id="75" dur="83" decel="50000">
                                          <p:stCondLst>
                                            <p:cond delay="669"/>
                                          </p:stCondLst>
                                        </p:cTn>
                                        <p:tgtEl>
                                          <p:spTgt spid="8"/>
                                        </p:tgtEl>
                                      </p:cBhvr>
                                      <p:to x="100000" y="100000"/>
                                    </p:animScale>
                                    <p:animScale>
                                      <p:cBhvr>
                                        <p:cTn id="76" dur="13">
                                          <p:stCondLst>
                                            <p:cond delay="821"/>
                                          </p:stCondLst>
                                        </p:cTn>
                                        <p:tgtEl>
                                          <p:spTgt spid="8"/>
                                        </p:tgtEl>
                                      </p:cBhvr>
                                      <p:to x="100000" y="90000"/>
                                    </p:animScale>
                                    <p:animScale>
                                      <p:cBhvr>
                                        <p:cTn id="77" dur="83" decel="50000">
                                          <p:stCondLst>
                                            <p:cond delay="834"/>
                                          </p:stCondLst>
                                        </p:cTn>
                                        <p:tgtEl>
                                          <p:spTgt spid="8"/>
                                        </p:tgtEl>
                                      </p:cBhvr>
                                      <p:to x="100000" y="100000"/>
                                    </p:animScale>
                                    <p:animScale>
                                      <p:cBhvr>
                                        <p:cTn id="78" dur="13">
                                          <p:stCondLst>
                                            <p:cond delay="904"/>
                                          </p:stCondLst>
                                        </p:cTn>
                                        <p:tgtEl>
                                          <p:spTgt spid="8"/>
                                        </p:tgtEl>
                                      </p:cBhvr>
                                      <p:to x="100000" y="95000"/>
                                    </p:animScale>
                                    <p:animScale>
                                      <p:cBhvr>
                                        <p:cTn id="79" dur="83" decel="50000">
                                          <p:stCondLst>
                                            <p:cond delay="917"/>
                                          </p:stCondLst>
                                        </p:cTn>
                                        <p:tgtEl>
                                          <p:spTgt spid="8"/>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17" presetClass="entr" presetSubtype="2" fill="hold" grpId="0" nodeType="clickEffect">
                                  <p:stCondLst>
                                    <p:cond delay="0"/>
                                  </p:stCondLst>
                                  <p:childTnLst>
                                    <p:set>
                                      <p:cBhvr>
                                        <p:cTn id="83" dur="1" fill="hold">
                                          <p:stCondLst>
                                            <p:cond delay="0"/>
                                          </p:stCondLst>
                                        </p:cTn>
                                        <p:tgtEl>
                                          <p:spTgt spid="11">
                                            <p:bg/>
                                          </p:spTgt>
                                        </p:tgtEl>
                                        <p:attrNameLst>
                                          <p:attrName>style.visibility</p:attrName>
                                        </p:attrNameLst>
                                      </p:cBhvr>
                                      <p:to>
                                        <p:strVal val="visible"/>
                                      </p:to>
                                    </p:set>
                                    <p:anim calcmode="lin" valueType="num">
                                      <p:cBhvr>
                                        <p:cTn id="84" dur="500" fill="hold"/>
                                        <p:tgtEl>
                                          <p:spTgt spid="11">
                                            <p:bg/>
                                          </p:spTgt>
                                        </p:tgtEl>
                                        <p:attrNameLst>
                                          <p:attrName>ppt_x</p:attrName>
                                        </p:attrNameLst>
                                      </p:cBhvr>
                                      <p:tavLst>
                                        <p:tav tm="0">
                                          <p:val>
                                            <p:strVal val="#ppt_x+#ppt_w/2"/>
                                          </p:val>
                                        </p:tav>
                                        <p:tav tm="100000">
                                          <p:val>
                                            <p:strVal val="#ppt_x"/>
                                          </p:val>
                                        </p:tav>
                                      </p:tavLst>
                                    </p:anim>
                                    <p:anim calcmode="lin" valueType="num">
                                      <p:cBhvr>
                                        <p:cTn id="85" dur="500" fill="hold"/>
                                        <p:tgtEl>
                                          <p:spTgt spid="11">
                                            <p:bg/>
                                          </p:spTgt>
                                        </p:tgtEl>
                                        <p:attrNameLst>
                                          <p:attrName>ppt_y</p:attrName>
                                        </p:attrNameLst>
                                      </p:cBhvr>
                                      <p:tavLst>
                                        <p:tav tm="0">
                                          <p:val>
                                            <p:strVal val="#ppt_y"/>
                                          </p:val>
                                        </p:tav>
                                        <p:tav tm="100000">
                                          <p:val>
                                            <p:strVal val="#ppt_y"/>
                                          </p:val>
                                        </p:tav>
                                      </p:tavLst>
                                    </p:anim>
                                    <p:anim calcmode="lin" valueType="num">
                                      <p:cBhvr>
                                        <p:cTn id="86" dur="500" fill="hold"/>
                                        <p:tgtEl>
                                          <p:spTgt spid="11">
                                            <p:bg/>
                                          </p:spTgt>
                                        </p:tgtEl>
                                        <p:attrNameLst>
                                          <p:attrName>ppt_w</p:attrName>
                                        </p:attrNameLst>
                                      </p:cBhvr>
                                      <p:tavLst>
                                        <p:tav tm="0">
                                          <p:val>
                                            <p:fltVal val="0"/>
                                          </p:val>
                                        </p:tav>
                                        <p:tav tm="100000">
                                          <p:val>
                                            <p:strVal val="#ppt_w"/>
                                          </p:val>
                                        </p:tav>
                                      </p:tavLst>
                                    </p:anim>
                                    <p:anim calcmode="lin" valueType="num">
                                      <p:cBhvr>
                                        <p:cTn id="87" dur="500" fill="hold"/>
                                        <p:tgtEl>
                                          <p:spTgt spid="11">
                                            <p:bg/>
                                          </p:spTgt>
                                        </p:tgtEl>
                                        <p:attrNameLst>
                                          <p:attrName>ppt_h</p:attrName>
                                        </p:attrNameLst>
                                      </p:cBhvr>
                                      <p:tavLst>
                                        <p:tav tm="0">
                                          <p:val>
                                            <p:strVal val="#ppt_h"/>
                                          </p:val>
                                        </p:tav>
                                        <p:tav tm="100000">
                                          <p:val>
                                            <p:strVal val="#ppt_h"/>
                                          </p:val>
                                        </p:tav>
                                      </p:tavLst>
                                    </p:anim>
                                  </p:childTnLst>
                                </p:cTn>
                              </p:par>
                            </p:childTnLst>
                          </p:cTn>
                        </p:par>
                        <p:par>
                          <p:cTn id="88" fill="hold">
                            <p:stCondLst>
                              <p:cond delay="500"/>
                            </p:stCondLst>
                            <p:childTnLst>
                              <p:par>
                                <p:cTn id="89" presetID="37" presetClass="entr" presetSubtype="0" fill="hold" grpId="0" nodeType="afterEffect">
                                  <p:stCondLst>
                                    <p:cond delay="0"/>
                                  </p:stCondLst>
                                  <p:childTnLst>
                                    <p:set>
                                      <p:cBhvr>
                                        <p:cTn id="90" dur="1" fill="hold">
                                          <p:stCondLst>
                                            <p:cond delay="0"/>
                                          </p:stCondLst>
                                        </p:cTn>
                                        <p:tgtEl>
                                          <p:spTgt spid="11">
                                            <p:txEl>
                                              <p:pRg st="0" end="0"/>
                                            </p:txEl>
                                          </p:spTgt>
                                        </p:tgtEl>
                                        <p:attrNameLst>
                                          <p:attrName>style.visibility</p:attrName>
                                        </p:attrNameLst>
                                      </p:cBhvr>
                                      <p:to>
                                        <p:strVal val="visible"/>
                                      </p:to>
                                    </p:set>
                                    <p:animEffect transition="in" filter="fade">
                                      <p:cBhvr>
                                        <p:cTn id="91" dur="1000"/>
                                        <p:tgtEl>
                                          <p:spTgt spid="11">
                                            <p:txEl>
                                              <p:pRg st="0" end="0"/>
                                            </p:txEl>
                                          </p:spTgt>
                                        </p:tgtEl>
                                      </p:cBhvr>
                                    </p:animEffect>
                                    <p:anim calcmode="lin" valueType="num">
                                      <p:cBhvr>
                                        <p:cTn id="9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3"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par>
                          <p:cTn id="95" fill="hold">
                            <p:stCondLst>
                              <p:cond delay="1500"/>
                            </p:stCondLst>
                            <p:childTnLst>
                              <p:par>
                                <p:cTn id="96" presetID="22" presetClass="entr" presetSubtype="8" fill="hold" grpId="0" nodeType="afterEffect">
                                  <p:stCondLst>
                                    <p:cond delay="0"/>
                                  </p:stCondLst>
                                  <p:childTnLst>
                                    <p:set>
                                      <p:cBhvr>
                                        <p:cTn id="97" dur="1" fill="hold">
                                          <p:stCondLst>
                                            <p:cond delay="0"/>
                                          </p:stCondLst>
                                        </p:cTn>
                                        <p:tgtEl>
                                          <p:spTgt spid="11">
                                            <p:txEl>
                                              <p:pRg st="1" end="1"/>
                                            </p:txEl>
                                          </p:spTgt>
                                        </p:tgtEl>
                                        <p:attrNameLst>
                                          <p:attrName>style.visibility</p:attrName>
                                        </p:attrNameLst>
                                      </p:cBhvr>
                                      <p:to>
                                        <p:strVal val="visible"/>
                                      </p:to>
                                    </p:set>
                                    <p:animEffect transition="in" filter="wipe(left)">
                                      <p:cBhvr>
                                        <p:cTn id="98" dur="500"/>
                                        <p:tgtEl>
                                          <p:spTgt spid="11">
                                            <p:txEl>
                                              <p:pRg st="1" end="1"/>
                                            </p:txEl>
                                          </p:spTgt>
                                        </p:tgtEl>
                                      </p:cBhvr>
                                    </p:animEffect>
                                  </p:childTnLst>
                                </p:cTn>
                              </p:par>
                            </p:childTnLst>
                          </p:cTn>
                        </p:par>
                        <p:par>
                          <p:cTn id="99" fill="hold">
                            <p:stCondLst>
                              <p:cond delay="2000"/>
                            </p:stCondLst>
                            <p:childTnLst>
                              <p:par>
                                <p:cTn id="100" presetID="22" presetClass="entr" presetSubtype="8" fill="hold" grpId="0" nodeType="afterEffect">
                                  <p:stCondLst>
                                    <p:cond delay="0"/>
                                  </p:stCondLst>
                                  <p:childTnLst>
                                    <p:set>
                                      <p:cBhvr>
                                        <p:cTn id="101" dur="1" fill="hold">
                                          <p:stCondLst>
                                            <p:cond delay="0"/>
                                          </p:stCondLst>
                                        </p:cTn>
                                        <p:tgtEl>
                                          <p:spTgt spid="11">
                                            <p:txEl>
                                              <p:pRg st="2" end="2"/>
                                            </p:txEl>
                                          </p:spTgt>
                                        </p:tgtEl>
                                        <p:attrNameLst>
                                          <p:attrName>style.visibility</p:attrName>
                                        </p:attrNameLst>
                                      </p:cBhvr>
                                      <p:to>
                                        <p:strVal val="visible"/>
                                      </p:to>
                                    </p:set>
                                    <p:animEffect transition="in" filter="wipe(left)">
                                      <p:cBhvr>
                                        <p:cTn id="102" dur="500"/>
                                        <p:tgtEl>
                                          <p:spTgt spid="11">
                                            <p:txEl>
                                              <p:pRg st="2" end="2"/>
                                            </p:txEl>
                                          </p:spTgt>
                                        </p:tgtEl>
                                      </p:cBhvr>
                                    </p:animEffect>
                                  </p:childTnLst>
                                </p:cTn>
                              </p:par>
                            </p:childTnLst>
                          </p:cTn>
                        </p:par>
                        <p:par>
                          <p:cTn id="103" fill="hold">
                            <p:stCondLst>
                              <p:cond delay="2500"/>
                            </p:stCondLst>
                            <p:childTnLst>
                              <p:par>
                                <p:cTn id="104" presetID="22" presetClass="entr" presetSubtype="8" fill="hold" grpId="0" nodeType="afterEffect">
                                  <p:stCondLst>
                                    <p:cond delay="0"/>
                                  </p:stCondLst>
                                  <p:childTnLst>
                                    <p:set>
                                      <p:cBhvr>
                                        <p:cTn id="105" dur="1" fill="hold">
                                          <p:stCondLst>
                                            <p:cond delay="0"/>
                                          </p:stCondLst>
                                        </p:cTn>
                                        <p:tgtEl>
                                          <p:spTgt spid="11">
                                            <p:txEl>
                                              <p:pRg st="3" end="3"/>
                                            </p:txEl>
                                          </p:spTgt>
                                        </p:tgtEl>
                                        <p:attrNameLst>
                                          <p:attrName>style.visibility</p:attrName>
                                        </p:attrNameLst>
                                      </p:cBhvr>
                                      <p:to>
                                        <p:strVal val="visible"/>
                                      </p:to>
                                    </p:set>
                                    <p:animEffect transition="in" filter="wipe(left)">
                                      <p:cBhvr>
                                        <p:cTn id="106" dur="500"/>
                                        <p:tgtEl>
                                          <p:spTgt spid="11">
                                            <p:txEl>
                                              <p:pRg st="3" end="3"/>
                                            </p:txEl>
                                          </p:spTgt>
                                        </p:tgtEl>
                                      </p:cBhvr>
                                    </p:animEffect>
                                  </p:childTnLst>
                                </p:cTn>
                              </p:par>
                            </p:childTnLst>
                          </p:cTn>
                        </p:par>
                        <p:par>
                          <p:cTn id="107" fill="hold">
                            <p:stCondLst>
                              <p:cond delay="3000"/>
                            </p:stCondLst>
                            <p:childTnLst>
                              <p:par>
                                <p:cTn id="108" presetID="22" presetClass="entr" presetSubtype="8" fill="hold" grpId="0" nodeType="afterEffect">
                                  <p:stCondLst>
                                    <p:cond delay="0"/>
                                  </p:stCondLst>
                                  <p:childTnLst>
                                    <p:set>
                                      <p:cBhvr>
                                        <p:cTn id="109" dur="1" fill="hold">
                                          <p:stCondLst>
                                            <p:cond delay="0"/>
                                          </p:stCondLst>
                                        </p:cTn>
                                        <p:tgtEl>
                                          <p:spTgt spid="11">
                                            <p:txEl>
                                              <p:pRg st="4" end="4"/>
                                            </p:txEl>
                                          </p:spTgt>
                                        </p:tgtEl>
                                        <p:attrNameLst>
                                          <p:attrName>style.visibility</p:attrName>
                                        </p:attrNameLst>
                                      </p:cBhvr>
                                      <p:to>
                                        <p:strVal val="visible"/>
                                      </p:to>
                                    </p:set>
                                    <p:animEffect transition="in" filter="wipe(left)">
                                      <p:cBhvr>
                                        <p:cTn id="110" dur="500"/>
                                        <p:tgtEl>
                                          <p:spTgt spid="11">
                                            <p:txEl>
                                              <p:pRg st="4" end="4"/>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7" presetClass="entr" presetSubtype="8" fill="hold" nodeType="clickEffect">
                                  <p:stCondLst>
                                    <p:cond delay="0"/>
                                  </p:stCondLst>
                                  <p:childTnLst>
                                    <p:set>
                                      <p:cBhvr>
                                        <p:cTn id="114" dur="1" fill="hold">
                                          <p:stCondLst>
                                            <p:cond delay="0"/>
                                          </p:stCondLst>
                                        </p:cTn>
                                        <p:tgtEl>
                                          <p:spTgt spid="13"/>
                                        </p:tgtEl>
                                        <p:attrNameLst>
                                          <p:attrName>style.visibility</p:attrName>
                                        </p:attrNameLst>
                                      </p:cBhvr>
                                      <p:to>
                                        <p:strVal val="visible"/>
                                      </p:to>
                                    </p:set>
                                    <p:anim calcmode="lin" valueType="num">
                                      <p:cBhvr>
                                        <p:cTn id="115" dur="500" fill="hold"/>
                                        <p:tgtEl>
                                          <p:spTgt spid="13"/>
                                        </p:tgtEl>
                                        <p:attrNameLst>
                                          <p:attrName>ppt_x</p:attrName>
                                        </p:attrNameLst>
                                      </p:cBhvr>
                                      <p:tavLst>
                                        <p:tav tm="0">
                                          <p:val>
                                            <p:strVal val="#ppt_x-#ppt_w/2"/>
                                          </p:val>
                                        </p:tav>
                                        <p:tav tm="100000">
                                          <p:val>
                                            <p:strVal val="#ppt_x"/>
                                          </p:val>
                                        </p:tav>
                                      </p:tavLst>
                                    </p:anim>
                                    <p:anim calcmode="lin" valueType="num">
                                      <p:cBhvr>
                                        <p:cTn id="116" dur="500" fill="hold"/>
                                        <p:tgtEl>
                                          <p:spTgt spid="13"/>
                                        </p:tgtEl>
                                        <p:attrNameLst>
                                          <p:attrName>ppt_y</p:attrName>
                                        </p:attrNameLst>
                                      </p:cBhvr>
                                      <p:tavLst>
                                        <p:tav tm="0">
                                          <p:val>
                                            <p:strVal val="#ppt_y"/>
                                          </p:val>
                                        </p:tav>
                                        <p:tav tm="100000">
                                          <p:val>
                                            <p:strVal val="#ppt_y"/>
                                          </p:val>
                                        </p:tav>
                                      </p:tavLst>
                                    </p:anim>
                                    <p:anim calcmode="lin" valueType="num">
                                      <p:cBhvr>
                                        <p:cTn id="117" dur="500" fill="hold"/>
                                        <p:tgtEl>
                                          <p:spTgt spid="13"/>
                                        </p:tgtEl>
                                        <p:attrNameLst>
                                          <p:attrName>ppt_w</p:attrName>
                                        </p:attrNameLst>
                                      </p:cBhvr>
                                      <p:tavLst>
                                        <p:tav tm="0">
                                          <p:val>
                                            <p:fltVal val="0"/>
                                          </p:val>
                                        </p:tav>
                                        <p:tav tm="100000">
                                          <p:val>
                                            <p:strVal val="#ppt_w"/>
                                          </p:val>
                                        </p:tav>
                                      </p:tavLst>
                                    </p:anim>
                                    <p:anim calcmode="lin" valueType="num">
                                      <p:cBhvr>
                                        <p:cTn id="118" dur="500" fill="hold"/>
                                        <p:tgtEl>
                                          <p:spTgt spid="13"/>
                                        </p:tgtEl>
                                        <p:attrNameLst>
                                          <p:attrName>ppt_h</p:attrName>
                                        </p:attrNameLst>
                                      </p:cBhvr>
                                      <p:tavLst>
                                        <p:tav tm="0">
                                          <p:val>
                                            <p:strVal val="#ppt_h"/>
                                          </p:val>
                                        </p:tav>
                                        <p:tav tm="100000">
                                          <p:val>
                                            <p:strVal val="#ppt_h"/>
                                          </p:val>
                                        </p:tav>
                                      </p:tavLst>
                                    </p:anim>
                                  </p:childTnLst>
                                </p:cTn>
                              </p:par>
                            </p:childTnLst>
                          </p:cTn>
                        </p:par>
                        <p:par>
                          <p:cTn id="119" fill="hold">
                            <p:stCondLst>
                              <p:cond delay="500"/>
                            </p:stCondLst>
                            <p:childTnLst>
                              <p:par>
                                <p:cTn id="120" presetID="17" presetClass="entr" presetSubtype="8" fill="hold" grpId="0" nodeType="afterEffect">
                                  <p:stCondLst>
                                    <p:cond delay="0"/>
                                  </p:stCondLst>
                                  <p:childTnLst>
                                    <p:set>
                                      <p:cBhvr>
                                        <p:cTn id="121" dur="1" fill="hold">
                                          <p:stCondLst>
                                            <p:cond delay="0"/>
                                          </p:stCondLst>
                                        </p:cTn>
                                        <p:tgtEl>
                                          <p:spTgt spid="12">
                                            <p:bg/>
                                          </p:spTgt>
                                        </p:tgtEl>
                                        <p:attrNameLst>
                                          <p:attrName>style.visibility</p:attrName>
                                        </p:attrNameLst>
                                      </p:cBhvr>
                                      <p:to>
                                        <p:strVal val="visible"/>
                                      </p:to>
                                    </p:set>
                                    <p:anim calcmode="lin" valueType="num">
                                      <p:cBhvr>
                                        <p:cTn id="122" dur="500" fill="hold"/>
                                        <p:tgtEl>
                                          <p:spTgt spid="12">
                                            <p:bg/>
                                          </p:spTgt>
                                        </p:tgtEl>
                                        <p:attrNameLst>
                                          <p:attrName>ppt_x</p:attrName>
                                        </p:attrNameLst>
                                      </p:cBhvr>
                                      <p:tavLst>
                                        <p:tav tm="0">
                                          <p:val>
                                            <p:strVal val="#ppt_x-#ppt_w/2"/>
                                          </p:val>
                                        </p:tav>
                                        <p:tav tm="100000">
                                          <p:val>
                                            <p:strVal val="#ppt_x"/>
                                          </p:val>
                                        </p:tav>
                                      </p:tavLst>
                                    </p:anim>
                                    <p:anim calcmode="lin" valueType="num">
                                      <p:cBhvr>
                                        <p:cTn id="123" dur="500" fill="hold"/>
                                        <p:tgtEl>
                                          <p:spTgt spid="12">
                                            <p:bg/>
                                          </p:spTgt>
                                        </p:tgtEl>
                                        <p:attrNameLst>
                                          <p:attrName>ppt_y</p:attrName>
                                        </p:attrNameLst>
                                      </p:cBhvr>
                                      <p:tavLst>
                                        <p:tav tm="0">
                                          <p:val>
                                            <p:strVal val="#ppt_y"/>
                                          </p:val>
                                        </p:tav>
                                        <p:tav tm="100000">
                                          <p:val>
                                            <p:strVal val="#ppt_y"/>
                                          </p:val>
                                        </p:tav>
                                      </p:tavLst>
                                    </p:anim>
                                    <p:anim calcmode="lin" valueType="num">
                                      <p:cBhvr>
                                        <p:cTn id="124" dur="500" fill="hold"/>
                                        <p:tgtEl>
                                          <p:spTgt spid="12">
                                            <p:bg/>
                                          </p:spTgt>
                                        </p:tgtEl>
                                        <p:attrNameLst>
                                          <p:attrName>ppt_w</p:attrName>
                                        </p:attrNameLst>
                                      </p:cBhvr>
                                      <p:tavLst>
                                        <p:tav tm="0">
                                          <p:val>
                                            <p:fltVal val="0"/>
                                          </p:val>
                                        </p:tav>
                                        <p:tav tm="100000">
                                          <p:val>
                                            <p:strVal val="#ppt_w"/>
                                          </p:val>
                                        </p:tav>
                                      </p:tavLst>
                                    </p:anim>
                                    <p:anim calcmode="lin" valueType="num">
                                      <p:cBhvr>
                                        <p:cTn id="125" dur="500" fill="hold"/>
                                        <p:tgtEl>
                                          <p:spTgt spid="12">
                                            <p:bg/>
                                          </p:spTgt>
                                        </p:tgtEl>
                                        <p:attrNameLst>
                                          <p:attrName>ppt_h</p:attrName>
                                        </p:attrNameLst>
                                      </p:cBhvr>
                                      <p:tavLst>
                                        <p:tav tm="0">
                                          <p:val>
                                            <p:strVal val="#ppt_h"/>
                                          </p:val>
                                        </p:tav>
                                        <p:tav tm="100000">
                                          <p:val>
                                            <p:strVal val="#ppt_h"/>
                                          </p:val>
                                        </p:tav>
                                      </p:tavLst>
                                    </p:anim>
                                  </p:childTnLst>
                                </p:cTn>
                              </p:par>
                            </p:childTnLst>
                          </p:cTn>
                        </p:par>
                        <p:par>
                          <p:cTn id="126" fill="hold">
                            <p:stCondLst>
                              <p:cond delay="1000"/>
                            </p:stCondLst>
                            <p:childTnLst>
                              <p:par>
                                <p:cTn id="127" presetID="37" presetClass="entr" presetSubtype="0" fill="hold" grpId="0" nodeType="afterEffect">
                                  <p:stCondLst>
                                    <p:cond delay="0"/>
                                  </p:stCondLst>
                                  <p:childTnLst>
                                    <p:set>
                                      <p:cBhvr>
                                        <p:cTn id="128" dur="1" fill="hold">
                                          <p:stCondLst>
                                            <p:cond delay="0"/>
                                          </p:stCondLst>
                                        </p:cTn>
                                        <p:tgtEl>
                                          <p:spTgt spid="12">
                                            <p:txEl>
                                              <p:pRg st="0" end="0"/>
                                            </p:txEl>
                                          </p:spTgt>
                                        </p:tgtEl>
                                        <p:attrNameLst>
                                          <p:attrName>style.visibility</p:attrName>
                                        </p:attrNameLst>
                                      </p:cBhvr>
                                      <p:to>
                                        <p:strVal val="visible"/>
                                      </p:to>
                                    </p:set>
                                    <p:animEffect transition="in" filter="fade">
                                      <p:cBhvr>
                                        <p:cTn id="129" dur="1000"/>
                                        <p:tgtEl>
                                          <p:spTgt spid="12">
                                            <p:txEl>
                                              <p:pRg st="0" end="0"/>
                                            </p:txEl>
                                          </p:spTgt>
                                        </p:tgtEl>
                                      </p:cBhvr>
                                    </p:animEffect>
                                    <p:anim calcmode="lin" valueType="num">
                                      <p:cBhvr>
                                        <p:cTn id="13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1" dur="900" decel="100000" fill="hold"/>
                                        <p:tgtEl>
                                          <p:spTgt spid="12">
                                            <p:txEl>
                                              <p:pRg st="0" end="0"/>
                                            </p:txEl>
                                          </p:spTgt>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
                                            <p:txEl>
                                              <p:pRg st="0" end="0"/>
                                            </p:txEl>
                                          </p:spTgt>
                                        </p:tgtEl>
                                        <p:attrNameLst>
                                          <p:attrName>ppt_y</p:attrName>
                                        </p:attrNameLst>
                                      </p:cBhvr>
                                      <p:tavLst>
                                        <p:tav tm="0">
                                          <p:val>
                                            <p:strVal val="#ppt_y-.03"/>
                                          </p:val>
                                        </p:tav>
                                        <p:tav tm="100000">
                                          <p:val>
                                            <p:strVal val="#ppt_y"/>
                                          </p:val>
                                        </p:tav>
                                      </p:tavLst>
                                    </p:anim>
                                  </p:childTnLst>
                                </p:cTn>
                              </p:par>
                            </p:childTnLst>
                          </p:cTn>
                        </p:par>
                        <p:par>
                          <p:cTn id="133" fill="hold">
                            <p:stCondLst>
                              <p:cond delay="2000"/>
                            </p:stCondLst>
                            <p:childTnLst>
                              <p:par>
                                <p:cTn id="134" presetID="22" presetClass="entr" presetSubtype="8" fill="hold" grpId="0" nodeType="afterEffect">
                                  <p:stCondLst>
                                    <p:cond delay="0"/>
                                  </p:stCondLst>
                                  <p:childTnLst>
                                    <p:set>
                                      <p:cBhvr>
                                        <p:cTn id="135" dur="1" fill="hold">
                                          <p:stCondLst>
                                            <p:cond delay="0"/>
                                          </p:stCondLst>
                                        </p:cTn>
                                        <p:tgtEl>
                                          <p:spTgt spid="12">
                                            <p:txEl>
                                              <p:pRg st="1" end="1"/>
                                            </p:txEl>
                                          </p:spTgt>
                                        </p:tgtEl>
                                        <p:attrNameLst>
                                          <p:attrName>style.visibility</p:attrName>
                                        </p:attrNameLst>
                                      </p:cBhvr>
                                      <p:to>
                                        <p:strVal val="visible"/>
                                      </p:to>
                                    </p:set>
                                    <p:animEffect transition="in" filter="wipe(left)">
                                      <p:cBhvr>
                                        <p:cTn id="136" dur="500"/>
                                        <p:tgtEl>
                                          <p:spTgt spid="12">
                                            <p:txEl>
                                              <p:pRg st="1" end="1"/>
                                            </p:txEl>
                                          </p:spTgt>
                                        </p:tgtEl>
                                      </p:cBhvr>
                                    </p:animEffect>
                                  </p:childTnLst>
                                </p:cTn>
                              </p:par>
                            </p:childTnLst>
                          </p:cTn>
                        </p:par>
                        <p:par>
                          <p:cTn id="137" fill="hold">
                            <p:stCondLst>
                              <p:cond delay="2500"/>
                            </p:stCondLst>
                            <p:childTnLst>
                              <p:par>
                                <p:cTn id="138" presetID="22" presetClass="entr" presetSubtype="8" fill="hold" grpId="0" nodeType="afterEffect">
                                  <p:stCondLst>
                                    <p:cond delay="0"/>
                                  </p:stCondLst>
                                  <p:childTnLst>
                                    <p:set>
                                      <p:cBhvr>
                                        <p:cTn id="139" dur="1" fill="hold">
                                          <p:stCondLst>
                                            <p:cond delay="0"/>
                                          </p:stCondLst>
                                        </p:cTn>
                                        <p:tgtEl>
                                          <p:spTgt spid="12">
                                            <p:txEl>
                                              <p:pRg st="2" end="2"/>
                                            </p:txEl>
                                          </p:spTgt>
                                        </p:tgtEl>
                                        <p:attrNameLst>
                                          <p:attrName>style.visibility</p:attrName>
                                        </p:attrNameLst>
                                      </p:cBhvr>
                                      <p:to>
                                        <p:strVal val="visible"/>
                                      </p:to>
                                    </p:set>
                                    <p:animEffect transition="in" filter="wipe(left)">
                                      <p:cBhvr>
                                        <p:cTn id="140" dur="500"/>
                                        <p:tgtEl>
                                          <p:spTgt spid="12">
                                            <p:txEl>
                                              <p:pRg st="2" end="2"/>
                                            </p:txEl>
                                          </p:spTgt>
                                        </p:tgtEl>
                                      </p:cBhvr>
                                    </p:animEffect>
                                  </p:childTnLst>
                                </p:cTn>
                              </p:par>
                            </p:childTnLst>
                          </p:cTn>
                        </p:par>
                        <p:par>
                          <p:cTn id="141" fill="hold">
                            <p:stCondLst>
                              <p:cond delay="3000"/>
                            </p:stCondLst>
                            <p:childTnLst>
                              <p:par>
                                <p:cTn id="142" presetID="22" presetClass="entr" presetSubtype="8" fill="hold" grpId="0" nodeType="afterEffect">
                                  <p:stCondLst>
                                    <p:cond delay="0"/>
                                  </p:stCondLst>
                                  <p:childTnLst>
                                    <p:set>
                                      <p:cBhvr>
                                        <p:cTn id="143" dur="1" fill="hold">
                                          <p:stCondLst>
                                            <p:cond delay="0"/>
                                          </p:stCondLst>
                                        </p:cTn>
                                        <p:tgtEl>
                                          <p:spTgt spid="12">
                                            <p:txEl>
                                              <p:pRg st="3" end="3"/>
                                            </p:txEl>
                                          </p:spTgt>
                                        </p:tgtEl>
                                        <p:attrNameLst>
                                          <p:attrName>style.visibility</p:attrName>
                                        </p:attrNameLst>
                                      </p:cBhvr>
                                      <p:to>
                                        <p:strVal val="visible"/>
                                      </p:to>
                                    </p:set>
                                    <p:animEffect transition="in" filter="wipe(left)">
                                      <p:cBhvr>
                                        <p:cTn id="144" dur="500"/>
                                        <p:tgtEl>
                                          <p:spTgt spid="12">
                                            <p:txEl>
                                              <p:pRg st="3" end="3"/>
                                            </p:txEl>
                                          </p:spTgt>
                                        </p:tgtEl>
                                      </p:cBhvr>
                                    </p:animEffect>
                                  </p:childTnLst>
                                </p:cTn>
                              </p:par>
                            </p:childTnLst>
                          </p:cTn>
                        </p:par>
                        <p:par>
                          <p:cTn id="145" fill="hold">
                            <p:stCondLst>
                              <p:cond delay="3500"/>
                            </p:stCondLst>
                            <p:childTnLst>
                              <p:par>
                                <p:cTn id="146" presetID="22" presetClass="entr" presetSubtype="8" fill="hold" grpId="0" nodeType="afterEffect">
                                  <p:stCondLst>
                                    <p:cond delay="0"/>
                                  </p:stCondLst>
                                  <p:childTnLst>
                                    <p:set>
                                      <p:cBhvr>
                                        <p:cTn id="147" dur="1" fill="hold">
                                          <p:stCondLst>
                                            <p:cond delay="0"/>
                                          </p:stCondLst>
                                        </p:cTn>
                                        <p:tgtEl>
                                          <p:spTgt spid="12">
                                            <p:txEl>
                                              <p:pRg st="4" end="4"/>
                                            </p:txEl>
                                          </p:spTgt>
                                        </p:tgtEl>
                                        <p:attrNameLst>
                                          <p:attrName>style.visibility</p:attrName>
                                        </p:attrNameLst>
                                      </p:cBhvr>
                                      <p:to>
                                        <p:strVal val="visible"/>
                                      </p:to>
                                    </p:set>
                                    <p:animEffect transition="in" filter="wipe(left)">
                                      <p:cBhvr>
                                        <p:cTn id="148" dur="500"/>
                                        <p:tgtEl>
                                          <p:spTgt spid="12">
                                            <p:txEl>
                                              <p:pRg st="4" end="4"/>
                                            </p:txEl>
                                          </p:spTgt>
                                        </p:tgtEl>
                                      </p:cBhvr>
                                    </p:animEffect>
                                  </p:childTnLst>
                                </p:cTn>
                              </p:par>
                            </p:childTnLst>
                          </p:cTn>
                        </p:par>
                        <p:par>
                          <p:cTn id="149" fill="hold">
                            <p:stCondLst>
                              <p:cond delay="4000"/>
                            </p:stCondLst>
                            <p:childTnLst>
                              <p:par>
                                <p:cTn id="150" presetID="22" presetClass="entr" presetSubtype="8" fill="hold" grpId="0" nodeType="afterEffect">
                                  <p:stCondLst>
                                    <p:cond delay="0"/>
                                  </p:stCondLst>
                                  <p:childTnLst>
                                    <p:set>
                                      <p:cBhvr>
                                        <p:cTn id="151" dur="1" fill="hold">
                                          <p:stCondLst>
                                            <p:cond delay="0"/>
                                          </p:stCondLst>
                                        </p:cTn>
                                        <p:tgtEl>
                                          <p:spTgt spid="12">
                                            <p:txEl>
                                              <p:pRg st="5" end="5"/>
                                            </p:txEl>
                                          </p:spTgt>
                                        </p:tgtEl>
                                        <p:attrNameLst>
                                          <p:attrName>style.visibility</p:attrName>
                                        </p:attrNameLst>
                                      </p:cBhvr>
                                      <p:to>
                                        <p:strVal val="visible"/>
                                      </p:to>
                                    </p:set>
                                    <p:animEffect transition="in" filter="wipe(left)">
                                      <p:cBhvr>
                                        <p:cTn id="15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11" grpId="0" uiExpand="1" build="p" animBg="1"/>
      <p:bldP spid="12"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0" y="4220158"/>
            <a:ext cx="4520241" cy="1508105"/>
          </a:xfrm>
          <a:prstGeom prst="rect">
            <a:avLst/>
          </a:prstGeom>
          <a:noFill/>
          <a:ln>
            <a:noFill/>
          </a:ln>
          <a:effectLst>
            <a:outerShdw blurRad="57785" dist="33020" dir="3180000" algn="ctr">
              <a:srgbClr val="000000"/>
            </a:outerShdw>
          </a:effectLst>
          <a:scene3d>
            <a:camera prst="orthographicFront">
              <a:rot lat="0" lon="0" rev="0"/>
            </a:camera>
            <a:lightRig rig="morning" dir="t"/>
          </a:scene3d>
          <a:sp3d prstMaterial="metal">
            <a:bevelT w="38100" h="57150" prst="angle"/>
          </a:sp3d>
        </p:spPr>
        <p:txBody>
          <a:bodyPr wrap="square" rtlCol="0">
            <a:spAutoFit/>
            <a:sp3d extrusionH="57150">
              <a:bevelT w="38100" h="38100" prst="angle"/>
            </a:sp3d>
          </a:bodyPr>
          <a:lstStyle/>
          <a:p>
            <a:pPr algn="ctr"/>
            <a:r>
              <a:rPr lang="ro-RO" sz="4600" b="1" dirty="0">
                <a:ln w="0"/>
                <a:solidFill>
                  <a:srgbClr val="FD8009"/>
                </a:solidFill>
                <a:effectLst>
                  <a:outerShdw blurRad="38100" dist="25400" dir="5400000" algn="ctr" rotWithShape="0">
                    <a:srgbClr val="6E747A">
                      <a:alpha val="43000"/>
                    </a:srgbClr>
                  </a:outerShdw>
                </a:effectLst>
              </a:rPr>
              <a:t>GLORIFICÂNDU-L PE </a:t>
            </a:r>
            <a:r>
              <a:rPr lang="ro-RO" sz="4600" b="1" dirty="0" smtClean="0">
                <a:ln w="0"/>
                <a:solidFill>
                  <a:srgbClr val="FD8009"/>
                </a:solidFill>
                <a:effectLst>
                  <a:outerShdw blurRad="38100" dist="25400" dir="5400000" algn="ctr" rotWithShape="0">
                    <a:srgbClr val="6E747A">
                      <a:alpha val="43000"/>
                    </a:srgbClr>
                  </a:outerShdw>
                </a:effectLst>
              </a:rPr>
              <a:t>ISUS</a:t>
            </a:r>
            <a:endParaRPr lang="ro-RO" sz="4600" b="1" dirty="0">
              <a:ln w="0"/>
              <a:solidFill>
                <a:srgbClr val="FD8009"/>
              </a:solidFill>
              <a:effectLst>
                <a:outerShdw blurRad="38100" dist="25400" dir="5400000" algn="ctr" rotWithShape="0">
                  <a:srgbClr val="6E747A">
                    <a:alpha val="43000"/>
                  </a:srgbClr>
                </a:outerShdw>
              </a:effectLst>
            </a:endParaRPr>
          </a:p>
        </p:txBody>
      </p:sp>
      <p:sp>
        <p:nvSpPr>
          <p:cNvPr id="3" name="Rectángulo 2"/>
          <p:cNvSpPr/>
          <p:nvPr/>
        </p:nvSpPr>
        <p:spPr>
          <a:xfrm>
            <a:off x="3138986" y="135589"/>
            <a:ext cx="5893515" cy="1477328"/>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ro-RO" b="1" dirty="0" smtClean="0">
                <a:latin typeface="Comic Sans MS" panose="030F0702030302020204" pitchFamily="66" charset="0"/>
              </a:rPr>
              <a:t>“Când va veni Mângâietorul, pe care-L voi trimite de la Tatăl, adică Duhul adevărului, care purcede de la Tatăl, El va mărturisi despre Mine.…  El Mă va proslăvi, pentru că va lua din ce este al Meu, şi vă va descoperi.” </a:t>
            </a:r>
            <a:r>
              <a:rPr lang="ro-RO" sz="1400" b="1" dirty="0" smtClean="0">
                <a:latin typeface="Comic Sans MS" panose="030F0702030302020204" pitchFamily="66" charset="0"/>
              </a:rPr>
              <a:t>(Ioan 15:26; 16:14)</a:t>
            </a:r>
            <a:endParaRPr lang="ro-RO" b="1" dirty="0">
              <a:latin typeface="Comic Sans MS" panose="030F0702030302020204" pitchFamily="66" charset="0"/>
            </a:endParaRPr>
          </a:p>
        </p:txBody>
      </p:sp>
      <p:sp>
        <p:nvSpPr>
          <p:cNvPr id="4" name="CuadroTexto 3"/>
          <p:cNvSpPr txBox="1"/>
          <p:nvPr/>
        </p:nvSpPr>
        <p:spPr>
          <a:xfrm>
            <a:off x="4632385" y="1709620"/>
            <a:ext cx="4511616" cy="4708981"/>
          </a:xfrm>
          <a:prstGeom prst="rect">
            <a:avLst/>
          </a:prstGeom>
          <a:solidFill>
            <a:schemeClr val="accent5">
              <a:lumMod val="60000"/>
              <a:lumOff val="40000"/>
              <a:alpha val="75000"/>
            </a:schemeClr>
          </a:solidFill>
          <a:effectLst>
            <a:softEdge rad="50800"/>
          </a:effectLst>
        </p:spPr>
        <p:txBody>
          <a:bodyPr wrap="square" rtlCol="0">
            <a:spAutoFit/>
          </a:bodyPr>
          <a:lstStyle/>
          <a:p>
            <a:pPr>
              <a:spcBef>
                <a:spcPts val="600"/>
              </a:spcBef>
            </a:pPr>
            <a:r>
              <a:rPr lang="ro-RO" sz="2000" b="1" dirty="0"/>
              <a:t>Cum Îl glorifică Duhul Sfânt pe </a:t>
            </a:r>
            <a:r>
              <a:rPr lang="ro-RO" sz="2000" b="1" dirty="0" smtClean="0"/>
              <a:t>Isus?</a:t>
            </a:r>
          </a:p>
          <a:p>
            <a:pPr>
              <a:spcBef>
                <a:spcPts val="600"/>
              </a:spcBef>
            </a:pPr>
            <a:r>
              <a:rPr lang="ro-RO" sz="2000" b="1" dirty="0" smtClean="0"/>
              <a:t>Duhul </a:t>
            </a:r>
            <a:r>
              <a:rPr lang="ro-RO" sz="2000" b="1" dirty="0"/>
              <a:t>se ascunde după </a:t>
            </a:r>
            <a:r>
              <a:rPr lang="ro-RO" sz="2000" b="1" dirty="0" smtClean="0"/>
              <a:t>Isus. Lucrarea </a:t>
            </a:r>
            <a:r>
              <a:rPr lang="ro-RO" sz="2000" b="1" dirty="0"/>
              <a:t>Sa este de a ne atrage atenția la Hristos și la lucrarea Sa răscumpărătoare. </a:t>
            </a:r>
          </a:p>
          <a:p>
            <a:pPr>
              <a:spcBef>
                <a:spcPts val="600"/>
              </a:spcBef>
            </a:pPr>
            <a:r>
              <a:rPr lang="ro-RO" sz="2000" b="1" dirty="0"/>
              <a:t>Acolo unde Isus este </a:t>
            </a:r>
            <a:r>
              <a:rPr lang="ro-RO" sz="2000" b="1" dirty="0" smtClean="0"/>
              <a:t>înălțat, </a:t>
            </a:r>
            <a:r>
              <a:rPr lang="ro-RO" sz="2000" b="1" dirty="0"/>
              <a:t>Duhul Sfânt lucrează. </a:t>
            </a:r>
          </a:p>
          <a:p>
            <a:pPr>
              <a:spcBef>
                <a:spcPts val="600"/>
              </a:spcBef>
            </a:pPr>
            <a:r>
              <a:rPr lang="ro-RO" sz="2000" b="1" dirty="0"/>
              <a:t>Orice subliniere în lucrarea Duhului Sfânt, care nu oferă importanță lui Isus și lucrării Sale creatoare nu vine de la Duhul Sfânt. </a:t>
            </a:r>
          </a:p>
          <a:p>
            <a:pPr>
              <a:spcBef>
                <a:spcPts val="600"/>
              </a:spcBef>
            </a:pPr>
            <a:r>
              <a:rPr lang="ro-RO" sz="2000" b="1" dirty="0"/>
              <a:t>La fel ca și Duhul Sfânt, noi trebuie să atragem atenția asupra lui Isus și nu asupra noastră </a:t>
            </a:r>
            <a:r>
              <a:rPr lang="ro-RO" sz="2000" b="1" dirty="0" smtClean="0"/>
              <a:t>(nici </a:t>
            </a:r>
            <a:r>
              <a:rPr lang="ro-RO" sz="2000" b="1" dirty="0"/>
              <a:t>măcar asupra Duhului </a:t>
            </a:r>
            <a:r>
              <a:rPr lang="ro-RO" sz="2000" b="1" dirty="0" smtClean="0"/>
              <a:t>Sfânt).</a:t>
            </a:r>
            <a:endParaRPr lang="ro-RO" sz="2000" b="1" dirty="0"/>
          </a:p>
        </p:txBody>
      </p:sp>
    </p:spTree>
    <p:extLst>
      <p:ext uri="{BB962C8B-B14F-4D97-AF65-F5344CB8AC3E}">
        <p14:creationId xmlns:p14="http://schemas.microsoft.com/office/powerpoint/2010/main" xmlns="" val="22176472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Effect transition="in" filter="randombar(horizontal)">
                                      <p:cBhvr>
                                        <p:cTn id="19" dur="500"/>
                                        <p:tgtEl>
                                          <p:spTgt spid="4">
                                            <p:bg/>
                                          </p:spTgt>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left)">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wipe(left)">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wipe(left)">
                                      <p:cBhvr>
                                        <p:cTn id="38" dur="500"/>
                                        <p:tgtEl>
                                          <p:spTgt spid="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wipe(left)">
                                      <p:cBhvr>
                                        <p:cTn id="4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xmlns="">
                  <a14:imgLayer r:embed="rId3">
                    <a14:imgEffect>
                      <a14:artisticBlur/>
                    </a14:imgEffect>
                  </a14:imgLayer>
                </a14:imgProps>
              </a:ext>
              <a:ext uri="{28A0092B-C50C-407E-A947-70E740481C1C}">
                <a14:useLocalDpi xmlns:a14="http://schemas.microsoft.com/office/drawing/2010/main" xmlns=""/>
              </a:ext>
            </a:extLst>
          </a:blip>
          <a:srcRect/>
          <a:stretch>
            <a:fillRect l="-2000" r="-2000"/>
          </a:stretch>
        </a:blipFill>
        <a:effectLst/>
      </p:bgPr>
    </p:bg>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xmlns="" val="3551762126"/>
              </p:ext>
            </p:extLst>
          </p:nvPr>
        </p:nvGraphicFramePr>
        <p:xfrm>
          <a:off x="3048000" y="165476"/>
          <a:ext cx="6096000" cy="64794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uadroTexto 1"/>
          <p:cNvSpPr txBox="1"/>
          <p:nvPr/>
        </p:nvSpPr>
        <p:spPr>
          <a:xfrm>
            <a:off x="0" y="0"/>
            <a:ext cx="4279037" cy="1446550"/>
          </a:xfrm>
          <a:prstGeom prst="rect">
            <a:avLst/>
          </a:prstGeom>
          <a:noFill/>
          <a:effectLst>
            <a:outerShdw blurRad="215900" dist="101600" dir="1320000" algn="ctr" rotWithShape="0">
              <a:srgbClr val="000000"/>
            </a:outerShdw>
          </a:effectLst>
        </p:spPr>
        <p:txBody>
          <a:bodyPr wrap="square" rIns="0" rtlCol="0">
            <a:spAutoFit/>
            <a:scene3d>
              <a:camera prst="orthographicFront"/>
              <a:lightRig rig="threePt" dir="t"/>
            </a:scene3d>
            <a:sp3d extrusionH="57150" contourW="12700">
              <a:bevelT w="57150" h="38100" prst="hardEdge"/>
              <a:contourClr>
                <a:schemeClr val="accent2">
                  <a:lumMod val="50000"/>
                </a:schemeClr>
              </a:contourClr>
            </a:sp3d>
          </a:bodyPr>
          <a:lstStyle/>
          <a:p>
            <a:pPr algn="ctr"/>
            <a:r>
              <a:rPr lang="ro-RO" sz="4400" b="1" spc="50" dirty="0">
                <a:ln w="9525" cmpd="sng">
                  <a:no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LUCRÂND PENTRU </a:t>
            </a:r>
            <a:r>
              <a:rPr lang="ro-RO" sz="4400" b="1" spc="50" dirty="0" smtClean="0">
                <a:ln w="9525" cmpd="sng">
                  <a:no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ISUS (I)</a:t>
            </a:r>
            <a:endParaRPr lang="ro-RO" sz="4400" b="1" spc="50" dirty="0">
              <a:ln w="9525" cmpd="sng">
                <a:no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3" name="Rectángulo 2"/>
          <p:cNvSpPr/>
          <p:nvPr/>
        </p:nvSpPr>
        <p:spPr>
          <a:xfrm>
            <a:off x="235969" y="1446550"/>
            <a:ext cx="3807097" cy="2031325"/>
          </a:xfrm>
          <a:prstGeom prst="rect">
            <a:avLst/>
          </a:prstGeom>
        </p:spPr>
        <p:txBody>
          <a:bodyPr wrap="square">
            <a:spAutoFit/>
          </a:bodyPr>
          <a:lstStyle/>
          <a:p>
            <a:pPr algn="ctr"/>
            <a:r>
              <a:rPr lang="ro-RO" b="1" dirty="0" smtClean="0">
                <a:solidFill>
                  <a:schemeClr val="accent6">
                    <a:lumMod val="50000"/>
                  </a:schemeClr>
                </a:solidFill>
                <a:latin typeface="Comic Sans MS" panose="030F0702030302020204" pitchFamily="66" charset="0"/>
              </a:rPr>
              <a:t>“cu cât mai mult sângele lui Hristos, care, prin Duhul cel vecinic, S-a adus pe Sine însuși jertfă fără pată lui Dumnezeu, vă va curăţi cugetul vostru de faptele moarte, ca să slujiţi Dumnezeului cel viu!” </a:t>
            </a:r>
            <a:r>
              <a:rPr lang="ro-RO" sz="1400" b="1" dirty="0" smtClean="0">
                <a:solidFill>
                  <a:schemeClr val="accent6">
                    <a:lumMod val="50000"/>
                  </a:schemeClr>
                </a:solidFill>
                <a:latin typeface="Comic Sans MS" panose="030F0702030302020204" pitchFamily="66" charset="0"/>
              </a:rPr>
              <a:t>(Evrei 9:14)</a:t>
            </a:r>
            <a:endParaRPr lang="ro-RO" sz="1400" b="1" dirty="0">
              <a:solidFill>
                <a:schemeClr val="accent6">
                  <a:lumMod val="50000"/>
                </a:schemeClr>
              </a:solidFill>
              <a:latin typeface="Comic Sans MS" panose="030F0702030302020204" pitchFamily="66" charset="0"/>
            </a:endParaRPr>
          </a:p>
        </p:txBody>
      </p:sp>
      <p:sp>
        <p:nvSpPr>
          <p:cNvPr id="4" name="CuadroTexto 3"/>
          <p:cNvSpPr txBox="1"/>
          <p:nvPr/>
        </p:nvSpPr>
        <p:spPr>
          <a:xfrm>
            <a:off x="2625935" y="4415580"/>
            <a:ext cx="1653102" cy="1323439"/>
          </a:xfrm>
          <a:prstGeom prst="rect">
            <a:avLst/>
          </a:prstGeom>
          <a:noFill/>
        </p:spPr>
        <p:txBody>
          <a:bodyPr wrap="square" rtlCol="0">
            <a:spAutoFit/>
          </a:bodyPr>
          <a:lstStyle/>
          <a:p>
            <a:pPr algn="ctr"/>
            <a:r>
              <a:rPr lang="ro-RO" sz="2000" b="1"/>
              <a:t>Duhul Sfânt a avut o parte activă în viața lui </a:t>
            </a:r>
            <a:r>
              <a:rPr lang="ro-RO" sz="2000" b="1" smtClean="0"/>
              <a:t>Isus.</a:t>
            </a:r>
            <a:endParaRPr lang="ro-RO" sz="2000" b="1"/>
          </a:p>
        </p:txBody>
      </p:sp>
      <p:pic>
        <p:nvPicPr>
          <p:cNvPr id="6" name="Imagen 5"/>
          <p:cNvPicPr>
            <a:picLocks noChangeAspect="1"/>
          </p:cNvPicPr>
          <p:nvPr/>
        </p:nvPicPr>
        <p:blipFill>
          <a:blip r:embed="rId8">
            <a:extLst>
              <a:ext uri="{28A0092B-C50C-407E-A947-70E740481C1C}">
                <a14:useLocalDpi xmlns:a14="http://schemas.microsoft.com/office/drawing/2010/main" xmlns=""/>
              </a:ext>
            </a:extLst>
          </a:blip>
          <a:stretch>
            <a:fillRect/>
          </a:stretch>
        </p:blipFill>
        <p:spPr>
          <a:xfrm flipH="1">
            <a:off x="82760" y="3707188"/>
            <a:ext cx="2543175"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2072974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5">
                                            <p:graphicEl>
                                              <a:dgm id="{2A129F97-C189-4C9D-B9EB-30948F99E094}"/>
                                            </p:graphicEl>
                                          </p:spTgt>
                                        </p:tgtEl>
                                        <p:attrNameLst>
                                          <p:attrName>style.visibility</p:attrName>
                                        </p:attrNameLst>
                                      </p:cBhvr>
                                      <p:to>
                                        <p:strVal val="visible"/>
                                      </p:to>
                                    </p:set>
                                    <p:anim calcmode="lin" valueType="num">
                                      <p:cBhvr>
                                        <p:cTn id="35" dur="500" fill="hold"/>
                                        <p:tgtEl>
                                          <p:spTgt spid="5">
                                            <p:graphicEl>
                                              <a:dgm id="{2A129F97-C189-4C9D-B9EB-30948F99E094}"/>
                                            </p:graphicEl>
                                          </p:spTgt>
                                        </p:tgtEl>
                                        <p:attrNameLst>
                                          <p:attrName>ppt_w</p:attrName>
                                        </p:attrNameLst>
                                      </p:cBhvr>
                                      <p:tavLst>
                                        <p:tav tm="0">
                                          <p:val>
                                            <p:fltVal val="0"/>
                                          </p:val>
                                        </p:tav>
                                        <p:tav tm="100000">
                                          <p:val>
                                            <p:strVal val="#ppt_w"/>
                                          </p:val>
                                        </p:tav>
                                      </p:tavLst>
                                    </p:anim>
                                    <p:anim calcmode="lin" valueType="num">
                                      <p:cBhvr>
                                        <p:cTn id="36" dur="500" fill="hold"/>
                                        <p:tgtEl>
                                          <p:spTgt spid="5">
                                            <p:graphicEl>
                                              <a:dgm id="{2A129F97-C189-4C9D-B9EB-30948F99E094}"/>
                                            </p:graphicEl>
                                          </p:spTgt>
                                        </p:tgtEl>
                                        <p:attrNameLst>
                                          <p:attrName>ppt_h</p:attrName>
                                        </p:attrNameLst>
                                      </p:cBhvr>
                                      <p:tavLst>
                                        <p:tav tm="0">
                                          <p:val>
                                            <p:fltVal val="0"/>
                                          </p:val>
                                        </p:tav>
                                        <p:tav tm="100000">
                                          <p:val>
                                            <p:strVal val="#ppt_h"/>
                                          </p:val>
                                        </p:tav>
                                      </p:tavLst>
                                    </p:anim>
                                    <p:animEffect transition="in" filter="fade">
                                      <p:cBhvr>
                                        <p:cTn id="37" dur="500"/>
                                        <p:tgtEl>
                                          <p:spTgt spid="5">
                                            <p:graphicEl>
                                              <a:dgm id="{2A129F97-C189-4C9D-B9EB-30948F99E094}"/>
                                            </p:graphicEl>
                                          </p:spTgt>
                                        </p:tgtEl>
                                      </p:cBhvr>
                                    </p:animEffect>
                                    <p:anim calcmode="lin" valueType="num">
                                      <p:cBhvr>
                                        <p:cTn id="38" dur="500" fill="hold"/>
                                        <p:tgtEl>
                                          <p:spTgt spid="5">
                                            <p:graphicEl>
                                              <a:dgm id="{2A129F97-C189-4C9D-B9EB-30948F99E094}"/>
                                            </p:graphicEl>
                                          </p:spTgt>
                                        </p:tgtEl>
                                        <p:attrNameLst>
                                          <p:attrName>ppt_x</p:attrName>
                                        </p:attrNameLst>
                                      </p:cBhvr>
                                      <p:tavLst>
                                        <p:tav tm="0">
                                          <p:val>
                                            <p:fltVal val="0.5"/>
                                          </p:val>
                                        </p:tav>
                                        <p:tav tm="100000">
                                          <p:val>
                                            <p:strVal val="#ppt_x"/>
                                          </p:val>
                                        </p:tav>
                                      </p:tavLst>
                                    </p:anim>
                                    <p:anim calcmode="lin" valueType="num">
                                      <p:cBhvr>
                                        <p:cTn id="39" dur="500" fill="hold"/>
                                        <p:tgtEl>
                                          <p:spTgt spid="5">
                                            <p:graphicEl>
                                              <a:dgm id="{2A129F97-C189-4C9D-B9EB-30948F99E09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5">
                                            <p:graphicEl>
                                              <a:dgm id="{F981A52B-4735-4722-A9D8-32D146DFDB36}"/>
                                            </p:graphicEl>
                                          </p:spTgt>
                                        </p:tgtEl>
                                        <p:attrNameLst>
                                          <p:attrName>style.visibility</p:attrName>
                                        </p:attrNameLst>
                                      </p:cBhvr>
                                      <p:to>
                                        <p:strVal val="visible"/>
                                      </p:to>
                                    </p:set>
                                    <p:anim calcmode="lin" valueType="num">
                                      <p:cBhvr>
                                        <p:cTn id="42" dur="500" fill="hold"/>
                                        <p:tgtEl>
                                          <p:spTgt spid="5">
                                            <p:graphicEl>
                                              <a:dgm id="{F981A52B-4735-4722-A9D8-32D146DFDB36}"/>
                                            </p:graphicEl>
                                          </p:spTgt>
                                        </p:tgtEl>
                                        <p:attrNameLst>
                                          <p:attrName>ppt_w</p:attrName>
                                        </p:attrNameLst>
                                      </p:cBhvr>
                                      <p:tavLst>
                                        <p:tav tm="0">
                                          <p:val>
                                            <p:fltVal val="0"/>
                                          </p:val>
                                        </p:tav>
                                        <p:tav tm="100000">
                                          <p:val>
                                            <p:strVal val="#ppt_w"/>
                                          </p:val>
                                        </p:tav>
                                      </p:tavLst>
                                    </p:anim>
                                    <p:anim calcmode="lin" valueType="num">
                                      <p:cBhvr>
                                        <p:cTn id="43" dur="500" fill="hold"/>
                                        <p:tgtEl>
                                          <p:spTgt spid="5">
                                            <p:graphicEl>
                                              <a:dgm id="{F981A52B-4735-4722-A9D8-32D146DFDB36}"/>
                                            </p:graphicEl>
                                          </p:spTgt>
                                        </p:tgtEl>
                                        <p:attrNameLst>
                                          <p:attrName>ppt_h</p:attrName>
                                        </p:attrNameLst>
                                      </p:cBhvr>
                                      <p:tavLst>
                                        <p:tav tm="0">
                                          <p:val>
                                            <p:fltVal val="0"/>
                                          </p:val>
                                        </p:tav>
                                        <p:tav tm="100000">
                                          <p:val>
                                            <p:strVal val="#ppt_h"/>
                                          </p:val>
                                        </p:tav>
                                      </p:tavLst>
                                    </p:anim>
                                    <p:animEffect transition="in" filter="fade">
                                      <p:cBhvr>
                                        <p:cTn id="44" dur="500"/>
                                        <p:tgtEl>
                                          <p:spTgt spid="5">
                                            <p:graphicEl>
                                              <a:dgm id="{F981A52B-4735-4722-A9D8-32D146DFDB36}"/>
                                            </p:graphicEl>
                                          </p:spTgt>
                                        </p:tgtEl>
                                      </p:cBhvr>
                                    </p:animEffect>
                                    <p:anim calcmode="lin" valueType="num">
                                      <p:cBhvr>
                                        <p:cTn id="45" dur="500" fill="hold"/>
                                        <p:tgtEl>
                                          <p:spTgt spid="5">
                                            <p:graphicEl>
                                              <a:dgm id="{F981A52B-4735-4722-A9D8-32D146DFDB36}"/>
                                            </p:graphicEl>
                                          </p:spTgt>
                                        </p:tgtEl>
                                        <p:attrNameLst>
                                          <p:attrName>ppt_x</p:attrName>
                                        </p:attrNameLst>
                                      </p:cBhvr>
                                      <p:tavLst>
                                        <p:tav tm="0">
                                          <p:val>
                                            <p:fltVal val="0.5"/>
                                          </p:val>
                                        </p:tav>
                                        <p:tav tm="100000">
                                          <p:val>
                                            <p:strVal val="#ppt_x"/>
                                          </p:val>
                                        </p:tav>
                                      </p:tavLst>
                                    </p:anim>
                                    <p:anim calcmode="lin" valueType="num">
                                      <p:cBhvr>
                                        <p:cTn id="46" dur="500" fill="hold"/>
                                        <p:tgtEl>
                                          <p:spTgt spid="5">
                                            <p:graphicEl>
                                              <a:dgm id="{F981A52B-4735-4722-A9D8-32D146DFDB36}"/>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5">
                                            <p:graphicEl>
                                              <a:dgm id="{324D2C57-F4A0-404C-8273-E644FE07307A}"/>
                                            </p:graphicEl>
                                          </p:spTgt>
                                        </p:tgtEl>
                                        <p:attrNameLst>
                                          <p:attrName>style.visibility</p:attrName>
                                        </p:attrNameLst>
                                      </p:cBhvr>
                                      <p:to>
                                        <p:strVal val="visible"/>
                                      </p:to>
                                    </p:set>
                                    <p:anim calcmode="lin" valueType="num">
                                      <p:cBhvr>
                                        <p:cTn id="51" dur="500" fill="hold"/>
                                        <p:tgtEl>
                                          <p:spTgt spid="5">
                                            <p:graphicEl>
                                              <a:dgm id="{324D2C57-F4A0-404C-8273-E644FE07307A}"/>
                                            </p:graphicEl>
                                          </p:spTgt>
                                        </p:tgtEl>
                                        <p:attrNameLst>
                                          <p:attrName>ppt_w</p:attrName>
                                        </p:attrNameLst>
                                      </p:cBhvr>
                                      <p:tavLst>
                                        <p:tav tm="0">
                                          <p:val>
                                            <p:fltVal val="0"/>
                                          </p:val>
                                        </p:tav>
                                        <p:tav tm="100000">
                                          <p:val>
                                            <p:strVal val="#ppt_w"/>
                                          </p:val>
                                        </p:tav>
                                      </p:tavLst>
                                    </p:anim>
                                    <p:anim calcmode="lin" valueType="num">
                                      <p:cBhvr>
                                        <p:cTn id="52" dur="500" fill="hold"/>
                                        <p:tgtEl>
                                          <p:spTgt spid="5">
                                            <p:graphicEl>
                                              <a:dgm id="{324D2C57-F4A0-404C-8273-E644FE07307A}"/>
                                            </p:graphicEl>
                                          </p:spTgt>
                                        </p:tgtEl>
                                        <p:attrNameLst>
                                          <p:attrName>ppt_h</p:attrName>
                                        </p:attrNameLst>
                                      </p:cBhvr>
                                      <p:tavLst>
                                        <p:tav tm="0">
                                          <p:val>
                                            <p:fltVal val="0"/>
                                          </p:val>
                                        </p:tav>
                                        <p:tav tm="100000">
                                          <p:val>
                                            <p:strVal val="#ppt_h"/>
                                          </p:val>
                                        </p:tav>
                                      </p:tavLst>
                                    </p:anim>
                                    <p:animEffect transition="in" filter="fade">
                                      <p:cBhvr>
                                        <p:cTn id="53" dur="500"/>
                                        <p:tgtEl>
                                          <p:spTgt spid="5">
                                            <p:graphicEl>
                                              <a:dgm id="{324D2C57-F4A0-404C-8273-E644FE07307A}"/>
                                            </p:graphicEl>
                                          </p:spTgt>
                                        </p:tgtEl>
                                      </p:cBhvr>
                                    </p:animEffect>
                                    <p:anim calcmode="lin" valueType="num">
                                      <p:cBhvr>
                                        <p:cTn id="54" dur="500" fill="hold"/>
                                        <p:tgtEl>
                                          <p:spTgt spid="5">
                                            <p:graphicEl>
                                              <a:dgm id="{324D2C57-F4A0-404C-8273-E644FE07307A}"/>
                                            </p:graphicEl>
                                          </p:spTgt>
                                        </p:tgtEl>
                                        <p:attrNameLst>
                                          <p:attrName>ppt_x</p:attrName>
                                        </p:attrNameLst>
                                      </p:cBhvr>
                                      <p:tavLst>
                                        <p:tav tm="0">
                                          <p:val>
                                            <p:fltVal val="0.5"/>
                                          </p:val>
                                        </p:tav>
                                        <p:tav tm="100000">
                                          <p:val>
                                            <p:strVal val="#ppt_x"/>
                                          </p:val>
                                        </p:tav>
                                      </p:tavLst>
                                    </p:anim>
                                    <p:anim calcmode="lin" valueType="num">
                                      <p:cBhvr>
                                        <p:cTn id="55" dur="500" fill="hold"/>
                                        <p:tgtEl>
                                          <p:spTgt spid="5">
                                            <p:graphicEl>
                                              <a:dgm id="{324D2C57-F4A0-404C-8273-E644FE07307A}"/>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5">
                                            <p:graphicEl>
                                              <a:dgm id="{CC3067FF-F6C6-4017-BB6C-FB0250D21313}"/>
                                            </p:graphicEl>
                                          </p:spTgt>
                                        </p:tgtEl>
                                        <p:attrNameLst>
                                          <p:attrName>style.visibility</p:attrName>
                                        </p:attrNameLst>
                                      </p:cBhvr>
                                      <p:to>
                                        <p:strVal val="visible"/>
                                      </p:to>
                                    </p:set>
                                    <p:anim calcmode="lin" valueType="num">
                                      <p:cBhvr>
                                        <p:cTn id="58" dur="500" fill="hold"/>
                                        <p:tgtEl>
                                          <p:spTgt spid="5">
                                            <p:graphicEl>
                                              <a:dgm id="{CC3067FF-F6C6-4017-BB6C-FB0250D21313}"/>
                                            </p:graphicEl>
                                          </p:spTgt>
                                        </p:tgtEl>
                                        <p:attrNameLst>
                                          <p:attrName>ppt_w</p:attrName>
                                        </p:attrNameLst>
                                      </p:cBhvr>
                                      <p:tavLst>
                                        <p:tav tm="0">
                                          <p:val>
                                            <p:fltVal val="0"/>
                                          </p:val>
                                        </p:tav>
                                        <p:tav tm="100000">
                                          <p:val>
                                            <p:strVal val="#ppt_w"/>
                                          </p:val>
                                        </p:tav>
                                      </p:tavLst>
                                    </p:anim>
                                    <p:anim calcmode="lin" valueType="num">
                                      <p:cBhvr>
                                        <p:cTn id="59" dur="500" fill="hold"/>
                                        <p:tgtEl>
                                          <p:spTgt spid="5">
                                            <p:graphicEl>
                                              <a:dgm id="{CC3067FF-F6C6-4017-BB6C-FB0250D21313}"/>
                                            </p:graphicEl>
                                          </p:spTgt>
                                        </p:tgtEl>
                                        <p:attrNameLst>
                                          <p:attrName>ppt_h</p:attrName>
                                        </p:attrNameLst>
                                      </p:cBhvr>
                                      <p:tavLst>
                                        <p:tav tm="0">
                                          <p:val>
                                            <p:fltVal val="0"/>
                                          </p:val>
                                        </p:tav>
                                        <p:tav tm="100000">
                                          <p:val>
                                            <p:strVal val="#ppt_h"/>
                                          </p:val>
                                        </p:tav>
                                      </p:tavLst>
                                    </p:anim>
                                    <p:animEffect transition="in" filter="fade">
                                      <p:cBhvr>
                                        <p:cTn id="60" dur="500"/>
                                        <p:tgtEl>
                                          <p:spTgt spid="5">
                                            <p:graphicEl>
                                              <a:dgm id="{CC3067FF-F6C6-4017-BB6C-FB0250D21313}"/>
                                            </p:graphicEl>
                                          </p:spTgt>
                                        </p:tgtEl>
                                      </p:cBhvr>
                                    </p:animEffect>
                                    <p:anim calcmode="lin" valueType="num">
                                      <p:cBhvr>
                                        <p:cTn id="61" dur="500" fill="hold"/>
                                        <p:tgtEl>
                                          <p:spTgt spid="5">
                                            <p:graphicEl>
                                              <a:dgm id="{CC3067FF-F6C6-4017-BB6C-FB0250D21313}"/>
                                            </p:graphicEl>
                                          </p:spTgt>
                                        </p:tgtEl>
                                        <p:attrNameLst>
                                          <p:attrName>ppt_x</p:attrName>
                                        </p:attrNameLst>
                                      </p:cBhvr>
                                      <p:tavLst>
                                        <p:tav tm="0">
                                          <p:val>
                                            <p:fltVal val="0.5"/>
                                          </p:val>
                                        </p:tav>
                                        <p:tav tm="100000">
                                          <p:val>
                                            <p:strVal val="#ppt_x"/>
                                          </p:val>
                                        </p:tav>
                                      </p:tavLst>
                                    </p:anim>
                                    <p:anim calcmode="lin" valueType="num">
                                      <p:cBhvr>
                                        <p:cTn id="62" dur="500" fill="hold"/>
                                        <p:tgtEl>
                                          <p:spTgt spid="5">
                                            <p:graphicEl>
                                              <a:dgm id="{CC3067FF-F6C6-4017-BB6C-FB0250D21313}"/>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5">
                                            <p:graphicEl>
                                              <a:dgm id="{A039CB22-9691-453A-8F8F-B7794E0480B6}"/>
                                            </p:graphicEl>
                                          </p:spTgt>
                                        </p:tgtEl>
                                        <p:attrNameLst>
                                          <p:attrName>style.visibility</p:attrName>
                                        </p:attrNameLst>
                                      </p:cBhvr>
                                      <p:to>
                                        <p:strVal val="visible"/>
                                      </p:to>
                                    </p:set>
                                    <p:anim calcmode="lin" valueType="num">
                                      <p:cBhvr>
                                        <p:cTn id="67" dur="500" fill="hold"/>
                                        <p:tgtEl>
                                          <p:spTgt spid="5">
                                            <p:graphicEl>
                                              <a:dgm id="{A039CB22-9691-453A-8F8F-B7794E0480B6}"/>
                                            </p:graphicEl>
                                          </p:spTgt>
                                        </p:tgtEl>
                                        <p:attrNameLst>
                                          <p:attrName>ppt_w</p:attrName>
                                        </p:attrNameLst>
                                      </p:cBhvr>
                                      <p:tavLst>
                                        <p:tav tm="0">
                                          <p:val>
                                            <p:fltVal val="0"/>
                                          </p:val>
                                        </p:tav>
                                        <p:tav tm="100000">
                                          <p:val>
                                            <p:strVal val="#ppt_w"/>
                                          </p:val>
                                        </p:tav>
                                      </p:tavLst>
                                    </p:anim>
                                    <p:anim calcmode="lin" valueType="num">
                                      <p:cBhvr>
                                        <p:cTn id="68" dur="500" fill="hold"/>
                                        <p:tgtEl>
                                          <p:spTgt spid="5">
                                            <p:graphicEl>
                                              <a:dgm id="{A039CB22-9691-453A-8F8F-B7794E0480B6}"/>
                                            </p:graphicEl>
                                          </p:spTgt>
                                        </p:tgtEl>
                                        <p:attrNameLst>
                                          <p:attrName>ppt_h</p:attrName>
                                        </p:attrNameLst>
                                      </p:cBhvr>
                                      <p:tavLst>
                                        <p:tav tm="0">
                                          <p:val>
                                            <p:fltVal val="0"/>
                                          </p:val>
                                        </p:tav>
                                        <p:tav tm="100000">
                                          <p:val>
                                            <p:strVal val="#ppt_h"/>
                                          </p:val>
                                        </p:tav>
                                      </p:tavLst>
                                    </p:anim>
                                    <p:animEffect transition="in" filter="fade">
                                      <p:cBhvr>
                                        <p:cTn id="69" dur="500"/>
                                        <p:tgtEl>
                                          <p:spTgt spid="5">
                                            <p:graphicEl>
                                              <a:dgm id="{A039CB22-9691-453A-8F8F-B7794E0480B6}"/>
                                            </p:graphicEl>
                                          </p:spTgt>
                                        </p:tgtEl>
                                      </p:cBhvr>
                                    </p:animEffect>
                                    <p:anim calcmode="lin" valueType="num">
                                      <p:cBhvr>
                                        <p:cTn id="70" dur="500" fill="hold"/>
                                        <p:tgtEl>
                                          <p:spTgt spid="5">
                                            <p:graphicEl>
                                              <a:dgm id="{A039CB22-9691-453A-8F8F-B7794E0480B6}"/>
                                            </p:graphicEl>
                                          </p:spTgt>
                                        </p:tgtEl>
                                        <p:attrNameLst>
                                          <p:attrName>ppt_x</p:attrName>
                                        </p:attrNameLst>
                                      </p:cBhvr>
                                      <p:tavLst>
                                        <p:tav tm="0">
                                          <p:val>
                                            <p:fltVal val="0.5"/>
                                          </p:val>
                                        </p:tav>
                                        <p:tav tm="100000">
                                          <p:val>
                                            <p:strVal val="#ppt_x"/>
                                          </p:val>
                                        </p:tav>
                                      </p:tavLst>
                                    </p:anim>
                                    <p:anim calcmode="lin" valueType="num">
                                      <p:cBhvr>
                                        <p:cTn id="71" dur="500" fill="hold"/>
                                        <p:tgtEl>
                                          <p:spTgt spid="5">
                                            <p:graphicEl>
                                              <a:dgm id="{A039CB22-9691-453A-8F8F-B7794E0480B6}"/>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5">
                                            <p:graphicEl>
                                              <a:dgm id="{433D3145-1908-41B7-AAF3-57E78BD39539}"/>
                                            </p:graphicEl>
                                          </p:spTgt>
                                        </p:tgtEl>
                                        <p:attrNameLst>
                                          <p:attrName>style.visibility</p:attrName>
                                        </p:attrNameLst>
                                      </p:cBhvr>
                                      <p:to>
                                        <p:strVal val="visible"/>
                                      </p:to>
                                    </p:set>
                                    <p:anim calcmode="lin" valueType="num">
                                      <p:cBhvr>
                                        <p:cTn id="74" dur="500" fill="hold"/>
                                        <p:tgtEl>
                                          <p:spTgt spid="5">
                                            <p:graphicEl>
                                              <a:dgm id="{433D3145-1908-41B7-AAF3-57E78BD39539}"/>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433D3145-1908-41B7-AAF3-57E78BD39539}"/>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433D3145-1908-41B7-AAF3-57E78BD39539}"/>
                                            </p:graphicEl>
                                          </p:spTgt>
                                        </p:tgtEl>
                                      </p:cBhvr>
                                    </p:animEffect>
                                    <p:anim calcmode="lin" valueType="num">
                                      <p:cBhvr>
                                        <p:cTn id="77" dur="500" fill="hold"/>
                                        <p:tgtEl>
                                          <p:spTgt spid="5">
                                            <p:graphicEl>
                                              <a:dgm id="{433D3145-1908-41B7-AAF3-57E78BD39539}"/>
                                            </p:graphicEl>
                                          </p:spTgt>
                                        </p:tgtEl>
                                        <p:attrNameLst>
                                          <p:attrName>ppt_x</p:attrName>
                                        </p:attrNameLst>
                                      </p:cBhvr>
                                      <p:tavLst>
                                        <p:tav tm="0">
                                          <p:val>
                                            <p:fltVal val="0.5"/>
                                          </p:val>
                                        </p:tav>
                                        <p:tav tm="100000">
                                          <p:val>
                                            <p:strVal val="#ppt_x"/>
                                          </p:val>
                                        </p:tav>
                                      </p:tavLst>
                                    </p:anim>
                                    <p:anim calcmode="lin" valueType="num">
                                      <p:cBhvr>
                                        <p:cTn id="78" dur="500" fill="hold"/>
                                        <p:tgtEl>
                                          <p:spTgt spid="5">
                                            <p:graphicEl>
                                              <a:dgm id="{433D3145-1908-41B7-AAF3-57E78BD39539}"/>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5">
                                            <p:graphicEl>
                                              <a:dgm id="{5A956714-76FC-4981-9746-B32AEC80679B}"/>
                                            </p:graphicEl>
                                          </p:spTgt>
                                        </p:tgtEl>
                                        <p:attrNameLst>
                                          <p:attrName>style.visibility</p:attrName>
                                        </p:attrNameLst>
                                      </p:cBhvr>
                                      <p:to>
                                        <p:strVal val="visible"/>
                                      </p:to>
                                    </p:set>
                                    <p:anim calcmode="lin" valueType="num">
                                      <p:cBhvr>
                                        <p:cTn id="83" dur="500" fill="hold"/>
                                        <p:tgtEl>
                                          <p:spTgt spid="5">
                                            <p:graphicEl>
                                              <a:dgm id="{5A956714-76FC-4981-9746-B32AEC80679B}"/>
                                            </p:graphicEl>
                                          </p:spTgt>
                                        </p:tgtEl>
                                        <p:attrNameLst>
                                          <p:attrName>ppt_w</p:attrName>
                                        </p:attrNameLst>
                                      </p:cBhvr>
                                      <p:tavLst>
                                        <p:tav tm="0">
                                          <p:val>
                                            <p:fltVal val="0"/>
                                          </p:val>
                                        </p:tav>
                                        <p:tav tm="100000">
                                          <p:val>
                                            <p:strVal val="#ppt_w"/>
                                          </p:val>
                                        </p:tav>
                                      </p:tavLst>
                                    </p:anim>
                                    <p:anim calcmode="lin" valueType="num">
                                      <p:cBhvr>
                                        <p:cTn id="84" dur="500" fill="hold"/>
                                        <p:tgtEl>
                                          <p:spTgt spid="5">
                                            <p:graphicEl>
                                              <a:dgm id="{5A956714-76FC-4981-9746-B32AEC80679B}"/>
                                            </p:graphicEl>
                                          </p:spTgt>
                                        </p:tgtEl>
                                        <p:attrNameLst>
                                          <p:attrName>ppt_h</p:attrName>
                                        </p:attrNameLst>
                                      </p:cBhvr>
                                      <p:tavLst>
                                        <p:tav tm="0">
                                          <p:val>
                                            <p:fltVal val="0"/>
                                          </p:val>
                                        </p:tav>
                                        <p:tav tm="100000">
                                          <p:val>
                                            <p:strVal val="#ppt_h"/>
                                          </p:val>
                                        </p:tav>
                                      </p:tavLst>
                                    </p:anim>
                                    <p:animEffect transition="in" filter="fade">
                                      <p:cBhvr>
                                        <p:cTn id="85" dur="500"/>
                                        <p:tgtEl>
                                          <p:spTgt spid="5">
                                            <p:graphicEl>
                                              <a:dgm id="{5A956714-76FC-4981-9746-B32AEC80679B}"/>
                                            </p:graphicEl>
                                          </p:spTgt>
                                        </p:tgtEl>
                                      </p:cBhvr>
                                    </p:animEffect>
                                    <p:anim calcmode="lin" valueType="num">
                                      <p:cBhvr>
                                        <p:cTn id="86" dur="500" fill="hold"/>
                                        <p:tgtEl>
                                          <p:spTgt spid="5">
                                            <p:graphicEl>
                                              <a:dgm id="{5A956714-76FC-4981-9746-B32AEC80679B}"/>
                                            </p:graphicEl>
                                          </p:spTgt>
                                        </p:tgtEl>
                                        <p:attrNameLst>
                                          <p:attrName>ppt_x</p:attrName>
                                        </p:attrNameLst>
                                      </p:cBhvr>
                                      <p:tavLst>
                                        <p:tav tm="0">
                                          <p:val>
                                            <p:fltVal val="0.5"/>
                                          </p:val>
                                        </p:tav>
                                        <p:tav tm="100000">
                                          <p:val>
                                            <p:strVal val="#ppt_x"/>
                                          </p:val>
                                        </p:tav>
                                      </p:tavLst>
                                    </p:anim>
                                    <p:anim calcmode="lin" valueType="num">
                                      <p:cBhvr>
                                        <p:cTn id="87" dur="500" fill="hold"/>
                                        <p:tgtEl>
                                          <p:spTgt spid="5">
                                            <p:graphicEl>
                                              <a:dgm id="{5A956714-76FC-4981-9746-B32AEC80679B}"/>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5">
                                            <p:graphicEl>
                                              <a:dgm id="{D6422203-39BA-412D-AF37-43408B4CBFB5}"/>
                                            </p:graphicEl>
                                          </p:spTgt>
                                        </p:tgtEl>
                                        <p:attrNameLst>
                                          <p:attrName>style.visibility</p:attrName>
                                        </p:attrNameLst>
                                      </p:cBhvr>
                                      <p:to>
                                        <p:strVal val="visible"/>
                                      </p:to>
                                    </p:set>
                                    <p:anim calcmode="lin" valueType="num">
                                      <p:cBhvr>
                                        <p:cTn id="90" dur="500" fill="hold"/>
                                        <p:tgtEl>
                                          <p:spTgt spid="5">
                                            <p:graphicEl>
                                              <a:dgm id="{D6422203-39BA-412D-AF37-43408B4CBFB5}"/>
                                            </p:graphicEl>
                                          </p:spTgt>
                                        </p:tgtEl>
                                        <p:attrNameLst>
                                          <p:attrName>ppt_w</p:attrName>
                                        </p:attrNameLst>
                                      </p:cBhvr>
                                      <p:tavLst>
                                        <p:tav tm="0">
                                          <p:val>
                                            <p:fltVal val="0"/>
                                          </p:val>
                                        </p:tav>
                                        <p:tav tm="100000">
                                          <p:val>
                                            <p:strVal val="#ppt_w"/>
                                          </p:val>
                                        </p:tav>
                                      </p:tavLst>
                                    </p:anim>
                                    <p:anim calcmode="lin" valueType="num">
                                      <p:cBhvr>
                                        <p:cTn id="91" dur="500" fill="hold"/>
                                        <p:tgtEl>
                                          <p:spTgt spid="5">
                                            <p:graphicEl>
                                              <a:dgm id="{D6422203-39BA-412D-AF37-43408B4CBFB5}"/>
                                            </p:graphicEl>
                                          </p:spTgt>
                                        </p:tgtEl>
                                        <p:attrNameLst>
                                          <p:attrName>ppt_h</p:attrName>
                                        </p:attrNameLst>
                                      </p:cBhvr>
                                      <p:tavLst>
                                        <p:tav tm="0">
                                          <p:val>
                                            <p:fltVal val="0"/>
                                          </p:val>
                                        </p:tav>
                                        <p:tav tm="100000">
                                          <p:val>
                                            <p:strVal val="#ppt_h"/>
                                          </p:val>
                                        </p:tav>
                                      </p:tavLst>
                                    </p:anim>
                                    <p:animEffect transition="in" filter="fade">
                                      <p:cBhvr>
                                        <p:cTn id="92" dur="500"/>
                                        <p:tgtEl>
                                          <p:spTgt spid="5">
                                            <p:graphicEl>
                                              <a:dgm id="{D6422203-39BA-412D-AF37-43408B4CBFB5}"/>
                                            </p:graphicEl>
                                          </p:spTgt>
                                        </p:tgtEl>
                                      </p:cBhvr>
                                    </p:animEffect>
                                    <p:anim calcmode="lin" valueType="num">
                                      <p:cBhvr>
                                        <p:cTn id="93" dur="500" fill="hold"/>
                                        <p:tgtEl>
                                          <p:spTgt spid="5">
                                            <p:graphicEl>
                                              <a:dgm id="{D6422203-39BA-412D-AF37-43408B4CBFB5}"/>
                                            </p:graphicEl>
                                          </p:spTgt>
                                        </p:tgtEl>
                                        <p:attrNameLst>
                                          <p:attrName>ppt_x</p:attrName>
                                        </p:attrNameLst>
                                      </p:cBhvr>
                                      <p:tavLst>
                                        <p:tav tm="0">
                                          <p:val>
                                            <p:fltVal val="0.5"/>
                                          </p:val>
                                        </p:tav>
                                        <p:tav tm="100000">
                                          <p:val>
                                            <p:strVal val="#ppt_x"/>
                                          </p:val>
                                        </p:tav>
                                      </p:tavLst>
                                    </p:anim>
                                    <p:anim calcmode="lin" valueType="num">
                                      <p:cBhvr>
                                        <p:cTn id="94" dur="500" fill="hold"/>
                                        <p:tgtEl>
                                          <p:spTgt spid="5">
                                            <p:graphicEl>
                                              <a:dgm id="{D6422203-39BA-412D-AF37-43408B4CBFB5}"/>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5">
                                            <p:graphicEl>
                                              <a:dgm id="{D709F404-27BC-4079-87C2-59BEA5B56AFC}"/>
                                            </p:graphicEl>
                                          </p:spTgt>
                                        </p:tgtEl>
                                        <p:attrNameLst>
                                          <p:attrName>style.visibility</p:attrName>
                                        </p:attrNameLst>
                                      </p:cBhvr>
                                      <p:to>
                                        <p:strVal val="visible"/>
                                      </p:to>
                                    </p:set>
                                    <p:anim calcmode="lin" valueType="num">
                                      <p:cBhvr>
                                        <p:cTn id="99" dur="500" fill="hold"/>
                                        <p:tgtEl>
                                          <p:spTgt spid="5">
                                            <p:graphicEl>
                                              <a:dgm id="{D709F404-27BC-4079-87C2-59BEA5B56AFC}"/>
                                            </p:graphicEl>
                                          </p:spTgt>
                                        </p:tgtEl>
                                        <p:attrNameLst>
                                          <p:attrName>ppt_w</p:attrName>
                                        </p:attrNameLst>
                                      </p:cBhvr>
                                      <p:tavLst>
                                        <p:tav tm="0">
                                          <p:val>
                                            <p:fltVal val="0"/>
                                          </p:val>
                                        </p:tav>
                                        <p:tav tm="100000">
                                          <p:val>
                                            <p:strVal val="#ppt_w"/>
                                          </p:val>
                                        </p:tav>
                                      </p:tavLst>
                                    </p:anim>
                                    <p:anim calcmode="lin" valueType="num">
                                      <p:cBhvr>
                                        <p:cTn id="100" dur="500" fill="hold"/>
                                        <p:tgtEl>
                                          <p:spTgt spid="5">
                                            <p:graphicEl>
                                              <a:dgm id="{D709F404-27BC-4079-87C2-59BEA5B56AFC}"/>
                                            </p:graphicEl>
                                          </p:spTgt>
                                        </p:tgtEl>
                                        <p:attrNameLst>
                                          <p:attrName>ppt_h</p:attrName>
                                        </p:attrNameLst>
                                      </p:cBhvr>
                                      <p:tavLst>
                                        <p:tav tm="0">
                                          <p:val>
                                            <p:fltVal val="0"/>
                                          </p:val>
                                        </p:tav>
                                        <p:tav tm="100000">
                                          <p:val>
                                            <p:strVal val="#ppt_h"/>
                                          </p:val>
                                        </p:tav>
                                      </p:tavLst>
                                    </p:anim>
                                    <p:animEffect transition="in" filter="fade">
                                      <p:cBhvr>
                                        <p:cTn id="101" dur="500"/>
                                        <p:tgtEl>
                                          <p:spTgt spid="5">
                                            <p:graphicEl>
                                              <a:dgm id="{D709F404-27BC-4079-87C2-59BEA5B56AFC}"/>
                                            </p:graphicEl>
                                          </p:spTgt>
                                        </p:tgtEl>
                                      </p:cBhvr>
                                    </p:animEffect>
                                    <p:anim calcmode="lin" valueType="num">
                                      <p:cBhvr>
                                        <p:cTn id="102" dur="500" fill="hold"/>
                                        <p:tgtEl>
                                          <p:spTgt spid="5">
                                            <p:graphicEl>
                                              <a:dgm id="{D709F404-27BC-4079-87C2-59BEA5B56AFC}"/>
                                            </p:graphicEl>
                                          </p:spTgt>
                                        </p:tgtEl>
                                        <p:attrNameLst>
                                          <p:attrName>ppt_x</p:attrName>
                                        </p:attrNameLst>
                                      </p:cBhvr>
                                      <p:tavLst>
                                        <p:tav tm="0">
                                          <p:val>
                                            <p:fltVal val="0.5"/>
                                          </p:val>
                                        </p:tav>
                                        <p:tav tm="100000">
                                          <p:val>
                                            <p:strVal val="#ppt_x"/>
                                          </p:val>
                                        </p:tav>
                                      </p:tavLst>
                                    </p:anim>
                                    <p:anim calcmode="lin" valueType="num">
                                      <p:cBhvr>
                                        <p:cTn id="103" dur="500" fill="hold"/>
                                        <p:tgtEl>
                                          <p:spTgt spid="5">
                                            <p:graphicEl>
                                              <a:dgm id="{D709F404-27BC-4079-87C2-59BEA5B56AFC}"/>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5">
                                            <p:graphicEl>
                                              <a:dgm id="{C1F789D5-A396-4A0F-9BAA-D400DFFEBDC3}"/>
                                            </p:graphicEl>
                                          </p:spTgt>
                                        </p:tgtEl>
                                        <p:attrNameLst>
                                          <p:attrName>style.visibility</p:attrName>
                                        </p:attrNameLst>
                                      </p:cBhvr>
                                      <p:to>
                                        <p:strVal val="visible"/>
                                      </p:to>
                                    </p:set>
                                    <p:anim calcmode="lin" valueType="num">
                                      <p:cBhvr>
                                        <p:cTn id="106" dur="500" fill="hold"/>
                                        <p:tgtEl>
                                          <p:spTgt spid="5">
                                            <p:graphicEl>
                                              <a:dgm id="{C1F789D5-A396-4A0F-9BAA-D400DFFEBDC3}"/>
                                            </p:graphicEl>
                                          </p:spTgt>
                                        </p:tgtEl>
                                        <p:attrNameLst>
                                          <p:attrName>ppt_w</p:attrName>
                                        </p:attrNameLst>
                                      </p:cBhvr>
                                      <p:tavLst>
                                        <p:tav tm="0">
                                          <p:val>
                                            <p:fltVal val="0"/>
                                          </p:val>
                                        </p:tav>
                                        <p:tav tm="100000">
                                          <p:val>
                                            <p:strVal val="#ppt_w"/>
                                          </p:val>
                                        </p:tav>
                                      </p:tavLst>
                                    </p:anim>
                                    <p:anim calcmode="lin" valueType="num">
                                      <p:cBhvr>
                                        <p:cTn id="107" dur="500" fill="hold"/>
                                        <p:tgtEl>
                                          <p:spTgt spid="5">
                                            <p:graphicEl>
                                              <a:dgm id="{C1F789D5-A396-4A0F-9BAA-D400DFFEBDC3}"/>
                                            </p:graphicEl>
                                          </p:spTgt>
                                        </p:tgtEl>
                                        <p:attrNameLst>
                                          <p:attrName>ppt_h</p:attrName>
                                        </p:attrNameLst>
                                      </p:cBhvr>
                                      <p:tavLst>
                                        <p:tav tm="0">
                                          <p:val>
                                            <p:fltVal val="0"/>
                                          </p:val>
                                        </p:tav>
                                        <p:tav tm="100000">
                                          <p:val>
                                            <p:strVal val="#ppt_h"/>
                                          </p:val>
                                        </p:tav>
                                      </p:tavLst>
                                    </p:anim>
                                    <p:animEffect transition="in" filter="fade">
                                      <p:cBhvr>
                                        <p:cTn id="108" dur="500"/>
                                        <p:tgtEl>
                                          <p:spTgt spid="5">
                                            <p:graphicEl>
                                              <a:dgm id="{C1F789D5-A396-4A0F-9BAA-D400DFFEBDC3}"/>
                                            </p:graphicEl>
                                          </p:spTgt>
                                        </p:tgtEl>
                                      </p:cBhvr>
                                    </p:animEffect>
                                    <p:anim calcmode="lin" valueType="num">
                                      <p:cBhvr>
                                        <p:cTn id="109" dur="500" fill="hold"/>
                                        <p:tgtEl>
                                          <p:spTgt spid="5">
                                            <p:graphicEl>
                                              <a:dgm id="{C1F789D5-A396-4A0F-9BAA-D400DFFEBDC3}"/>
                                            </p:graphicEl>
                                          </p:spTgt>
                                        </p:tgtEl>
                                        <p:attrNameLst>
                                          <p:attrName>ppt_x</p:attrName>
                                        </p:attrNameLst>
                                      </p:cBhvr>
                                      <p:tavLst>
                                        <p:tav tm="0">
                                          <p:val>
                                            <p:fltVal val="0.5"/>
                                          </p:val>
                                        </p:tav>
                                        <p:tav tm="100000">
                                          <p:val>
                                            <p:strVal val="#ppt_x"/>
                                          </p:val>
                                        </p:tav>
                                      </p:tavLst>
                                    </p:anim>
                                    <p:anim calcmode="lin" valueType="num">
                                      <p:cBhvr>
                                        <p:cTn id="110" dur="500" fill="hold"/>
                                        <p:tgtEl>
                                          <p:spTgt spid="5">
                                            <p:graphicEl>
                                              <a:dgm id="{C1F789D5-A396-4A0F-9BAA-D400DFFEBDC3}"/>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2" grpId="0"/>
      <p:bldP spid="3" grpId="0"/>
      <p:bldP spid="4" grpId="0"/>
    </p:bldLst>
  </p:timing>
</p:sld>
</file>

<file path=ppt/theme/theme1.xml><?xml version="1.0" encoding="utf-8"?>
<a:theme xmlns:a="http://schemas.openxmlformats.org/drawingml/2006/main" name="Tema de Office">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589</TotalTime>
  <Words>1102</Words>
  <Application>Microsoft Office PowerPoint</Application>
  <PresentationFormat>Expunere pe ecran (4:3)</PresentationFormat>
  <Paragraphs>69</Paragraphs>
  <Slides>11</Slides>
  <Notes>0</Notes>
  <HiddenSlides>0</HiddenSlides>
  <MMClips>0</MMClips>
  <ScaleCrop>false</ScaleCrop>
  <HeadingPairs>
    <vt:vector size="6" baseType="variant">
      <vt:variant>
        <vt:lpstr>Fonturi utilizate</vt:lpstr>
      </vt:variant>
      <vt:variant>
        <vt:i4>8</vt:i4>
      </vt:variant>
      <vt:variant>
        <vt:lpstr>Temă</vt:lpstr>
      </vt:variant>
      <vt:variant>
        <vt:i4>2</vt:i4>
      </vt:variant>
      <vt:variant>
        <vt:lpstr>Titluri diapozitive</vt:lpstr>
      </vt:variant>
      <vt:variant>
        <vt:i4>11</vt:i4>
      </vt:variant>
    </vt:vector>
  </HeadingPairs>
  <TitlesOfParts>
    <vt:vector size="21" baseType="lpstr">
      <vt:lpstr>Arial</vt:lpstr>
      <vt:lpstr>Calibri</vt:lpstr>
      <vt:lpstr>Comic Sans MS</vt:lpstr>
      <vt:lpstr>Wingdings</vt:lpstr>
      <vt:lpstr>Webdings</vt:lpstr>
      <vt:lpstr>Arial (Corp)</vt:lpstr>
      <vt:lpstr>Cooper Black</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2 - Duhul Sfant - o prezenta permanenta si nevazuta</dc:title>
  <dc:subject>Studiu Biblic, Trim. I, 2017 – Duhul Sfant si spiritualitatea</dc:subject>
  <dc:creator>Sergio Fustero Carreras</dc:creator>
  <cp:keywords>http://www.fustero.net/es/index_ro.php</cp:keywords>
  <cp:lastModifiedBy>Administrator</cp:lastModifiedBy>
  <cp:revision>105</cp:revision>
  <dcterms:created xsi:type="dcterms:W3CDTF">2016-12-31T16:02:20Z</dcterms:created>
  <dcterms:modified xsi:type="dcterms:W3CDTF">2017-01-10T16:08:50Z</dcterms:modified>
</cp:coreProperties>
</file>