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73" r:id="rId4"/>
    <p:sldId id="257" r:id="rId5"/>
    <p:sldId id="258" r:id="rId6"/>
    <p:sldId id="268" r:id="rId7"/>
    <p:sldId id="259" r:id="rId8"/>
    <p:sldId id="260" r:id="rId9"/>
    <p:sldId id="261" r:id="rId10"/>
    <p:sldId id="263" r:id="rId11"/>
    <p:sldId id="271" r:id="rId12"/>
    <p:sldId id="269" r:id="rId13"/>
    <p:sldId id="270" r:id="rId14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mic Sans MS" pitchFamily="66" charset="0"/>
      <p:regular r:id="rId19"/>
      <p:bold r:id="rId20"/>
    </p:embeddedFont>
    <p:embeddedFont>
      <p:font typeface="Cooper Black" pitchFamily="18" charset="0"/>
      <p:regular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3B1D9"/>
    <a:srgbClr val="335B92"/>
    <a:srgbClr val="B0BDD0"/>
    <a:srgbClr val="6C84A8"/>
    <a:srgbClr val="744F06"/>
    <a:srgbClr val="F5B941"/>
    <a:srgbClr val="645D1A"/>
    <a:srgbClr val="D3C858"/>
    <a:srgbClr val="887E24"/>
    <a:srgbClr val="4C21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microsoft.com/office/2007/relationships/hdphoto" Target="../media/hdphoto1.wdp"/><Relationship Id="rId1" Type="http://schemas.openxmlformats.org/officeDocument/2006/relationships/image" Target="../media/image20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0AE47-AAF6-4377-AD64-E6FFFE1DCF51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E35F4F-B352-434A-9E88-1F4FDC4F7397}">
      <dgm:prSet custT="1"/>
      <dgm:spPr/>
      <dgm:t>
        <a:bodyPr/>
        <a:lstStyle/>
        <a:p>
          <a:r>
            <a:rPr lang="ro-RO" sz="2000" b="1" dirty="0"/>
            <a:t>Este primul menționat în toate listele apostolilor </a:t>
          </a:r>
          <a:r>
            <a:rPr lang="es-ES" sz="2000" b="1" dirty="0"/>
            <a:t>(Mate</a:t>
          </a:r>
          <a:r>
            <a:rPr lang="ro-RO" sz="2000" b="1" dirty="0"/>
            <a:t>i</a:t>
          </a:r>
          <a:r>
            <a:rPr lang="es-ES" sz="2000" b="1" dirty="0"/>
            <a:t> 10:2; Mar</a:t>
          </a:r>
          <a:r>
            <a:rPr lang="ro-RO" sz="2000" b="1" dirty="0"/>
            <a:t>cu</a:t>
          </a:r>
          <a:r>
            <a:rPr lang="es-ES" sz="2000" b="1" dirty="0"/>
            <a:t> 3:16; Luca 6:14).</a:t>
          </a:r>
          <a:endParaRPr lang="es-ES" sz="2000" dirty="0"/>
        </a:p>
      </dgm:t>
    </dgm:pt>
    <dgm:pt modelId="{72F27DC9-73C3-4431-AFDB-39E55D3A4222}" type="parTrans" cxnId="{C074CA47-C13B-4F46-8019-81FA07F28FCA}">
      <dgm:prSet/>
      <dgm:spPr/>
      <dgm:t>
        <a:bodyPr/>
        <a:lstStyle/>
        <a:p>
          <a:endParaRPr lang="es-ES" sz="2000"/>
        </a:p>
      </dgm:t>
    </dgm:pt>
    <dgm:pt modelId="{81878F0C-01E9-44DC-A690-6A8A161D8C79}" type="sibTrans" cxnId="{C074CA47-C13B-4F46-8019-81FA07F28FCA}">
      <dgm:prSet/>
      <dgm:spPr/>
      <dgm:t>
        <a:bodyPr/>
        <a:lstStyle/>
        <a:p>
          <a:endParaRPr lang="es-ES" sz="2000"/>
        </a:p>
      </dgm:t>
    </dgm:pt>
    <dgm:pt modelId="{C019FED5-5259-4B40-B40B-DB82B2C8BD77}">
      <dgm:prSet custT="1"/>
      <dgm:spPr/>
      <dgm:t>
        <a:bodyPr/>
        <a:lstStyle/>
        <a:p>
          <a:r>
            <a:rPr lang="ro-RO" sz="2000" b="1" dirty="0"/>
            <a:t>A propus înlocuirea lui Iuda Iscarioteanul </a:t>
          </a:r>
          <a:r>
            <a:rPr lang="es-ES" sz="2000" b="1" dirty="0"/>
            <a:t>(</a:t>
          </a:r>
          <a:r>
            <a:rPr lang="ro-RO" sz="2000" b="1" dirty="0" smtClean="0"/>
            <a:t>Fapte </a:t>
          </a:r>
          <a:r>
            <a:rPr lang="es-ES" sz="2000" b="1" dirty="0" smtClean="0"/>
            <a:t>1:15-22</a:t>
          </a:r>
          <a:r>
            <a:rPr lang="es-ES" sz="2000" b="1" dirty="0"/>
            <a:t>).</a:t>
          </a:r>
          <a:endParaRPr lang="es-ES" sz="2000" dirty="0"/>
        </a:p>
      </dgm:t>
    </dgm:pt>
    <dgm:pt modelId="{28E2C42E-FBC4-43AF-AAFA-07E3BFBE6F87}" type="parTrans" cxnId="{E52C86B4-EA74-482D-9D2B-3CCE980A52CC}">
      <dgm:prSet/>
      <dgm:spPr/>
      <dgm:t>
        <a:bodyPr/>
        <a:lstStyle/>
        <a:p>
          <a:endParaRPr lang="es-ES" sz="2000"/>
        </a:p>
      </dgm:t>
    </dgm:pt>
    <dgm:pt modelId="{7AA9C686-2B54-40F0-B3CF-349BF12602D8}" type="sibTrans" cxnId="{E52C86B4-EA74-482D-9D2B-3CCE980A52CC}">
      <dgm:prSet/>
      <dgm:spPr/>
      <dgm:t>
        <a:bodyPr/>
        <a:lstStyle/>
        <a:p>
          <a:endParaRPr lang="es-ES" sz="2000"/>
        </a:p>
      </dgm:t>
    </dgm:pt>
    <dgm:pt modelId="{8FCC1435-0813-4B8C-AD85-74D589DC4B3C}">
      <dgm:prSet custT="1"/>
      <dgm:spPr/>
      <dgm:t>
        <a:bodyPr/>
        <a:lstStyle/>
        <a:p>
          <a:r>
            <a:rPr lang="ro-RO" sz="2000" b="1" dirty="0"/>
            <a:t>A predicat primul mesaj misionar </a:t>
          </a:r>
          <a:r>
            <a:rPr lang="es-ES" sz="2000" b="1" dirty="0"/>
            <a:t>(</a:t>
          </a:r>
          <a:r>
            <a:rPr lang="ro-RO" sz="2000" b="1" dirty="0"/>
            <a:t>Fapte</a:t>
          </a:r>
          <a:r>
            <a:rPr lang="es-ES" sz="2000" b="1" dirty="0"/>
            <a:t> 2:14-36).</a:t>
          </a:r>
          <a:endParaRPr lang="es-ES" sz="2000" dirty="0"/>
        </a:p>
      </dgm:t>
    </dgm:pt>
    <dgm:pt modelId="{CBC8A2FB-815D-4081-869A-74989F9E1AC2}" type="parTrans" cxnId="{26544B19-CCA8-49BC-8A1F-91F3CD7A4D9D}">
      <dgm:prSet/>
      <dgm:spPr/>
      <dgm:t>
        <a:bodyPr/>
        <a:lstStyle/>
        <a:p>
          <a:endParaRPr lang="es-ES" sz="2000"/>
        </a:p>
      </dgm:t>
    </dgm:pt>
    <dgm:pt modelId="{B7FBD8C2-6D7B-4277-AA83-FF51E67C8DCC}" type="sibTrans" cxnId="{26544B19-CCA8-49BC-8A1F-91F3CD7A4D9D}">
      <dgm:prSet/>
      <dgm:spPr/>
      <dgm:t>
        <a:bodyPr/>
        <a:lstStyle/>
        <a:p>
          <a:endParaRPr lang="es-ES" sz="2000"/>
        </a:p>
      </dgm:t>
    </dgm:pt>
    <dgm:pt modelId="{38A2E957-6E20-435C-B73F-E3CAA7F305E2}">
      <dgm:prSet custT="1"/>
      <dgm:spPr/>
      <dgm:t>
        <a:bodyPr/>
        <a:lstStyle/>
        <a:p>
          <a:r>
            <a:rPr lang="ro-RO" sz="2000" b="1" dirty="0"/>
            <a:t>A realizat prima minune după </a:t>
          </a:r>
          <a:r>
            <a:rPr lang="ro-RO" sz="2000" b="1" dirty="0" smtClean="0"/>
            <a:t>înălțarea </a:t>
          </a:r>
          <a:r>
            <a:rPr lang="ro-RO" sz="2000" b="1" dirty="0"/>
            <a:t>lui Isus </a:t>
          </a:r>
          <a:r>
            <a:rPr lang="es-ES" sz="2000" b="1" dirty="0"/>
            <a:t>(</a:t>
          </a:r>
          <a:r>
            <a:rPr lang="ro-RO" sz="2000" b="1" dirty="0"/>
            <a:t>Fapte</a:t>
          </a:r>
          <a:r>
            <a:rPr lang="es-ES" sz="2000" b="1" dirty="0"/>
            <a:t> 3:6).</a:t>
          </a:r>
          <a:endParaRPr lang="es-ES" sz="2000" dirty="0"/>
        </a:p>
      </dgm:t>
    </dgm:pt>
    <dgm:pt modelId="{57086418-44EA-4407-BF8F-5BC5C07701A4}" type="parTrans" cxnId="{30C91A00-179D-4413-BAF8-53A9A738E0D7}">
      <dgm:prSet/>
      <dgm:spPr/>
      <dgm:t>
        <a:bodyPr/>
        <a:lstStyle/>
        <a:p>
          <a:endParaRPr lang="es-ES" sz="2000"/>
        </a:p>
      </dgm:t>
    </dgm:pt>
    <dgm:pt modelId="{30DFD82F-0052-4C50-83D4-077247FAFE26}" type="sibTrans" cxnId="{30C91A00-179D-4413-BAF8-53A9A738E0D7}">
      <dgm:prSet/>
      <dgm:spPr/>
      <dgm:t>
        <a:bodyPr/>
        <a:lstStyle/>
        <a:p>
          <a:endParaRPr lang="es-ES" sz="2000"/>
        </a:p>
      </dgm:t>
    </dgm:pt>
    <dgm:pt modelId="{2AC0419A-05CE-41B5-A7C3-E0430EE281C2}">
      <dgm:prSet custT="1"/>
      <dgm:spPr/>
      <dgm:t>
        <a:bodyPr/>
        <a:lstStyle/>
        <a:p>
          <a:r>
            <a:rPr lang="ro-RO" sz="2000" b="1" dirty="0"/>
            <a:t>A fost primul care a fost arestat și a predicat înaintea Sanhedrinului </a:t>
          </a:r>
          <a:r>
            <a:rPr lang="es-ES" sz="2000" b="1" dirty="0"/>
            <a:t>(</a:t>
          </a:r>
          <a:r>
            <a:rPr lang="ro-RO" sz="2000" b="1" dirty="0"/>
            <a:t>Fapte </a:t>
          </a:r>
          <a:r>
            <a:rPr lang="es-ES" sz="2000" b="1" dirty="0"/>
            <a:t>4:1-20).</a:t>
          </a:r>
          <a:endParaRPr lang="es-ES" sz="2000" dirty="0"/>
        </a:p>
      </dgm:t>
    </dgm:pt>
    <dgm:pt modelId="{299BB7F9-AE5E-42F1-B772-94EE5278A026}" type="parTrans" cxnId="{382558F0-37BC-4115-B705-1D48AFCA371A}">
      <dgm:prSet/>
      <dgm:spPr/>
      <dgm:t>
        <a:bodyPr/>
        <a:lstStyle/>
        <a:p>
          <a:endParaRPr lang="es-ES" sz="2000"/>
        </a:p>
      </dgm:t>
    </dgm:pt>
    <dgm:pt modelId="{80B26E1B-735A-4DFF-A17E-8F8532AB403F}" type="sibTrans" cxnId="{382558F0-37BC-4115-B705-1D48AFCA371A}">
      <dgm:prSet/>
      <dgm:spPr/>
      <dgm:t>
        <a:bodyPr/>
        <a:lstStyle/>
        <a:p>
          <a:endParaRPr lang="es-ES" sz="2000"/>
        </a:p>
      </dgm:t>
    </dgm:pt>
    <dgm:pt modelId="{899FEA2D-3B2F-4FD0-9961-EF4C9EAF5C1C}">
      <dgm:prSet custT="1"/>
      <dgm:spPr/>
      <dgm:t>
        <a:bodyPr/>
        <a:lstStyle/>
        <a:p>
          <a:r>
            <a:rPr lang="ro-RO" sz="2000" b="1" dirty="0"/>
            <a:t>Prin medierea lui, s-a convertit primul reprezentant al neamurilor </a:t>
          </a:r>
          <a:r>
            <a:rPr lang="es-ES" sz="2000" b="1" dirty="0"/>
            <a:t>(</a:t>
          </a:r>
          <a:r>
            <a:rPr lang="ro-RO" sz="2000" b="1" dirty="0"/>
            <a:t>Fapte</a:t>
          </a:r>
          <a:r>
            <a:rPr lang="es-ES" sz="2000" b="1" dirty="0"/>
            <a:t> 10:1-48).</a:t>
          </a:r>
          <a:endParaRPr lang="es-ES" sz="2000" dirty="0"/>
        </a:p>
      </dgm:t>
    </dgm:pt>
    <dgm:pt modelId="{A4EDC4CC-8141-429B-A3D2-203C6BAD298B}" type="parTrans" cxnId="{E3F1E8B1-F828-4BA5-8461-93F1EFC690FF}">
      <dgm:prSet/>
      <dgm:spPr/>
      <dgm:t>
        <a:bodyPr/>
        <a:lstStyle/>
        <a:p>
          <a:endParaRPr lang="es-ES" sz="2000"/>
        </a:p>
      </dgm:t>
    </dgm:pt>
    <dgm:pt modelId="{CD870A34-EEC9-4B32-9237-63712B8A7A8E}" type="sibTrans" cxnId="{E3F1E8B1-F828-4BA5-8461-93F1EFC690FF}">
      <dgm:prSet/>
      <dgm:spPr/>
      <dgm:t>
        <a:bodyPr/>
        <a:lstStyle/>
        <a:p>
          <a:endParaRPr lang="es-ES" sz="2000"/>
        </a:p>
      </dgm:t>
    </dgm:pt>
    <dgm:pt modelId="{29E9223C-398D-4995-A5FE-DA62A3ECDA08}">
      <dgm:prSet custT="1"/>
      <dgm:spPr/>
      <dgm:t>
        <a:bodyPr/>
        <a:lstStyle/>
        <a:p>
          <a:r>
            <a:rPr lang="ro-RO" sz="2000" b="1" dirty="0"/>
            <a:t>A fost primul apostol care l-a acceptat pe </a:t>
          </a:r>
          <a:r>
            <a:rPr lang="ro-RO" sz="2000" b="1" dirty="0" smtClean="0"/>
            <a:t>Pavel </a:t>
          </a:r>
          <a:r>
            <a:rPr lang="es-ES" sz="2000" b="1" dirty="0" smtClean="0"/>
            <a:t>(</a:t>
          </a:r>
          <a:r>
            <a:rPr lang="es-ES" sz="2000" b="1" dirty="0"/>
            <a:t>G</a:t>
          </a:r>
          <a:r>
            <a:rPr lang="ro-RO" sz="2000" b="1" dirty="0"/>
            <a:t>al.</a:t>
          </a:r>
          <a:r>
            <a:rPr lang="es-ES" sz="2000" b="1" dirty="0"/>
            <a:t> 1:18).</a:t>
          </a:r>
          <a:endParaRPr lang="es-ES" sz="2000" dirty="0"/>
        </a:p>
      </dgm:t>
    </dgm:pt>
    <dgm:pt modelId="{E85A8DD6-E35B-4E13-8B29-B39C404E31DD}" type="parTrans" cxnId="{D8EBEFF1-6732-476A-A9F1-099838EAE2F5}">
      <dgm:prSet/>
      <dgm:spPr/>
      <dgm:t>
        <a:bodyPr/>
        <a:lstStyle/>
        <a:p>
          <a:endParaRPr lang="es-ES" sz="2000"/>
        </a:p>
      </dgm:t>
    </dgm:pt>
    <dgm:pt modelId="{E8B6C781-550E-4647-BD2F-8418A19DAFB2}" type="sibTrans" cxnId="{D8EBEFF1-6732-476A-A9F1-099838EAE2F5}">
      <dgm:prSet/>
      <dgm:spPr/>
      <dgm:t>
        <a:bodyPr/>
        <a:lstStyle/>
        <a:p>
          <a:endParaRPr lang="es-ES" sz="2000"/>
        </a:p>
      </dgm:t>
    </dgm:pt>
    <dgm:pt modelId="{C7380166-DD10-438A-9E21-76531436630D}">
      <dgm:prSet custT="1"/>
      <dgm:spPr/>
      <dgm:t>
        <a:bodyPr/>
        <a:lstStyle/>
        <a:p>
          <a:r>
            <a:rPr lang="ro-RO" sz="2000" b="1" dirty="0"/>
            <a:t>Era considerat unul din cei trei stâlpi ai bisericii </a:t>
          </a:r>
          <a:r>
            <a:rPr lang="es-ES" sz="2000" b="1" dirty="0"/>
            <a:t>(G</a:t>
          </a:r>
          <a:r>
            <a:rPr lang="ro-RO" sz="2000" b="1" dirty="0"/>
            <a:t>alateni </a:t>
          </a:r>
          <a:r>
            <a:rPr lang="es-ES" sz="2000" b="1" dirty="0"/>
            <a:t>2:9).</a:t>
          </a:r>
          <a:endParaRPr lang="es-ES" sz="2000" dirty="0"/>
        </a:p>
      </dgm:t>
    </dgm:pt>
    <dgm:pt modelId="{176A6D1F-A161-464F-B39D-BD89D17FED0F}" type="parTrans" cxnId="{CB242516-1950-47A8-A41A-156B96420700}">
      <dgm:prSet/>
      <dgm:spPr/>
      <dgm:t>
        <a:bodyPr/>
        <a:lstStyle/>
        <a:p>
          <a:endParaRPr lang="es-ES" sz="2000"/>
        </a:p>
      </dgm:t>
    </dgm:pt>
    <dgm:pt modelId="{4AA99E24-0B23-49C7-9606-9EC67A579ECD}" type="sibTrans" cxnId="{CB242516-1950-47A8-A41A-156B96420700}">
      <dgm:prSet/>
      <dgm:spPr/>
      <dgm:t>
        <a:bodyPr/>
        <a:lstStyle/>
        <a:p>
          <a:endParaRPr lang="es-ES" sz="2000"/>
        </a:p>
      </dgm:t>
    </dgm:pt>
    <dgm:pt modelId="{F4B17AF6-FC3A-40CF-8297-CD3F91303407}" type="pres">
      <dgm:prSet presAssocID="{6EE0AE47-AAF6-4377-AD64-E6FFFE1DCF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A3F9634-45C6-432F-AE14-D6BCD70B038A}" type="pres">
      <dgm:prSet presAssocID="{C3E35F4F-B352-434A-9E88-1F4FDC4F7397}" presName="composite" presStyleCnt="0"/>
      <dgm:spPr/>
    </dgm:pt>
    <dgm:pt modelId="{DC5EA300-AC72-4ACC-A38A-40EFD4B57B17}" type="pres">
      <dgm:prSet presAssocID="{C3E35F4F-B352-434A-9E88-1F4FDC4F7397}" presName="rect1" presStyleLbl="trAlignAcc1" presStyleIdx="0" presStyleCnt="8" custScaleX="145989" custScaleY="1377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FD68AD6-F58A-47F1-8DFC-188407F7E36A}" type="pres">
      <dgm:prSet presAssocID="{C3E35F4F-B352-434A-9E88-1F4FDC4F7397}" presName="rect2" presStyleLbl="fgImgPlace1" presStyleIdx="0" presStyleCnt="8" custLinFactX="-18740" custLinFactNeighborX="-100000" custLinFactNeighborY="-5724"/>
      <dgm:spPr>
        <a:blipFill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50D6CD47-4539-4A9F-BE7B-879E6A6345DE}" type="pres">
      <dgm:prSet presAssocID="{81878F0C-01E9-44DC-A690-6A8A161D8C79}" presName="sibTrans" presStyleCnt="0"/>
      <dgm:spPr/>
    </dgm:pt>
    <dgm:pt modelId="{7DA8D73A-0E1C-49AB-B448-6E4C6CA2A69A}" type="pres">
      <dgm:prSet presAssocID="{C019FED5-5259-4B40-B40B-DB82B2C8BD77}" presName="composite" presStyleCnt="0"/>
      <dgm:spPr/>
    </dgm:pt>
    <dgm:pt modelId="{77E69F32-21F3-4638-9B57-C53102A16628}" type="pres">
      <dgm:prSet presAssocID="{C019FED5-5259-4B40-B40B-DB82B2C8BD77}" presName="rect1" presStyleLbl="trAlignAcc1" presStyleIdx="1" presStyleCnt="8" custScaleX="155241" custLinFactNeighborX="469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517D49A-7E95-4C10-8FF1-EEDF7251BBAD}" type="pres">
      <dgm:prSet presAssocID="{C019FED5-5259-4B40-B40B-DB82B2C8BD77}" presName="rect2" presStyleLbl="fgImgPlace1" presStyleIdx="1" presStyleCnt="8" custLinFactX="-15879" custLinFactNeighborX="-100000" custLinFactNeighborY="-10491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DC4333F1-7325-46E9-9A0A-A18A326C3864}" type="pres">
      <dgm:prSet presAssocID="{7AA9C686-2B54-40F0-B3CF-349BF12602D8}" presName="sibTrans" presStyleCnt="0"/>
      <dgm:spPr/>
    </dgm:pt>
    <dgm:pt modelId="{8E1044B7-4FC4-4EE9-BC85-3CB644B739AE}" type="pres">
      <dgm:prSet presAssocID="{8FCC1435-0813-4B8C-AD85-74D589DC4B3C}" presName="composite" presStyleCnt="0"/>
      <dgm:spPr/>
    </dgm:pt>
    <dgm:pt modelId="{AEE46459-D86E-47B6-B5B9-66F74FB02C1C}" type="pres">
      <dgm:prSet presAssocID="{8FCC1435-0813-4B8C-AD85-74D589DC4B3C}" presName="rect1" presStyleLbl="trAlignAcc1" presStyleIdx="2" presStyleCnt="8" custScaleX="14598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230C05B-507C-4645-BD34-6227EEC6E9C3}" type="pres">
      <dgm:prSet presAssocID="{8FCC1435-0813-4B8C-AD85-74D589DC4B3C}" presName="rect2" presStyleLbl="fgImgPlace1" presStyleIdx="2" presStyleCnt="8" custLinFactX="-18740" custLinFactNeighborX="-100000" custLinFactNeighborY="95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091A65D1-6494-4104-A238-A68DBF91D82F}" type="pres">
      <dgm:prSet presAssocID="{B7FBD8C2-6D7B-4277-AA83-FF51E67C8DCC}" presName="sibTrans" presStyleCnt="0"/>
      <dgm:spPr/>
    </dgm:pt>
    <dgm:pt modelId="{9B7B2E31-A619-4049-8311-C64AE2244A98}" type="pres">
      <dgm:prSet presAssocID="{38A2E957-6E20-435C-B73F-E3CAA7F305E2}" presName="composite" presStyleCnt="0"/>
      <dgm:spPr/>
    </dgm:pt>
    <dgm:pt modelId="{E7A023C3-DB76-4FCB-9D50-5CF32895DB8F}" type="pres">
      <dgm:prSet presAssocID="{38A2E957-6E20-435C-B73F-E3CAA7F305E2}" presName="rect1" presStyleLbl="trAlignAcc1" presStyleIdx="3" presStyleCnt="8" custScaleX="155241" custLinFactNeighborX="469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5409D70-1FBD-4CD2-B514-FF73DCDA9268}" type="pres">
      <dgm:prSet presAssocID="{38A2E957-6E20-435C-B73F-E3CAA7F305E2}" presName="rect2" presStyleLbl="fgImgPlace1" presStyleIdx="3" presStyleCnt="8" custLinFactX="-15879" custLinFactNeighborX="-100000" custLinFactNeighborY="-10491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3CF98584-FF22-4F19-AE4E-C20F405FA851}" type="pres">
      <dgm:prSet presAssocID="{30DFD82F-0052-4C50-83D4-077247FAFE26}" presName="sibTrans" presStyleCnt="0"/>
      <dgm:spPr/>
    </dgm:pt>
    <dgm:pt modelId="{65C6BC08-CCEA-4164-84EF-59D945931D89}" type="pres">
      <dgm:prSet presAssocID="{2AC0419A-05CE-41B5-A7C3-E0430EE281C2}" presName="composite" presStyleCnt="0"/>
      <dgm:spPr/>
    </dgm:pt>
    <dgm:pt modelId="{06295086-7814-4BD5-A2C9-5415A74C79FD}" type="pres">
      <dgm:prSet presAssocID="{2AC0419A-05CE-41B5-A7C3-E0430EE281C2}" presName="rect1" presStyleLbl="trAlignAcc1" presStyleIdx="4" presStyleCnt="8" custScaleX="14598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3D45DBE-A201-4081-998A-A197B4E15E0B}" type="pres">
      <dgm:prSet presAssocID="{2AC0419A-05CE-41B5-A7C3-E0430EE281C2}" presName="rect2" presStyleLbl="fgImgPlace1" presStyleIdx="4" presStyleCnt="8" custLinFactX="-18740" custLinFactNeighborX="-100000" custLinFactNeighborY="954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B28F0ECB-4E95-411F-938D-959C0519D571}" type="pres">
      <dgm:prSet presAssocID="{80B26E1B-735A-4DFF-A17E-8F8532AB403F}" presName="sibTrans" presStyleCnt="0"/>
      <dgm:spPr/>
    </dgm:pt>
    <dgm:pt modelId="{06BA22C4-5DE5-41CC-B633-60EADD91D15E}" type="pres">
      <dgm:prSet presAssocID="{899FEA2D-3B2F-4FD0-9961-EF4C9EAF5C1C}" presName="composite" presStyleCnt="0"/>
      <dgm:spPr/>
    </dgm:pt>
    <dgm:pt modelId="{5B501F6F-0AC8-4F55-B360-C3593092B34F}" type="pres">
      <dgm:prSet presAssocID="{899FEA2D-3B2F-4FD0-9961-EF4C9EAF5C1C}" presName="rect1" presStyleLbl="trAlignAcc1" presStyleIdx="5" presStyleCnt="8" custScaleX="155241" custLinFactNeighborX="469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E234E3E-0F8C-498E-A0E4-5BC09363EF00}" type="pres">
      <dgm:prSet presAssocID="{899FEA2D-3B2F-4FD0-9961-EF4C9EAF5C1C}" presName="rect2" presStyleLbl="fgImgPlace1" presStyleIdx="5" presStyleCnt="8" custLinFactX="-15879" custLinFactNeighborX="-100000" custLinFactNeighborY="-10491"/>
      <dgm:spPr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ADE5549-BC82-4158-A3CB-040E04E5DD98}" type="pres">
      <dgm:prSet presAssocID="{CD870A34-EEC9-4B32-9237-63712B8A7A8E}" presName="sibTrans" presStyleCnt="0"/>
      <dgm:spPr/>
    </dgm:pt>
    <dgm:pt modelId="{E0F7CA44-B8C7-455C-866A-6A20C73F4F2B}" type="pres">
      <dgm:prSet presAssocID="{29E9223C-398D-4995-A5FE-DA62A3ECDA08}" presName="composite" presStyleCnt="0"/>
      <dgm:spPr/>
    </dgm:pt>
    <dgm:pt modelId="{DC8EF6ED-3F4A-4470-89BA-AE5F0F5A0A8E}" type="pres">
      <dgm:prSet presAssocID="{29E9223C-398D-4995-A5FE-DA62A3ECDA08}" presName="rect1" presStyleLbl="trAlignAcc1" presStyleIdx="6" presStyleCnt="8" custScaleX="14598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89F1B9C-B95F-4A4D-93BD-74E0658BC6C4}" type="pres">
      <dgm:prSet presAssocID="{29E9223C-398D-4995-A5FE-DA62A3ECDA08}" presName="rect2" presStyleLbl="fgImgPlace1" presStyleIdx="6" presStyleCnt="8" custLinFactX="-18740" custLinFactNeighborX="-100000" custLinFactNeighborY="954"/>
      <dgm:spPr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61445" t="-954" r="-38555" b="954"/>
          </a:stretch>
        </a:blipFill>
      </dgm:spPr>
    </dgm:pt>
    <dgm:pt modelId="{DE506CFD-0A72-440C-A218-D34E24956C9B}" type="pres">
      <dgm:prSet presAssocID="{E8B6C781-550E-4647-BD2F-8418A19DAFB2}" presName="sibTrans" presStyleCnt="0"/>
      <dgm:spPr/>
    </dgm:pt>
    <dgm:pt modelId="{972FA562-64F5-4F0E-BEAA-79F964254362}" type="pres">
      <dgm:prSet presAssocID="{C7380166-DD10-438A-9E21-76531436630D}" presName="composite" presStyleCnt="0"/>
      <dgm:spPr/>
    </dgm:pt>
    <dgm:pt modelId="{AE3C4694-888E-45FC-9696-F931FBF28B65}" type="pres">
      <dgm:prSet presAssocID="{C7380166-DD10-438A-9E21-76531436630D}" presName="rect1" presStyleLbl="trAlignAcc1" presStyleIdx="7" presStyleCnt="8" custScaleX="155241" custLinFactNeighborX="469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E69E7F6-F524-4B75-B07E-85DC45F89871}" type="pres">
      <dgm:prSet presAssocID="{C7380166-DD10-438A-9E21-76531436630D}" presName="rect2" presStyleLbl="fgImgPlace1" presStyleIdx="7" presStyleCnt="8" custLinFactX="-15879" custLinFactNeighborX="-100000" custLinFactNeighborY="-10491"/>
      <dgm:spPr>
        <a:blipFill dpi="0"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</dgm:ptLst>
  <dgm:cxnLst>
    <dgm:cxn modelId="{30C91A00-179D-4413-BAF8-53A9A738E0D7}" srcId="{6EE0AE47-AAF6-4377-AD64-E6FFFE1DCF51}" destId="{38A2E957-6E20-435C-B73F-E3CAA7F305E2}" srcOrd="3" destOrd="0" parTransId="{57086418-44EA-4407-BF8F-5BC5C07701A4}" sibTransId="{30DFD82F-0052-4C50-83D4-077247FAFE26}"/>
    <dgm:cxn modelId="{C074CA47-C13B-4F46-8019-81FA07F28FCA}" srcId="{6EE0AE47-AAF6-4377-AD64-E6FFFE1DCF51}" destId="{C3E35F4F-B352-434A-9E88-1F4FDC4F7397}" srcOrd="0" destOrd="0" parTransId="{72F27DC9-73C3-4431-AFDB-39E55D3A4222}" sibTransId="{81878F0C-01E9-44DC-A690-6A8A161D8C79}"/>
    <dgm:cxn modelId="{9C9C3D47-D1A7-4949-AD31-6DCCD2FA8686}" type="presOf" srcId="{29E9223C-398D-4995-A5FE-DA62A3ECDA08}" destId="{DC8EF6ED-3F4A-4470-89BA-AE5F0F5A0A8E}" srcOrd="0" destOrd="0" presId="urn:microsoft.com/office/officeart/2008/layout/PictureStrips"/>
    <dgm:cxn modelId="{E3F1E8B1-F828-4BA5-8461-93F1EFC690FF}" srcId="{6EE0AE47-AAF6-4377-AD64-E6FFFE1DCF51}" destId="{899FEA2D-3B2F-4FD0-9961-EF4C9EAF5C1C}" srcOrd="5" destOrd="0" parTransId="{A4EDC4CC-8141-429B-A3D2-203C6BAD298B}" sibTransId="{CD870A34-EEC9-4B32-9237-63712B8A7A8E}"/>
    <dgm:cxn modelId="{A5E259B1-6358-4A75-8A3E-5297C4A1DAEF}" type="presOf" srcId="{899FEA2D-3B2F-4FD0-9961-EF4C9EAF5C1C}" destId="{5B501F6F-0AC8-4F55-B360-C3593092B34F}" srcOrd="0" destOrd="0" presId="urn:microsoft.com/office/officeart/2008/layout/PictureStrips"/>
    <dgm:cxn modelId="{F45F0A3F-C091-4C42-8915-83508947281F}" type="presOf" srcId="{C3E35F4F-B352-434A-9E88-1F4FDC4F7397}" destId="{DC5EA300-AC72-4ACC-A38A-40EFD4B57B17}" srcOrd="0" destOrd="0" presId="urn:microsoft.com/office/officeart/2008/layout/PictureStrips"/>
    <dgm:cxn modelId="{376CBE40-C20B-438E-84A3-FEE82717CF6C}" type="presOf" srcId="{8FCC1435-0813-4B8C-AD85-74D589DC4B3C}" destId="{AEE46459-D86E-47B6-B5B9-66F74FB02C1C}" srcOrd="0" destOrd="0" presId="urn:microsoft.com/office/officeart/2008/layout/PictureStrips"/>
    <dgm:cxn modelId="{CB242516-1950-47A8-A41A-156B96420700}" srcId="{6EE0AE47-AAF6-4377-AD64-E6FFFE1DCF51}" destId="{C7380166-DD10-438A-9E21-76531436630D}" srcOrd="7" destOrd="0" parTransId="{176A6D1F-A161-464F-B39D-BD89D17FED0F}" sibTransId="{4AA99E24-0B23-49C7-9606-9EC67A579ECD}"/>
    <dgm:cxn modelId="{D8EBEFF1-6732-476A-A9F1-099838EAE2F5}" srcId="{6EE0AE47-AAF6-4377-AD64-E6FFFE1DCF51}" destId="{29E9223C-398D-4995-A5FE-DA62A3ECDA08}" srcOrd="6" destOrd="0" parTransId="{E85A8DD6-E35B-4E13-8B29-B39C404E31DD}" sibTransId="{E8B6C781-550E-4647-BD2F-8418A19DAFB2}"/>
    <dgm:cxn modelId="{E52C86B4-EA74-482D-9D2B-3CCE980A52CC}" srcId="{6EE0AE47-AAF6-4377-AD64-E6FFFE1DCF51}" destId="{C019FED5-5259-4B40-B40B-DB82B2C8BD77}" srcOrd="1" destOrd="0" parTransId="{28E2C42E-FBC4-43AF-AAFA-07E3BFBE6F87}" sibTransId="{7AA9C686-2B54-40F0-B3CF-349BF12602D8}"/>
    <dgm:cxn modelId="{E8DC93A4-D088-4536-8102-7A95BF7D0FDB}" type="presOf" srcId="{38A2E957-6E20-435C-B73F-E3CAA7F305E2}" destId="{E7A023C3-DB76-4FCB-9D50-5CF32895DB8F}" srcOrd="0" destOrd="0" presId="urn:microsoft.com/office/officeart/2008/layout/PictureStrips"/>
    <dgm:cxn modelId="{4F1F6980-5F87-4AF4-B353-E42E38D23E12}" type="presOf" srcId="{C019FED5-5259-4B40-B40B-DB82B2C8BD77}" destId="{77E69F32-21F3-4638-9B57-C53102A16628}" srcOrd="0" destOrd="0" presId="urn:microsoft.com/office/officeart/2008/layout/PictureStrips"/>
    <dgm:cxn modelId="{26544B19-CCA8-49BC-8A1F-91F3CD7A4D9D}" srcId="{6EE0AE47-AAF6-4377-AD64-E6FFFE1DCF51}" destId="{8FCC1435-0813-4B8C-AD85-74D589DC4B3C}" srcOrd="2" destOrd="0" parTransId="{CBC8A2FB-815D-4081-869A-74989F9E1AC2}" sibTransId="{B7FBD8C2-6D7B-4277-AA83-FF51E67C8DCC}"/>
    <dgm:cxn modelId="{4A27987B-87A9-44FA-9675-ABA4CD59D1C4}" type="presOf" srcId="{C7380166-DD10-438A-9E21-76531436630D}" destId="{AE3C4694-888E-45FC-9696-F931FBF28B65}" srcOrd="0" destOrd="0" presId="urn:microsoft.com/office/officeart/2008/layout/PictureStrips"/>
    <dgm:cxn modelId="{E12C4867-5FA9-4737-AB48-D2473BDADC41}" type="presOf" srcId="{2AC0419A-05CE-41B5-A7C3-E0430EE281C2}" destId="{06295086-7814-4BD5-A2C9-5415A74C79FD}" srcOrd="0" destOrd="0" presId="urn:microsoft.com/office/officeart/2008/layout/PictureStrips"/>
    <dgm:cxn modelId="{382558F0-37BC-4115-B705-1D48AFCA371A}" srcId="{6EE0AE47-AAF6-4377-AD64-E6FFFE1DCF51}" destId="{2AC0419A-05CE-41B5-A7C3-E0430EE281C2}" srcOrd="4" destOrd="0" parTransId="{299BB7F9-AE5E-42F1-B772-94EE5278A026}" sibTransId="{80B26E1B-735A-4DFF-A17E-8F8532AB403F}"/>
    <dgm:cxn modelId="{3FFD8337-D0C0-46E5-857B-144E1C2572F0}" type="presOf" srcId="{6EE0AE47-AAF6-4377-AD64-E6FFFE1DCF51}" destId="{F4B17AF6-FC3A-40CF-8297-CD3F91303407}" srcOrd="0" destOrd="0" presId="urn:microsoft.com/office/officeart/2008/layout/PictureStrips"/>
    <dgm:cxn modelId="{1ABE8B8D-B2A3-4AD3-B428-2B8FA18AF6B4}" type="presParOf" srcId="{F4B17AF6-FC3A-40CF-8297-CD3F91303407}" destId="{6A3F9634-45C6-432F-AE14-D6BCD70B038A}" srcOrd="0" destOrd="0" presId="urn:microsoft.com/office/officeart/2008/layout/PictureStrips"/>
    <dgm:cxn modelId="{DBAC6D81-D53C-412B-BBA0-8E5C99A2A3AA}" type="presParOf" srcId="{6A3F9634-45C6-432F-AE14-D6BCD70B038A}" destId="{DC5EA300-AC72-4ACC-A38A-40EFD4B57B17}" srcOrd="0" destOrd="0" presId="urn:microsoft.com/office/officeart/2008/layout/PictureStrips"/>
    <dgm:cxn modelId="{4538881F-E9FD-4035-A99A-E4E7467F578D}" type="presParOf" srcId="{6A3F9634-45C6-432F-AE14-D6BCD70B038A}" destId="{0FD68AD6-F58A-47F1-8DFC-188407F7E36A}" srcOrd="1" destOrd="0" presId="urn:microsoft.com/office/officeart/2008/layout/PictureStrips"/>
    <dgm:cxn modelId="{986E9CED-DE4E-4BD4-AA5B-87C5425E1CB6}" type="presParOf" srcId="{F4B17AF6-FC3A-40CF-8297-CD3F91303407}" destId="{50D6CD47-4539-4A9F-BE7B-879E6A6345DE}" srcOrd="1" destOrd="0" presId="urn:microsoft.com/office/officeart/2008/layout/PictureStrips"/>
    <dgm:cxn modelId="{0426B2A5-DD2F-4FAF-A5BC-05618C5FAEC9}" type="presParOf" srcId="{F4B17AF6-FC3A-40CF-8297-CD3F91303407}" destId="{7DA8D73A-0E1C-49AB-B448-6E4C6CA2A69A}" srcOrd="2" destOrd="0" presId="urn:microsoft.com/office/officeart/2008/layout/PictureStrips"/>
    <dgm:cxn modelId="{662A504C-69E7-4DE8-BE2E-9E84E748494B}" type="presParOf" srcId="{7DA8D73A-0E1C-49AB-B448-6E4C6CA2A69A}" destId="{77E69F32-21F3-4638-9B57-C53102A16628}" srcOrd="0" destOrd="0" presId="urn:microsoft.com/office/officeart/2008/layout/PictureStrips"/>
    <dgm:cxn modelId="{932B8060-566E-424C-9DB7-4D8CDD9347B7}" type="presParOf" srcId="{7DA8D73A-0E1C-49AB-B448-6E4C6CA2A69A}" destId="{F517D49A-7E95-4C10-8FF1-EEDF7251BBAD}" srcOrd="1" destOrd="0" presId="urn:microsoft.com/office/officeart/2008/layout/PictureStrips"/>
    <dgm:cxn modelId="{FE20C1DA-BB70-4E85-BDE1-D5F41909685D}" type="presParOf" srcId="{F4B17AF6-FC3A-40CF-8297-CD3F91303407}" destId="{DC4333F1-7325-46E9-9A0A-A18A326C3864}" srcOrd="3" destOrd="0" presId="urn:microsoft.com/office/officeart/2008/layout/PictureStrips"/>
    <dgm:cxn modelId="{38D631C6-2A33-46DF-A961-8F3CD0595A1B}" type="presParOf" srcId="{F4B17AF6-FC3A-40CF-8297-CD3F91303407}" destId="{8E1044B7-4FC4-4EE9-BC85-3CB644B739AE}" srcOrd="4" destOrd="0" presId="urn:microsoft.com/office/officeart/2008/layout/PictureStrips"/>
    <dgm:cxn modelId="{CFA99F57-19F0-44D3-A064-A23D7921A95B}" type="presParOf" srcId="{8E1044B7-4FC4-4EE9-BC85-3CB644B739AE}" destId="{AEE46459-D86E-47B6-B5B9-66F74FB02C1C}" srcOrd="0" destOrd="0" presId="urn:microsoft.com/office/officeart/2008/layout/PictureStrips"/>
    <dgm:cxn modelId="{407367D8-EFD1-482E-A6D0-F2E86E01F6DD}" type="presParOf" srcId="{8E1044B7-4FC4-4EE9-BC85-3CB644B739AE}" destId="{8230C05B-507C-4645-BD34-6227EEC6E9C3}" srcOrd="1" destOrd="0" presId="urn:microsoft.com/office/officeart/2008/layout/PictureStrips"/>
    <dgm:cxn modelId="{C524080E-C7AD-42F2-9D0F-876700D08F21}" type="presParOf" srcId="{F4B17AF6-FC3A-40CF-8297-CD3F91303407}" destId="{091A65D1-6494-4104-A238-A68DBF91D82F}" srcOrd="5" destOrd="0" presId="urn:microsoft.com/office/officeart/2008/layout/PictureStrips"/>
    <dgm:cxn modelId="{D90F3410-6C20-4268-8696-406D4977B1C6}" type="presParOf" srcId="{F4B17AF6-FC3A-40CF-8297-CD3F91303407}" destId="{9B7B2E31-A619-4049-8311-C64AE2244A98}" srcOrd="6" destOrd="0" presId="urn:microsoft.com/office/officeart/2008/layout/PictureStrips"/>
    <dgm:cxn modelId="{EB1976E6-0664-4A54-9E92-C23A42325745}" type="presParOf" srcId="{9B7B2E31-A619-4049-8311-C64AE2244A98}" destId="{E7A023C3-DB76-4FCB-9D50-5CF32895DB8F}" srcOrd="0" destOrd="0" presId="urn:microsoft.com/office/officeart/2008/layout/PictureStrips"/>
    <dgm:cxn modelId="{48EA02B2-CF61-460C-B99D-0444F79C78EF}" type="presParOf" srcId="{9B7B2E31-A619-4049-8311-C64AE2244A98}" destId="{95409D70-1FBD-4CD2-B514-FF73DCDA9268}" srcOrd="1" destOrd="0" presId="urn:microsoft.com/office/officeart/2008/layout/PictureStrips"/>
    <dgm:cxn modelId="{AA9F32F3-6C6B-4FCA-B201-96E38240732F}" type="presParOf" srcId="{F4B17AF6-FC3A-40CF-8297-CD3F91303407}" destId="{3CF98584-FF22-4F19-AE4E-C20F405FA851}" srcOrd="7" destOrd="0" presId="urn:microsoft.com/office/officeart/2008/layout/PictureStrips"/>
    <dgm:cxn modelId="{4EB56C33-3FF8-4615-90CD-11723F7035F7}" type="presParOf" srcId="{F4B17AF6-FC3A-40CF-8297-CD3F91303407}" destId="{65C6BC08-CCEA-4164-84EF-59D945931D89}" srcOrd="8" destOrd="0" presId="urn:microsoft.com/office/officeart/2008/layout/PictureStrips"/>
    <dgm:cxn modelId="{221F2D18-193D-406A-BC14-5D11D0D6A8E6}" type="presParOf" srcId="{65C6BC08-CCEA-4164-84EF-59D945931D89}" destId="{06295086-7814-4BD5-A2C9-5415A74C79FD}" srcOrd="0" destOrd="0" presId="urn:microsoft.com/office/officeart/2008/layout/PictureStrips"/>
    <dgm:cxn modelId="{60DBED0E-BA45-4BA5-9A38-7E84F2A0E8EE}" type="presParOf" srcId="{65C6BC08-CCEA-4164-84EF-59D945931D89}" destId="{73D45DBE-A201-4081-998A-A197B4E15E0B}" srcOrd="1" destOrd="0" presId="urn:microsoft.com/office/officeart/2008/layout/PictureStrips"/>
    <dgm:cxn modelId="{F1AAB3C9-0541-49D5-99EF-8B56EE251860}" type="presParOf" srcId="{F4B17AF6-FC3A-40CF-8297-CD3F91303407}" destId="{B28F0ECB-4E95-411F-938D-959C0519D571}" srcOrd="9" destOrd="0" presId="urn:microsoft.com/office/officeart/2008/layout/PictureStrips"/>
    <dgm:cxn modelId="{7E26DDF3-186B-47A9-B447-F4CC4C091E5A}" type="presParOf" srcId="{F4B17AF6-FC3A-40CF-8297-CD3F91303407}" destId="{06BA22C4-5DE5-41CC-B633-60EADD91D15E}" srcOrd="10" destOrd="0" presId="urn:microsoft.com/office/officeart/2008/layout/PictureStrips"/>
    <dgm:cxn modelId="{937457E0-2F5B-471B-8428-8F8A65E4E6ED}" type="presParOf" srcId="{06BA22C4-5DE5-41CC-B633-60EADD91D15E}" destId="{5B501F6F-0AC8-4F55-B360-C3593092B34F}" srcOrd="0" destOrd="0" presId="urn:microsoft.com/office/officeart/2008/layout/PictureStrips"/>
    <dgm:cxn modelId="{DEA22C36-1889-4711-96C5-8BAA98E025BD}" type="presParOf" srcId="{06BA22C4-5DE5-41CC-B633-60EADD91D15E}" destId="{0E234E3E-0F8C-498E-A0E4-5BC09363EF00}" srcOrd="1" destOrd="0" presId="urn:microsoft.com/office/officeart/2008/layout/PictureStrips"/>
    <dgm:cxn modelId="{94CF0D28-DACA-425C-BC39-9FC1321BDC6A}" type="presParOf" srcId="{F4B17AF6-FC3A-40CF-8297-CD3F91303407}" destId="{5ADE5549-BC82-4158-A3CB-040E04E5DD98}" srcOrd="11" destOrd="0" presId="urn:microsoft.com/office/officeart/2008/layout/PictureStrips"/>
    <dgm:cxn modelId="{3E13C912-3D01-4F65-BC96-611AAC3242A9}" type="presParOf" srcId="{F4B17AF6-FC3A-40CF-8297-CD3F91303407}" destId="{E0F7CA44-B8C7-455C-866A-6A20C73F4F2B}" srcOrd="12" destOrd="0" presId="urn:microsoft.com/office/officeart/2008/layout/PictureStrips"/>
    <dgm:cxn modelId="{E029768A-8B97-480B-8382-921CFA00FF62}" type="presParOf" srcId="{E0F7CA44-B8C7-455C-866A-6A20C73F4F2B}" destId="{DC8EF6ED-3F4A-4470-89BA-AE5F0F5A0A8E}" srcOrd="0" destOrd="0" presId="urn:microsoft.com/office/officeart/2008/layout/PictureStrips"/>
    <dgm:cxn modelId="{1B82317D-0B04-4273-8A78-27CF49A53223}" type="presParOf" srcId="{E0F7CA44-B8C7-455C-866A-6A20C73F4F2B}" destId="{789F1B9C-B95F-4A4D-93BD-74E0658BC6C4}" srcOrd="1" destOrd="0" presId="urn:microsoft.com/office/officeart/2008/layout/PictureStrips"/>
    <dgm:cxn modelId="{6D614E90-C1F7-4ECC-ABED-30118D29CAA8}" type="presParOf" srcId="{F4B17AF6-FC3A-40CF-8297-CD3F91303407}" destId="{DE506CFD-0A72-440C-A218-D34E24956C9B}" srcOrd="13" destOrd="0" presId="urn:microsoft.com/office/officeart/2008/layout/PictureStrips"/>
    <dgm:cxn modelId="{162328EB-1799-4878-8D79-8ACD938E07FC}" type="presParOf" srcId="{F4B17AF6-FC3A-40CF-8297-CD3F91303407}" destId="{972FA562-64F5-4F0E-BEAA-79F964254362}" srcOrd="14" destOrd="0" presId="urn:microsoft.com/office/officeart/2008/layout/PictureStrips"/>
    <dgm:cxn modelId="{7A22788E-27A2-4AE2-8154-292D9073F64E}" type="presParOf" srcId="{972FA562-64F5-4F0E-BEAA-79F964254362}" destId="{AE3C4694-888E-45FC-9696-F931FBF28B65}" srcOrd="0" destOrd="0" presId="urn:microsoft.com/office/officeart/2008/layout/PictureStrips"/>
    <dgm:cxn modelId="{0DA69AC9-F88E-4872-834D-AD3DE6A456DD}" type="presParOf" srcId="{972FA562-64F5-4F0E-BEAA-79F964254362}" destId="{EE69E7F6-F524-4B75-B07E-85DC45F8987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988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375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699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77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02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23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84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0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061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884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1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143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690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220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7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321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739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522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118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834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988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638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22C4-5523-4AA7-BBDB-5DBBD6987CC8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4D59-DDD2-4BB9-A453-9F4AF04CB8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87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3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7763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o-RO" sz="6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OMUL </a:t>
            </a:r>
            <a:r>
              <a:rPr lang="ro-RO" sz="66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PETRU</a:t>
            </a:r>
            <a:endParaRPr lang="ro-RO" sz="66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72838" y="6488668"/>
            <a:ext cx="307116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rgbClr val="EAAE42"/>
                </a:solidFill>
              </a:rPr>
              <a:t>Studiul 1 pentru 1 aprilie 2017</a:t>
            </a:r>
            <a:endParaRPr lang="ro-RO" b="1">
              <a:solidFill>
                <a:srgbClr val="EAA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3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CONDUCERE ȘI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CORECȚIE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715839"/>
            <a:ext cx="782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4C216D"/>
                </a:solidFill>
                <a:latin typeface="Comic Sans MS" panose="030F0702030302020204" pitchFamily="66" charset="0"/>
              </a:rPr>
              <a:t>“şi când au cunoscut harul,care-mi fusese dat, Iacov, </a:t>
            </a:r>
            <a:r>
              <a:rPr lang="ro-RO" b="1" dirty="0" err="1" smtClean="0">
                <a:solidFill>
                  <a:srgbClr val="4C216D"/>
                </a:solidFill>
                <a:latin typeface="Comic Sans MS" panose="030F0702030302020204" pitchFamily="66" charset="0"/>
              </a:rPr>
              <a:t>Chifa</a:t>
            </a:r>
            <a:r>
              <a:rPr lang="ro-RO" b="1" dirty="0" smtClean="0">
                <a:solidFill>
                  <a:srgbClr val="4C216D"/>
                </a:solidFill>
                <a:latin typeface="Comic Sans MS" panose="030F0702030302020204" pitchFamily="66" charset="0"/>
              </a:rPr>
              <a:t> </a:t>
            </a:r>
            <a:r>
              <a:rPr lang="ro-RO" b="1" dirty="0">
                <a:solidFill>
                  <a:srgbClr val="4C216D"/>
                </a:solidFill>
                <a:latin typeface="Comic Sans MS" panose="030F0702030302020204" pitchFamily="66" charset="0"/>
              </a:rPr>
              <a:t>(Petru</a:t>
            </a:r>
            <a:r>
              <a:rPr lang="ro-RO" b="1" dirty="0" smtClean="0">
                <a:solidFill>
                  <a:srgbClr val="4C216D"/>
                </a:solidFill>
                <a:latin typeface="Comic Sans MS" panose="030F0702030302020204" pitchFamily="66" charset="0"/>
              </a:rPr>
              <a:t>) şi Ioan, cari sunt priviţi ca stâlpi, mi-au dat mie şi lui Barnaba, mâna dreaptă de însoţire, ca să mergem să propovăduim: noi la Neamuri, iar ei la cei tăiaţi împrejur.” </a:t>
            </a:r>
            <a:r>
              <a:rPr lang="ro-RO" sz="1600" b="1" dirty="0" smtClean="0">
                <a:solidFill>
                  <a:srgbClr val="4C216D"/>
                </a:solidFill>
                <a:latin typeface="Comic Sans MS" panose="030F0702030302020204" pitchFamily="66" charset="0"/>
              </a:rPr>
              <a:t>(Galateni 2:9)</a:t>
            </a:r>
            <a:endParaRPr lang="ro-RO" sz="1400" b="1" dirty="0">
              <a:solidFill>
                <a:srgbClr val="4C216D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87726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/>
              <a:t>Petru a fost un mare lider al </a:t>
            </a:r>
            <a:r>
              <a:rPr lang="ro-RO" sz="2000" b="1" smtClean="0"/>
              <a:t>bisericii.</a:t>
            </a:r>
            <a:endParaRPr lang="ro-RO" sz="2000" b="1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467833292"/>
              </p:ext>
            </p:extLst>
          </p:nvPr>
        </p:nvGraphicFramePr>
        <p:xfrm>
          <a:off x="69011" y="2277373"/>
          <a:ext cx="9074989" cy="458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25751" y="847078"/>
            <a:ext cx="1423776" cy="1655012"/>
          </a:xfrm>
          <a:prstGeom prst="ellipse">
            <a:avLst/>
          </a:prstGeom>
          <a:ln w="63500" cap="rnd">
            <a:solidFill>
              <a:srgbClr val="4C216D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31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D68AD6-F58A-47F1-8DFC-188407F7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0FD68AD6-F58A-47F1-8DFC-188407F7E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5EA300-AC72-4ACC-A38A-40EFD4B57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DC5EA300-AC72-4ACC-A38A-40EFD4B57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17D49A-7E95-4C10-8FF1-EEDF7251B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F517D49A-7E95-4C10-8FF1-EEDF7251B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69F32-21F3-4638-9B57-C53102A16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77E69F32-21F3-4638-9B57-C53102A16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30C05B-507C-4645-BD34-6227EEC6E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8230C05B-507C-4645-BD34-6227EEC6E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E46459-D86E-47B6-B5B9-66F74FB02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AEE46459-D86E-47B6-B5B9-66F74FB02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409D70-1FBD-4CD2-B514-FF73DCDA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95409D70-1FBD-4CD2-B514-FF73DCDA9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A023C3-DB76-4FCB-9D50-5CF32895D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E7A023C3-DB76-4FCB-9D50-5CF32895D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D45DBE-A201-4081-998A-A197B4E15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73D45DBE-A201-4081-998A-A197B4E15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295086-7814-4BD5-A2C9-5415A74C7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06295086-7814-4BD5-A2C9-5415A74C7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34E3E-0F8C-498E-A0E4-5BC09363E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0E234E3E-0F8C-498E-A0E4-5BC09363E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501F6F-0AC8-4F55-B360-C3593092B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5B501F6F-0AC8-4F55-B360-C3593092B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9F1B9C-B95F-4A4D-93BD-74E0658BC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789F1B9C-B95F-4A4D-93BD-74E0658BC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8EF6ED-3F4A-4470-89BA-AE5F0F5A0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DC8EF6ED-3F4A-4470-89BA-AE5F0F5A0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69E7F6-F524-4B75-B07E-85DC45F8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EE69E7F6-F524-4B75-B07E-85DC45F89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3C4694-888E-45FC-9696-F931FBF28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dgm id="{AE3C4694-888E-45FC-9696-F931FBF28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52622" y="0"/>
            <a:ext cx="6491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45D1A"/>
                </a:solidFill>
                <a:effectLst>
                  <a:outerShdw dist="38100" dir="2700000" algn="bl" rotWithShape="0">
                    <a:srgbClr val="645D1A"/>
                  </a:outerShdw>
                </a:effectLst>
              </a:rPr>
              <a:t>CONDUCERE ȘI </a:t>
            </a:r>
            <a:r>
              <a:rPr lang="ro-RO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45D1A"/>
                </a:solidFill>
                <a:effectLst>
                  <a:outerShdw dist="38100" dir="2700000" algn="bl" rotWithShape="0">
                    <a:srgbClr val="645D1A"/>
                  </a:outerShdw>
                </a:effectLst>
              </a:rPr>
              <a:t>CORECȚIE</a:t>
            </a:r>
            <a:endParaRPr lang="ro-RO" sz="4000" b="1">
              <a:ln w="13462">
                <a:solidFill>
                  <a:schemeClr val="bg1"/>
                </a:solidFill>
                <a:prstDash val="solid"/>
              </a:ln>
              <a:solidFill>
                <a:srgbClr val="645D1A"/>
              </a:solidFill>
              <a:effectLst>
                <a:outerShdw dist="38100" dir="2700000" algn="bl" rotWithShape="0">
                  <a:srgbClr val="645D1A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52622" y="768639"/>
            <a:ext cx="6387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bg1"/>
                </a:solidFill>
                <a:effectLst>
                  <a:glow rad="127000">
                    <a:srgbClr val="645D1A"/>
                  </a:glow>
                </a:effectLst>
                <a:latin typeface="Comic Sans MS" panose="030F0702030302020204" pitchFamily="66" charset="0"/>
              </a:rPr>
              <a:t>“Dar, când a venit Petru la Antiohia, m-am opus lui pe faţă, pentru că era de condamnat.” </a:t>
            </a:r>
            <a:r>
              <a:rPr lang="ro-RO" sz="1600" b="1" smtClean="0">
                <a:solidFill>
                  <a:schemeClr val="bg1"/>
                </a:solidFill>
                <a:effectLst>
                  <a:glow rad="127000">
                    <a:srgbClr val="645D1A"/>
                  </a:glow>
                </a:effectLst>
                <a:latin typeface="Comic Sans MS" panose="030F0702030302020204" pitchFamily="66" charset="0"/>
              </a:rPr>
              <a:t>(Galateni 2:11 GBV)</a:t>
            </a:r>
            <a:endParaRPr lang="ro-RO" sz="1600" b="1">
              <a:solidFill>
                <a:schemeClr val="bg1"/>
              </a:solidFill>
              <a:effectLst>
                <a:glow rad="127000">
                  <a:srgbClr val="645D1A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520" y="1424095"/>
            <a:ext cx="4994694" cy="533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/>
              <a:t>În ciuda abilităților sale de lider, Petru nu era lipsit de </a:t>
            </a:r>
            <a:r>
              <a:rPr lang="ro-RO" sz="2000" b="1" dirty="0" smtClean="0"/>
              <a:t>greșeli.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Când </a:t>
            </a:r>
            <a:r>
              <a:rPr lang="ro-RO" sz="2000" b="1" dirty="0"/>
              <a:t>câțiva iudei au venit de la Ierusalim la Antiohia, Petru – care până în acel moment locuia împreună cu neamurile creștine – a încetat să mai relaționeze public cu </a:t>
            </a:r>
            <a:r>
              <a:rPr lang="ro-RO" sz="2000" b="1" dirty="0" smtClean="0"/>
              <a:t>ei</a:t>
            </a:r>
            <a:br>
              <a:rPr lang="ro-RO" sz="2000" b="1" dirty="0" smtClean="0"/>
            </a:br>
            <a:r>
              <a:rPr lang="ro-RO" sz="2000" b="1" dirty="0" smtClean="0"/>
              <a:t>(Galateni 2:11-14).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Această </a:t>
            </a:r>
            <a:r>
              <a:rPr lang="ro-RO" sz="2000" b="1" dirty="0"/>
              <a:t>atitudine i-a determinat pe unii </a:t>
            </a:r>
            <a:r>
              <a:rPr lang="ro-RO" sz="2000" b="1" dirty="0" smtClean="0"/>
              <a:t>credincioși, lăsând </a:t>
            </a:r>
            <a:r>
              <a:rPr lang="ro-RO" sz="2000" b="1" dirty="0"/>
              <a:t>la o parte doctrina îndreptățirii prin </a:t>
            </a:r>
            <a:r>
              <a:rPr lang="ro-RO" sz="2000" b="1" dirty="0" smtClean="0"/>
              <a:t>credință, să </a:t>
            </a:r>
            <a:r>
              <a:rPr lang="ro-RO" sz="2000" b="1" dirty="0"/>
              <a:t>înceapă să </a:t>
            </a:r>
            <a:r>
              <a:rPr lang="ro-RO" sz="2000" b="1" dirty="0" err="1"/>
              <a:t>iudaizeze</a:t>
            </a:r>
            <a:r>
              <a:rPr lang="ro-RO" sz="2000" b="1" dirty="0"/>
              <a:t> </a:t>
            </a:r>
            <a:r>
              <a:rPr lang="ro-RO" sz="2000" b="1" dirty="0" smtClean="0"/>
              <a:t>(îndreptățire </a:t>
            </a:r>
            <a:r>
              <a:rPr lang="ro-RO" sz="2000" b="1" dirty="0"/>
              <a:t>prin </a:t>
            </a:r>
            <a:r>
              <a:rPr lang="ro-RO" sz="2000" b="1" dirty="0" smtClean="0"/>
              <a:t>fapte).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Pavel</a:t>
            </a:r>
            <a:r>
              <a:rPr lang="ro-RO" sz="2000" b="1" dirty="0"/>
              <a:t>, indignat de atitudinea greșită a lui Petru, l-a corectat public. Citind cărțile bătrânului Petru, putem observa cum a învățat din aceste greșeli și L-a lăsat pe Duhul Sfânt să lucreze în vederea șlefuirii valorilor sale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466" y="210855"/>
            <a:ext cx="2438400" cy="111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100" name="Picture 4" descr="Pablo y Pedro en Antioquí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06840" y="1563958"/>
            <a:ext cx="3959525" cy="5087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7569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0611" y="1182664"/>
            <a:ext cx="61075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dirty="0" smtClean="0">
                <a:solidFill>
                  <a:srgbClr val="744F06"/>
                </a:solidFill>
                <a:latin typeface="Cooper Black" panose="0208090404030B020404" pitchFamily="18" charset="0"/>
              </a:rPr>
              <a:t>“</a:t>
            </a:r>
            <a:r>
              <a:rPr lang="ro-RO" sz="3600" b="1" dirty="0" smtClean="0">
                <a:solidFill>
                  <a:srgbClr val="744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Transformarea lui Petru a fost o minune a blândeţii divine. Este o lecţie de viaţă pentru toţi aceia care caută să calce pe urmele paşilor Maestrului Învăţător</a:t>
            </a:r>
            <a:r>
              <a:rPr lang="ro-RO" sz="3600" dirty="0" smtClean="0">
                <a:solidFill>
                  <a:srgbClr val="744F06"/>
                </a:solidFill>
                <a:latin typeface="Cooper Black" panose="0208090404030B020404" pitchFamily="18" charset="0"/>
              </a:rPr>
              <a:t>.”</a:t>
            </a:r>
            <a:endParaRPr lang="ro-RO" sz="3600" dirty="0">
              <a:solidFill>
                <a:srgbClr val="744F06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96251" y="5382883"/>
            <a:ext cx="235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>
                <a:solidFill>
                  <a:srgbClr val="744F06"/>
                </a:solidFill>
              </a:rPr>
              <a:t>E.G.W. (Educaţie, pag. 91)</a:t>
            </a:r>
            <a:endParaRPr lang="ro-RO" sz="1600" b="1" dirty="0">
              <a:solidFill>
                <a:srgbClr val="744F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89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11960" y="188640"/>
            <a:ext cx="4752528" cy="2246769"/>
          </a:xfrm>
          <a:prstGeom prst="rect">
            <a:avLst/>
          </a:prstGeom>
          <a:solidFill>
            <a:srgbClr val="AAB3C2">
              <a:alpha val="85000"/>
            </a:srgb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lang="vi-VN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„Dar, când a văzut că vântul era tare, s-a temut; şi, fiindcă începea să se afunde, a strigat: «Doamne, scapă-mă!» Îndată, Isus a întins mâna, l-a apucat şi i-a zis: «Puţin credinciosule, pentru ce te-ai îndoit?»” (Matei 14:30,31)</a:t>
            </a:r>
            <a:endParaRPr lang="ro-RO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10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2689" y="483077"/>
            <a:ext cx="834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rgbClr val="93B1D9"/>
                </a:solidFill>
              </a:rPr>
              <a:t> Examinând </a:t>
            </a:r>
            <a:r>
              <a:rPr lang="ro-RO" sz="2000" b="1">
                <a:solidFill>
                  <a:srgbClr val="93B1D9"/>
                </a:solidFill>
              </a:rPr>
              <a:t>viața lui Petru, descoperim o persoană plină de contraste. Impulsiv și plin de autosuficiență, dar în același timp, umil și înțelept. Dragostea lui pentru Mântuitor i-a permis lui Isus să cioplească acestă piatră și să facă din el o piatră vie și utilă pentru predicarea Evangheliei.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10883" y="2199736"/>
            <a:ext cx="4925683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ro-RO" sz="2000" b="1">
                <a:solidFill>
                  <a:schemeClr val="bg1">
                    <a:lumMod val="75000"/>
                  </a:schemeClr>
                </a:solidFill>
              </a:rPr>
              <a:t>Păcat și sfințenie</a:t>
            </a: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Credință </a:t>
            </a:r>
            <a:r>
              <a:rPr lang="ro-RO" sz="2000" b="1">
                <a:solidFill>
                  <a:schemeClr val="bg1">
                    <a:lumMod val="75000"/>
                  </a:schemeClr>
                </a:solidFill>
              </a:rPr>
              <a:t>și egoism</a:t>
            </a: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Încredere </a:t>
            </a:r>
            <a:r>
              <a:rPr lang="ro-RO" sz="2000" b="1">
                <a:solidFill>
                  <a:schemeClr val="bg1">
                    <a:lumMod val="75000"/>
                  </a:schemeClr>
                </a:solidFill>
              </a:rPr>
              <a:t>și teamă</a:t>
            </a: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Intenții </a:t>
            </a:r>
            <a:r>
              <a:rPr lang="ro-RO" sz="2000" b="1">
                <a:solidFill>
                  <a:schemeClr val="bg1">
                    <a:lumMod val="75000"/>
                  </a:schemeClr>
                </a:solidFill>
              </a:rPr>
              <a:t>bune, decizii greșite</a:t>
            </a: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Conducere </a:t>
            </a:r>
            <a:r>
              <a:rPr lang="ro-RO" sz="2000" b="1">
                <a:solidFill>
                  <a:schemeClr val="bg1">
                    <a:lumMod val="75000"/>
                  </a:schemeClr>
                </a:solidFill>
              </a:rPr>
              <a:t>și corecție</a:t>
            </a:r>
            <a:r>
              <a:rPr lang="ro-RO" sz="2000" b="1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o-RO" sz="20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84447" flipH="1">
            <a:off x="236686" y="2610719"/>
            <a:ext cx="608319" cy="2927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84447" flipH="1">
            <a:off x="236686" y="3440293"/>
            <a:ext cx="608319" cy="292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84447" flipH="1">
            <a:off x="236686" y="4269867"/>
            <a:ext cx="608319" cy="2927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84447" flipH="1">
            <a:off x="236686" y="5099441"/>
            <a:ext cx="608319" cy="2927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84447" flipH="1">
            <a:off x="236686" y="5929013"/>
            <a:ext cx="608319" cy="2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48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</a:rPr>
              <a:t>PĂCAT ȘI </a:t>
            </a:r>
            <a:r>
              <a:rPr lang="ro-RO" sz="4800" b="1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</a:rPr>
              <a:t>SFINȚENIE</a:t>
            </a:r>
            <a:endParaRPr lang="ro-RO" sz="4800" b="1" spc="3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72596" y="712596"/>
            <a:ext cx="6271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703D1A"/>
                </a:solidFill>
                <a:latin typeface="Comic Sans MS" panose="030F0702030302020204" pitchFamily="66" charset="0"/>
              </a:rPr>
              <a:t>“Când a văzut Simon Petru lucrul acesta, s-a aruncat la genunchii lui Isus, şi I-a zis: „Doamne, pleacă de la mine, căci sunt un om păcătos.“” </a:t>
            </a:r>
            <a:r>
              <a:rPr lang="ro-RO" sz="1600" b="1" dirty="0" smtClean="0">
                <a:solidFill>
                  <a:srgbClr val="703D1A"/>
                </a:solidFill>
                <a:latin typeface="Comic Sans MS" panose="030F0702030302020204" pitchFamily="66" charset="0"/>
              </a:rPr>
              <a:t>(Luca 5:8)</a:t>
            </a:r>
            <a:endParaRPr lang="ro-RO" sz="1600" b="1" dirty="0">
              <a:solidFill>
                <a:srgbClr val="703D1A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72596" y="1635926"/>
            <a:ext cx="6271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Lângă Iordan, Andrei l-a adus pe fratele său înaintea lui Isus, Mesia. Văzându-l, Isus a exclamat: </a:t>
            </a:r>
            <a:r>
              <a:rPr lang="ro-RO" sz="2000" b="1" dirty="0" smtClean="0"/>
              <a:t>“</a:t>
            </a:r>
            <a:r>
              <a:rPr lang="ro-RO" sz="2000" b="1" dirty="0" smtClean="0">
                <a:latin typeface="Calibri" pitchFamily="34" charset="0"/>
              </a:rPr>
              <a:t>tu te vei chema </a:t>
            </a:r>
            <a:r>
              <a:rPr lang="ro-RO" sz="2000" b="1" dirty="0" err="1" smtClean="0">
                <a:latin typeface="Calibri" pitchFamily="34" charset="0"/>
              </a:rPr>
              <a:t>Chifa</a:t>
            </a:r>
            <a:r>
              <a:rPr lang="ro-RO" sz="2000" b="1" dirty="0" smtClean="0">
                <a:latin typeface="Calibri" pitchFamily="34" charset="0"/>
              </a:rPr>
              <a:t>“, (care, tălmăcit, însemnează Petru).</a:t>
            </a:r>
            <a:r>
              <a:rPr lang="ro-RO" sz="2000" b="1" dirty="0" smtClean="0"/>
              <a:t>”  (Ioan 1:42).</a:t>
            </a:r>
            <a:endParaRPr lang="ro-RO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4204" y="2735467"/>
            <a:ext cx="3244579" cy="402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buenanueva.net/biblia/1-biblia1er_Grado/1imag-lecc14/juan-andres-pedro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6322" y="769440"/>
            <a:ext cx="2623672" cy="18956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3684" y="2676797"/>
            <a:ext cx="574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Pentru o vreme, frații și-au continuat lucrarea ca pescari în timp ce îl urmau uneori pe Învățător.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Dar într-o zi, Isus i-a cerut o favoare personală lui Petru: să îi permită să predice din barca lui , deoarece lumea se îngrămădea pe </a:t>
            </a:r>
            <a:r>
              <a:rPr lang="ro-RO" sz="2000" b="1" dirty="0" smtClean="0"/>
              <a:t>plajă (Luca 5:1-3).</a:t>
            </a:r>
            <a:endParaRPr lang="ro-RO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816" y="4753115"/>
            <a:ext cx="5545739" cy="2010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127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058" y="0"/>
            <a:ext cx="915005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o-RO" sz="4800" b="1" spc="300">
                <a:ln w="12700">
                  <a:solidFill>
                    <a:schemeClr val="accent1"/>
                  </a:solidFill>
                  <a:prstDash val="solid"/>
                </a:ln>
                <a:pattFill prst="shingle">
                  <a:fgClr>
                    <a:srgbClr val="056971"/>
                  </a:fgClr>
                  <a:bgClr>
                    <a:srgbClr val="D4FAFD"/>
                  </a:bgClr>
                </a:pattFill>
                <a:effectLst>
                  <a:outerShdw dist="38100" dir="2640000" algn="bl" rotWithShape="0">
                    <a:srgbClr val="056971"/>
                  </a:outerShdw>
                </a:effectLst>
              </a:rPr>
              <a:t>PĂCAT ȘI </a:t>
            </a:r>
            <a:r>
              <a:rPr lang="ro-RO" sz="4800" b="1" spc="300" smtClean="0">
                <a:ln w="12700">
                  <a:solidFill>
                    <a:schemeClr val="accent1"/>
                  </a:solidFill>
                  <a:prstDash val="solid"/>
                </a:ln>
                <a:pattFill prst="shingle">
                  <a:fgClr>
                    <a:srgbClr val="056971"/>
                  </a:fgClr>
                  <a:bgClr>
                    <a:srgbClr val="D4FAFD"/>
                  </a:bgClr>
                </a:pattFill>
                <a:effectLst>
                  <a:outerShdw dist="38100" dir="2640000" algn="bl" rotWithShape="0">
                    <a:srgbClr val="056971"/>
                  </a:outerShdw>
                </a:effectLst>
              </a:rPr>
              <a:t>SFINȚENIE</a:t>
            </a:r>
            <a:endParaRPr lang="ro-RO" sz="4800" b="1" spc="300">
              <a:ln w="12700">
                <a:solidFill>
                  <a:schemeClr val="accent1"/>
                </a:solidFill>
                <a:prstDash val="solid"/>
              </a:ln>
              <a:pattFill prst="shingle">
                <a:fgClr>
                  <a:srgbClr val="056971"/>
                </a:fgClr>
                <a:bgClr>
                  <a:srgbClr val="D4FAFD"/>
                </a:bgClr>
              </a:pattFill>
              <a:effectLst>
                <a:outerShdw dist="38100" dir="2640000" algn="bl" rotWithShape="0">
                  <a:srgbClr val="056971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9395" y="1660941"/>
            <a:ext cx="515859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Terminându-și predica, Isus i-a cerut lui Petru să arunce năvodul pentru a pescui.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Cu cuvinte pline de credință și necredință, Petru a specificat faptul că nu era momentul pentru pescuit </a:t>
            </a:r>
            <a:r>
              <a:rPr lang="ro-RO" sz="2000" b="1" dirty="0" smtClean="0"/>
              <a:t>(toată </a:t>
            </a:r>
            <a:r>
              <a:rPr lang="ro-RO" sz="2000" b="1" dirty="0"/>
              <a:t>noaptea au pescuit și nu au prins </a:t>
            </a:r>
            <a:r>
              <a:rPr lang="ro-RO" sz="2000" b="1" dirty="0" smtClean="0"/>
              <a:t>nimic). Totuși</a:t>
            </a:r>
            <a:r>
              <a:rPr lang="ro-RO" sz="2000" b="1" dirty="0"/>
              <a:t>, era dispus să arunce mrejele în numele lui Isus </a:t>
            </a:r>
            <a:r>
              <a:rPr lang="ro-RO" sz="2000" b="1" dirty="0" smtClean="0"/>
              <a:t>(Luca 5:</a:t>
            </a:r>
            <a:r>
              <a:rPr lang="ro-RO" sz="2000" b="1" dirty="0" err="1" smtClean="0"/>
              <a:t>5</a:t>
            </a:r>
            <a:r>
              <a:rPr lang="ro-RO" sz="2000" b="1" dirty="0" smtClean="0"/>
              <a:t>).</a:t>
            </a:r>
            <a:endParaRPr lang="ro-RO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424" y="3970377"/>
            <a:ext cx="3761112" cy="2796338"/>
          </a:xfrm>
          <a:prstGeom prst="roundRect">
            <a:avLst>
              <a:gd name="adj" fmla="val 82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4926" y="809014"/>
            <a:ext cx="3265555" cy="3549515"/>
          </a:xfrm>
          <a:prstGeom prst="roundRect">
            <a:avLst>
              <a:gd name="adj" fmla="val 82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4166566" y="4792786"/>
            <a:ext cx="487391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Văzându-și barca în mod miraculos plină de pește, Petru a înțeles sfințenia lui Isus. Și-a înțeles propriași păcătoșenie și a mărturisit-o public. 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Petru </a:t>
            </a:r>
            <a:r>
              <a:rPr lang="ro-RO" sz="2000" b="1"/>
              <a:t>era un om spiritual, gata să Îl urmeze pe Isus fără să îi pese de costuri.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651798">
            <a:off x="3832897" y="3800149"/>
            <a:ext cx="2000050" cy="962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0" y="748178"/>
            <a:ext cx="5926214" cy="92333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o-RO" b="1" dirty="0" smtClean="0">
                <a:solidFill>
                  <a:srgbClr val="703D1A"/>
                </a:solidFill>
                <a:latin typeface="Comic Sans MS" panose="030F0702030302020204" pitchFamily="66" charset="0"/>
              </a:rPr>
              <a:t>“Când a văzut Simon Petru lucrul acesta, s-a aruncat la genunchii lui Isus,şi I-a zis: „Doamne, pleacă de la mine, căci sunt un om păcătos.</a:t>
            </a:r>
            <a:r>
              <a:rPr lang="ro-RO" sz="1400" b="1" dirty="0" smtClean="0">
                <a:solidFill>
                  <a:srgbClr val="703D1A"/>
                </a:solidFill>
                <a:latin typeface="Comic Sans MS" panose="030F0702030302020204" pitchFamily="66" charset="0"/>
              </a:rPr>
              <a:t>” </a:t>
            </a:r>
            <a:r>
              <a:rPr lang="ro-RO" sz="1200" b="1" dirty="0" smtClean="0">
                <a:solidFill>
                  <a:srgbClr val="703D1A"/>
                </a:solidFill>
                <a:latin typeface="Comic Sans MS" panose="030F0702030302020204" pitchFamily="66" charset="0"/>
              </a:rPr>
              <a:t>(Luca 5:8)</a:t>
            </a:r>
            <a:endParaRPr lang="ro-RO" sz="1600" b="1" dirty="0">
              <a:solidFill>
                <a:srgbClr val="703D1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4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8201" y="273689"/>
            <a:ext cx="3151788" cy="408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3416057" y="273689"/>
            <a:ext cx="572794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contourW="38100">
              <a:bevelT w="69850" h="69850" prst="divot"/>
              <a:contourClr>
                <a:srgbClr val="B1E1DA"/>
              </a:contourClr>
            </a:sp3d>
          </a:bodyPr>
          <a:lstStyle/>
          <a:p>
            <a:pPr algn="ctr"/>
            <a:r>
              <a:rPr lang="ro-RO" sz="3600" b="1" spc="600">
                <a:ln w="9525" cmpd="sng">
                  <a:noFill/>
                  <a:prstDash val="solid"/>
                </a:ln>
                <a:solidFill>
                  <a:srgbClr val="59C0B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CREDINȚĂ ȘI </a:t>
            </a:r>
            <a:r>
              <a:rPr lang="ro-RO" sz="3600" b="1" spc="600" smtClean="0">
                <a:ln w="9525" cmpd="sng">
                  <a:noFill/>
                  <a:prstDash val="solid"/>
                </a:ln>
                <a:solidFill>
                  <a:srgbClr val="59C0B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EGOISM</a:t>
            </a:r>
            <a:endParaRPr lang="ro-RO" sz="3600" b="1" spc="600">
              <a:ln w="9525" cmpd="sng">
                <a:noFill/>
                <a:prstDash val="solid"/>
              </a:ln>
              <a:solidFill>
                <a:srgbClr val="59C0B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16059" y="959521"/>
            <a:ext cx="5727941" cy="646331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o-RO" b="1" dirty="0" smtClean="0">
                <a:solidFill>
                  <a:srgbClr val="27675E"/>
                </a:solidFill>
                <a:latin typeface="Comic Sans MS" panose="030F0702030302020204" pitchFamily="66" charset="0"/>
              </a:rPr>
              <a:t>Simon Petru, drept răspuns, I-a zis: „Tu eşti Hristosul, Fiul Dumnezeului celui viu!” </a:t>
            </a:r>
            <a:r>
              <a:rPr lang="ro-RO" sz="1600" b="1" dirty="0" smtClean="0">
                <a:solidFill>
                  <a:srgbClr val="27675E"/>
                </a:solidFill>
                <a:latin typeface="Comic Sans MS" panose="030F0702030302020204" pitchFamily="66" charset="0"/>
              </a:rPr>
              <a:t>(Matei 16:</a:t>
            </a:r>
            <a:r>
              <a:rPr lang="ro-RO" sz="1600" b="1" dirty="0" err="1" smtClean="0">
                <a:solidFill>
                  <a:srgbClr val="27675E"/>
                </a:solidFill>
                <a:latin typeface="Comic Sans MS" panose="030F0702030302020204" pitchFamily="66" charset="0"/>
              </a:rPr>
              <a:t>16</a:t>
            </a:r>
            <a:r>
              <a:rPr lang="ro-RO" sz="1600" b="1" dirty="0" smtClean="0">
                <a:solidFill>
                  <a:srgbClr val="27675E"/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27675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118" y="4542320"/>
            <a:ext cx="449436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Concepția sa </a:t>
            </a:r>
            <a:r>
              <a:rPr lang="ro-RO" sz="2000" b="1"/>
              <a:t>greșită </a:t>
            </a:r>
            <a:r>
              <a:rPr lang="ro-RO" sz="2000" b="1" smtClean="0"/>
              <a:t>despre </a:t>
            </a:r>
            <a:r>
              <a:rPr lang="ro-RO" sz="2000" b="1" dirty="0"/>
              <a:t>împărăție l-a făcut să Îl contrazică pe Isus </a:t>
            </a:r>
            <a:r>
              <a:rPr lang="ro-RO" sz="2000" b="1" dirty="0" smtClean="0"/>
              <a:t>(“să </a:t>
            </a:r>
            <a:r>
              <a:rPr lang="ro-RO" sz="2000" b="1" dirty="0"/>
              <a:t>nu ți se întâmple așa </a:t>
            </a:r>
            <a:r>
              <a:rPr lang="ro-RO" sz="2000" b="1" dirty="0" smtClean="0"/>
              <a:t>ceva”) și </a:t>
            </a:r>
            <a:r>
              <a:rPr lang="ro-RO" sz="2000" b="1" dirty="0"/>
              <a:t>să fie mustrat din greu </a:t>
            </a:r>
            <a:r>
              <a:rPr lang="ro-RO" sz="2000" b="1" dirty="0" smtClean="0"/>
              <a:t>(Matei 16:22-23).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El </a:t>
            </a:r>
            <a:r>
              <a:rPr lang="ro-RO" sz="2000" b="1" dirty="0"/>
              <a:t>avea nevoie să lase la o parte egoismul și să învețe că a-L urma pe Isus implică suferință </a:t>
            </a:r>
            <a:r>
              <a:rPr lang="ro-RO" sz="2000" b="1" dirty="0" smtClean="0"/>
              <a:t>(1 Petru 4:12).</a:t>
            </a:r>
            <a:endParaRPr lang="ro-RO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516" y="4162246"/>
            <a:ext cx="4370717" cy="2622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3416059" y="1699581"/>
            <a:ext cx="572794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Sub inspirația Duhului Sfânt, Petru și-a declarat credința în Isus Hristos ca Mesia Cel promis.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Care era concepția lui Petru despre Mesia?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Petru nu era pregătit ca să audă că Isus trebuia </a:t>
            </a:r>
            <a:r>
              <a:rPr lang="ro-RO" sz="2000" b="1" dirty="0" smtClean="0"/>
              <a:t>“să </a:t>
            </a:r>
            <a:r>
              <a:rPr lang="ro-RO" sz="2000" b="1" dirty="0"/>
              <a:t>fie </a:t>
            </a:r>
            <a:r>
              <a:rPr lang="ro-RO" sz="2000" b="1" dirty="0" smtClean="0"/>
              <a:t>omorât” (Matei 16:21).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El </a:t>
            </a:r>
            <a:r>
              <a:rPr lang="ro-RO" sz="2000" b="1" dirty="0"/>
              <a:t>aștepta, ca și ceilalți, o împărăție pământească, și o poziție importantă în cadrul </a:t>
            </a:r>
            <a:r>
              <a:rPr lang="ro-RO" sz="2000" b="1" dirty="0" smtClean="0"/>
              <a:t>ei.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4718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6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ÎNCREDERE </a:t>
            </a:r>
            <a:r>
              <a:rPr lang="ro-RO" sz="4800" b="1" spc="60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ŞI TEAMĂ</a:t>
            </a:r>
            <a:endParaRPr lang="ro-RO" sz="4800" b="1" spc="60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79429"/>
            <a:ext cx="9144000" cy="120032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o-RO" b="1" dirty="0" smtClean="0">
                <a:solidFill>
                  <a:srgbClr val="C5C4DE"/>
                </a:solidFill>
                <a:effectLst>
                  <a:glow rad="127000">
                    <a:srgbClr val="323056"/>
                  </a:glow>
                </a:effectLst>
                <a:latin typeface="Comic Sans MS" panose="030F0702030302020204" pitchFamily="66" charset="0"/>
              </a:rPr>
              <a:t>„Doamne“, I-a răspuns Petru, „dacă eşti Tu, porunceşte-mi să vin la Tine pe ape.“ „Vino!“ i-a zis Isus. Petru s-a coborât din corabie, şi a început să umble pe ape ca să meargă la Isus. Dar, când a văzut că vântul era tare, s-a temut; şi fiindcă începea să se afunde, a strigat: „Doamne, scapă-mă!“ </a:t>
            </a:r>
            <a:r>
              <a:rPr lang="ro-RO" sz="1600" b="1" dirty="0" smtClean="0">
                <a:solidFill>
                  <a:srgbClr val="C5C4DE"/>
                </a:solidFill>
                <a:effectLst>
                  <a:glow rad="127000">
                    <a:srgbClr val="323056"/>
                  </a:glow>
                </a:effectLst>
                <a:latin typeface="Comic Sans MS" panose="030F0702030302020204" pitchFamily="66" charset="0"/>
              </a:rPr>
              <a:t>(Matei 14:28-30)</a:t>
            </a:r>
            <a:endParaRPr lang="ro-RO" sz="1600" b="1" dirty="0">
              <a:solidFill>
                <a:srgbClr val="C5C4DE"/>
              </a:solidFill>
              <a:effectLst>
                <a:glow rad="127000">
                  <a:srgbClr val="323056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523" y="1880561"/>
            <a:ext cx="42873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Petru se încredea pe deplin în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Isus.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De aceea, i-a făcut îndrăzneața cerere de a merge, ca și El, pe apă.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Curând a început să se încreadă în el însuși și și-a luat privirea de la Isus,  i s-a făcut frică și a început să se scufunde.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Când ne încredem în Isus și ne păstrăm privirea fixă la El, în încercările acestei vieți, nu ne putem scufunda.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Dar când ne luăm privirea de la Isus și ne încredem în noi înșine, marea cea mai calmă/ încercarea cea mai ușoară ne va îngrozi și va scufunda credința noastră. </a:t>
            </a:r>
          </a:p>
        </p:txBody>
      </p:sp>
    </p:spTree>
    <p:extLst>
      <p:ext uri="{BB962C8B-B14F-4D97-AF65-F5344CB8AC3E}">
        <p14:creationId xmlns:p14="http://schemas.microsoft.com/office/powerpoint/2010/main" xmlns="" val="420803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>
                <a:ln w="0">
                  <a:gradFill>
                    <a:gsLst>
                      <a:gs pos="38000">
                        <a:srgbClr val="9DC3E6">
                          <a:lumMod val="60000"/>
                          <a:lumOff val="40000"/>
                        </a:srgbClr>
                      </a:gs>
                      <a:gs pos="50000">
                        <a:srgbClr val="5B9BD5"/>
                      </a:gs>
                      <a:gs pos="100000">
                        <a:srgbClr val="1F4E79">
                          <a:lumMod val="5000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62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INTENȚII BUNE, DECIZII </a:t>
            </a:r>
            <a:r>
              <a:rPr lang="ro-RO" sz="3600" smtClean="0">
                <a:ln w="0">
                  <a:gradFill>
                    <a:gsLst>
                      <a:gs pos="38000">
                        <a:srgbClr val="9DC3E6">
                          <a:lumMod val="60000"/>
                          <a:lumOff val="40000"/>
                        </a:srgbClr>
                      </a:gs>
                      <a:gs pos="50000">
                        <a:srgbClr val="5B9BD5"/>
                      </a:gs>
                      <a:gs pos="100000">
                        <a:srgbClr val="1F4E79">
                          <a:lumMod val="5000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62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RELE</a:t>
            </a:r>
            <a:endParaRPr lang="ro-RO" sz="3600">
              <a:ln w="0">
                <a:gradFill>
                  <a:gsLst>
                    <a:gs pos="38000">
                      <a:srgbClr val="9DC3E6">
                        <a:lumMod val="60000"/>
                        <a:lumOff val="40000"/>
                      </a:srgbClr>
                    </a:gs>
                    <a:gs pos="50000">
                      <a:srgbClr val="5B9BD5"/>
                    </a:gs>
                    <a:gs pos="100000">
                      <a:srgbClr val="1F4E79">
                        <a:lumMod val="5000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62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1925" y="646331"/>
            <a:ext cx="8540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A8BCDC"/>
                </a:solidFill>
                <a:latin typeface="Comic Sans MS" panose="030F0702030302020204" pitchFamily="66" charset="0"/>
              </a:rPr>
              <a:t>“Domnul S-a întors, şi S-a uitat ţintă la Petru. Şi Petru şi-a adus aminte de vorba pe care i-o spusese Domnul: „Înainte ca să cânte cocoşul te vei lepăda de Mine de trei ori.“” </a:t>
            </a:r>
            <a:r>
              <a:rPr lang="ro-RO" sz="1600" b="1" dirty="0" smtClean="0">
                <a:solidFill>
                  <a:srgbClr val="A8BCDC"/>
                </a:solidFill>
                <a:latin typeface="Comic Sans MS" panose="030F0702030302020204" pitchFamily="66" charset="0"/>
              </a:rPr>
              <a:t>(Luca 22:61-62)</a:t>
            </a:r>
            <a:endParaRPr lang="ro-RO" sz="1600" b="1" dirty="0">
              <a:solidFill>
                <a:srgbClr val="A8BCD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77442" y="1687354"/>
            <a:ext cx="41665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“D</a:t>
            </a:r>
            <a:r>
              <a:rPr lang="vi-VN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uhul este plin de râvnă, dar trupul este neputincios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 (Marcu 14:38). Petru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avea intenții bune și era dispus să meargă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alibri" pitchFamily="34" charset="0"/>
              </a:rPr>
              <a:t>“chiar şi în temniţă şi la moarte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 (Luca 22:33).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Însă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când trebuia să vegheze și să se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roage (Luca 22:40), Petru dormea.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Așadar, când a venit momentul încercării, i-a lipsit puterea și a luat decizii greșite.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Ascunzându-și identitatea, L-a negat pe Isus. Când a cântat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cocoșul,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 privit la Isus și a înțeles marea lecție: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alibri" pitchFamily="34" charset="0"/>
              </a:rPr>
              <a:t>unde s-a înmulţit păcatul, acolo harul s-a înmulţit şi mai mult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 (Romani 5:20).</a:t>
            </a:r>
            <a:endParaRPr lang="ro-RO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6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8905" y="949751"/>
            <a:ext cx="730657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o-RO" sz="2000" dirty="0" smtClean="0">
                <a:latin typeface="Cooper Black" panose="0208090404030B020404" pitchFamily="18" charset="0"/>
              </a:rPr>
              <a:t>“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Hristos trebuia să mai dea o lecţie, care îl privea în mod deosebit pe Petru. Tăgăduirea Domnului său fusese în contrast ruşinos cu pretinsa credincioşie de mai înainte a lui Petru. El Îl dezonorase pe Hristos şi atrăsese asupra sa neîncrederea fraţilor săi. Ei se gândeau că nu i se va mai îngădui să ocupe locul pe care îl avusese înainte între ei şi el însuşi îşi dădea seama că nu mai inspira nici un fel de încredere. Înainte de a fi chemat să-şi reia lucrarea apostolică, trebuia să dea dovadă de pocăinţă înaintea lor. Fără această dovadă, deşi se pocăise, păcatul lui ar fi putut să-i nimicească influenţa ca serv al lui Hristos. Mântuitorul i-a dat ocazia să câştige încrederea fraţilor săi şi, pe cât posibil, să îndepărteze ocara pe care o adusese asupra Evangheliei.</a:t>
            </a:r>
            <a:r>
              <a:rPr lang="ro-RO" sz="2000" dirty="0" smtClean="0">
                <a:latin typeface="Cooper Black" panose="0208090404030B020404" pitchFamily="18" charset="0"/>
              </a:rPr>
              <a:t>”</a:t>
            </a:r>
            <a:endParaRPr lang="ro-RO" sz="20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81511" y="6107502"/>
            <a:ext cx="356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E.G.W. (Hrisots</a:t>
            </a:r>
            <a:r>
              <a:rPr lang="ro-RO" sz="1600" b="1"/>
              <a:t>, Lumina </a:t>
            </a:r>
            <a:r>
              <a:rPr lang="ro-RO" sz="1600" b="1" smtClean="0"/>
              <a:t>Lumii, pag. 811)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37154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1367</Words>
  <Application>Microsoft Office PowerPoint</Application>
  <PresentationFormat>Expunere pe ecran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Cooper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1 - Omul Petru</dc:title>
  <dc:subject>Studiu Biblic, Trim. II, 2017 – Invataturi din epistolele lui Petru</dc:subject>
  <dc:creator>Sergio Fustero Carreras</dc:creator>
  <cp:keywords>http:/www.fustero.net/es/index_ro.php</cp:keywords>
  <cp:lastModifiedBy>Administrator</cp:lastModifiedBy>
  <cp:revision>86</cp:revision>
  <dcterms:created xsi:type="dcterms:W3CDTF">2017-03-23T07:06:49Z</dcterms:created>
  <dcterms:modified xsi:type="dcterms:W3CDTF">2017-04-04T10:26:39Z</dcterms:modified>
</cp:coreProperties>
</file>