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66" r:id="rId3"/>
    <p:sldId id="270" r:id="rId4"/>
    <p:sldId id="256" r:id="rId5"/>
    <p:sldId id="257" r:id="rId6"/>
    <p:sldId id="258" r:id="rId7"/>
    <p:sldId id="267" r:id="rId8"/>
    <p:sldId id="259" r:id="rId9"/>
    <p:sldId id="260" r:id="rId10"/>
    <p:sldId id="261" r:id="rId11"/>
  </p:sldIdLst>
  <p:sldSz cx="9144000" cy="6858000" type="screen4x3"/>
  <p:notesSz cx="6858000" cy="9144000"/>
  <p:embeddedFontLst>
    <p:embeddedFont>
      <p:font typeface="Calibri" pitchFamily="34" charset="0"/>
      <p:regular r:id="rId12"/>
      <p:bold r:id="rId13"/>
      <p:italic r:id="rId14"/>
      <p:boldItalic r:id="rId15"/>
    </p:embeddedFont>
    <p:embeddedFont>
      <p:font typeface="Comic Sans MS" pitchFamily="66" charset="0"/>
      <p:regular r:id="rId16"/>
      <p:bold r:id="rId17"/>
    </p:embeddedFont>
    <p:embeddedFont>
      <p:font typeface="Calibri Light" pitchFamily="34" charset="0"/>
      <p:regular r:id="rId18"/>
      <p: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182619"/>
    <a:srgbClr val="29432B"/>
    <a:srgbClr val="609C66"/>
    <a:srgbClr val="D9DFBD"/>
    <a:srgbClr val="724A7A"/>
    <a:srgbClr val="C9AECE"/>
    <a:srgbClr val="00364C"/>
    <a:srgbClr val="00A3E4"/>
    <a:srgbClr val="019EE1"/>
    <a:srgbClr val="FD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93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0487F-BDBB-44CB-8658-25D5146DD136}" type="doc">
      <dgm:prSet loTypeId="urn:microsoft.com/office/officeart/2008/layout/AlternatingPictureBlocks" loCatId="picture" qsTypeId="urn:microsoft.com/office/officeart/2005/8/quickstyle/3d2" qsCatId="3D" csTypeId="urn:microsoft.com/office/officeart/2005/8/colors/colorful5" csCatId="colorful" phldr="1"/>
      <dgm:spPr/>
      <dgm:t>
        <a:bodyPr/>
        <a:lstStyle/>
        <a:p>
          <a:endParaRPr lang="es-ES"/>
        </a:p>
      </dgm:t>
    </dgm:pt>
    <dgm:pt modelId="{ACB6D0B3-7EA0-4F8E-B546-1FD80CE01D18}">
      <dgm:prSet custT="1"/>
      <dgm:spPr/>
      <dgm:t>
        <a:bodyPr/>
        <a:lstStyle/>
        <a:p>
          <a:r>
            <a:rPr lang="ro-RO" sz="2000" b="1" dirty="0">
              <a:solidFill>
                <a:sysClr val="windowText" lastClr="000000"/>
              </a:solidFill>
              <a:effectLst>
                <a:outerShdw blurRad="50800" dist="38100" dir="2700000" algn="tl" rotWithShape="0">
                  <a:prstClr val="black">
                    <a:alpha val="40000"/>
                  </a:prstClr>
                </a:outerShdw>
              </a:effectLst>
            </a:rPr>
            <a:t>A fi sub lege ca o formă alternativă de mântuire </a:t>
          </a:r>
          <a:r>
            <a:rPr lang="es-ES" sz="2000" b="1" dirty="0">
              <a:solidFill>
                <a:sysClr val="windowText" lastClr="000000"/>
              </a:solidFill>
              <a:effectLst>
                <a:outerShdw blurRad="50800" dist="38100" dir="2700000" algn="tl" rotWithShape="0">
                  <a:prstClr val="black">
                    <a:alpha val="40000"/>
                  </a:prstClr>
                </a:outerShdw>
              </a:effectLst>
            </a:rPr>
            <a:t>(G</a:t>
          </a:r>
          <a:r>
            <a:rPr lang="ro-RO" sz="2000" b="1" dirty="0">
              <a:solidFill>
                <a:sysClr val="windowText" lastClr="000000"/>
              </a:solidFill>
              <a:effectLst>
                <a:outerShdw blurRad="50800" dist="38100" dir="2700000" algn="tl" rotWithShape="0">
                  <a:prstClr val="black">
                    <a:alpha val="40000"/>
                  </a:prstClr>
                </a:outerShdw>
              </a:effectLst>
            </a:rPr>
            <a:t>alateni</a:t>
          </a:r>
          <a:r>
            <a:rPr lang="es-ES" sz="2000" b="1" dirty="0">
              <a:solidFill>
                <a:sysClr val="windowText" lastClr="000000"/>
              </a:solidFill>
              <a:effectLst>
                <a:outerShdw blurRad="50800" dist="38100" dir="2700000" algn="tl" rotWithShape="0">
                  <a:prstClr val="black">
                    <a:alpha val="40000"/>
                  </a:prstClr>
                </a:outerShdw>
              </a:effectLst>
            </a:rPr>
            <a:t> 4:21).</a:t>
          </a:r>
          <a:endParaRPr lang="es-ES" sz="2000" dirty="0">
            <a:solidFill>
              <a:sysClr val="windowText" lastClr="000000"/>
            </a:solidFill>
            <a:effectLst>
              <a:outerShdw blurRad="50800" dist="38100" dir="2700000" algn="tl" rotWithShape="0">
                <a:prstClr val="black">
                  <a:alpha val="40000"/>
                </a:prstClr>
              </a:outerShdw>
            </a:effectLst>
          </a:endParaRPr>
        </a:p>
      </dgm:t>
    </dgm:pt>
    <dgm:pt modelId="{04050C92-3E74-40BC-98DF-F558AA406783}" type="parTrans" cxnId="{11399BA1-1A20-4F5F-805F-CF32D66DAF60}">
      <dgm:prSet/>
      <dgm:spPr/>
      <dgm:t>
        <a:bodyPr/>
        <a:lstStyle/>
        <a:p>
          <a:endParaRPr lang="es-ES">
            <a:solidFill>
              <a:sysClr val="windowText" lastClr="000000"/>
            </a:solidFill>
            <a:effectLst>
              <a:outerShdw blurRad="50800" dist="38100" dir="2700000" algn="tl" rotWithShape="0">
                <a:prstClr val="black">
                  <a:alpha val="40000"/>
                </a:prstClr>
              </a:outerShdw>
            </a:effectLst>
          </a:endParaRPr>
        </a:p>
      </dgm:t>
    </dgm:pt>
    <dgm:pt modelId="{E670D201-1FA7-4ED3-9FF4-97D65E8A9FC8}" type="sibTrans" cxnId="{11399BA1-1A20-4F5F-805F-CF32D66DAF60}">
      <dgm:prSet/>
      <dgm:spPr/>
      <dgm:t>
        <a:bodyPr/>
        <a:lstStyle/>
        <a:p>
          <a:endParaRPr lang="es-ES">
            <a:solidFill>
              <a:sysClr val="windowText" lastClr="000000"/>
            </a:solidFill>
            <a:effectLst>
              <a:outerShdw blurRad="50800" dist="38100" dir="2700000" algn="tl" rotWithShape="0">
                <a:prstClr val="black">
                  <a:alpha val="40000"/>
                </a:prstClr>
              </a:outerShdw>
            </a:effectLst>
          </a:endParaRPr>
        </a:p>
      </dgm:t>
    </dgm:pt>
    <dgm:pt modelId="{62DE7653-5657-45E8-BF7E-4156F9FAD09B}">
      <dgm:prSet custT="1"/>
      <dgm:spPr>
        <a:solidFill>
          <a:schemeClr val="accent3"/>
        </a:solidFill>
      </dgm:spPr>
      <dgm:t>
        <a:bodyPr/>
        <a:lstStyle/>
        <a:p>
          <a:r>
            <a:rPr lang="ro-RO" sz="2000" b="1" dirty="0">
              <a:solidFill>
                <a:sysClr val="windowText" lastClr="000000"/>
              </a:solidFill>
              <a:effectLst>
                <a:outerShdw blurRad="50800" dist="38100" dir="2700000" algn="tl" rotWithShape="0">
                  <a:prstClr val="black">
                    <a:alpha val="40000"/>
                  </a:prstClr>
                </a:outerShdw>
              </a:effectLst>
            </a:rPr>
            <a:t>A fi sub condamnarea legii, din pricina păcatului nostru (</a:t>
          </a:r>
          <a:r>
            <a:rPr lang="es-ES" sz="2000" b="1" dirty="0">
              <a:solidFill>
                <a:sysClr val="windowText" lastClr="000000"/>
              </a:solidFill>
              <a:effectLst>
                <a:outerShdw blurRad="50800" dist="38100" dir="2700000" algn="tl" rotWithShape="0">
                  <a:prstClr val="black">
                    <a:alpha val="40000"/>
                  </a:prstClr>
                </a:outerShdw>
              </a:effectLst>
            </a:rPr>
            <a:t>G</a:t>
          </a:r>
          <a:r>
            <a:rPr lang="ro-RO" sz="2000" b="1" dirty="0">
              <a:solidFill>
                <a:sysClr val="windowText" lastClr="000000"/>
              </a:solidFill>
              <a:effectLst>
                <a:outerShdw blurRad="50800" dist="38100" dir="2700000" algn="tl" rotWithShape="0">
                  <a:prstClr val="black">
                    <a:alpha val="40000"/>
                  </a:prstClr>
                </a:outerShdw>
              </a:effectLst>
            </a:rPr>
            <a:t>alateni</a:t>
          </a:r>
          <a:r>
            <a:rPr lang="es-ES" sz="2000" b="1" dirty="0">
              <a:solidFill>
                <a:sysClr val="windowText" lastClr="000000"/>
              </a:solidFill>
              <a:effectLst>
                <a:outerShdw blurRad="50800" dist="38100" dir="2700000" algn="tl" rotWithShape="0">
                  <a:prstClr val="black">
                    <a:alpha val="40000"/>
                  </a:prstClr>
                </a:outerShdw>
              </a:effectLst>
            </a:rPr>
            <a:t> 3:10; </a:t>
          </a:r>
          <a:r>
            <a:rPr lang="es-ES" sz="2000" b="1" dirty="0" err="1">
              <a:solidFill>
                <a:sysClr val="windowText" lastClr="000000"/>
              </a:solidFill>
              <a:effectLst>
                <a:outerShdw blurRad="50800" dist="38100" dir="2700000" algn="tl" rotWithShape="0">
                  <a:prstClr val="black">
                    <a:alpha val="40000"/>
                  </a:prstClr>
                </a:outerShdw>
              </a:effectLst>
            </a:rPr>
            <a:t>Roman</a:t>
          </a:r>
          <a:r>
            <a:rPr lang="ro-RO" sz="2000" b="1" dirty="0">
              <a:solidFill>
                <a:sysClr val="windowText" lastClr="000000"/>
              </a:solidFill>
              <a:effectLst>
                <a:outerShdw blurRad="50800" dist="38100" dir="2700000" algn="tl" rotWithShape="0">
                  <a:prstClr val="black">
                    <a:alpha val="40000"/>
                  </a:prstClr>
                </a:outerShdw>
              </a:effectLst>
            </a:rPr>
            <a:t>i</a:t>
          </a:r>
          <a:r>
            <a:rPr lang="es-ES" sz="2000" b="1" dirty="0">
              <a:solidFill>
                <a:sysClr val="windowText" lastClr="000000"/>
              </a:solidFill>
              <a:effectLst>
                <a:outerShdw blurRad="50800" dist="38100" dir="2700000" algn="tl" rotWithShape="0">
                  <a:prstClr val="black">
                    <a:alpha val="40000"/>
                  </a:prstClr>
                </a:outerShdw>
              </a:effectLst>
            </a:rPr>
            <a:t> 6:14-15).</a:t>
          </a:r>
          <a:endParaRPr lang="es-ES" sz="2000" dirty="0">
            <a:solidFill>
              <a:sysClr val="windowText" lastClr="000000"/>
            </a:solidFill>
            <a:effectLst>
              <a:outerShdw blurRad="50800" dist="38100" dir="2700000" algn="tl" rotWithShape="0">
                <a:prstClr val="black">
                  <a:alpha val="40000"/>
                </a:prstClr>
              </a:outerShdw>
            </a:effectLst>
          </a:endParaRPr>
        </a:p>
      </dgm:t>
    </dgm:pt>
    <dgm:pt modelId="{C51B54EB-DE8A-429C-8320-BAAD393F792E}" type="parTrans" cxnId="{3765F006-342E-4C87-9386-0F9700BD76B3}">
      <dgm:prSet/>
      <dgm:spPr/>
      <dgm:t>
        <a:bodyPr/>
        <a:lstStyle/>
        <a:p>
          <a:endParaRPr lang="es-ES">
            <a:solidFill>
              <a:sysClr val="windowText" lastClr="000000"/>
            </a:solidFill>
            <a:effectLst>
              <a:outerShdw blurRad="50800" dist="38100" dir="2700000" algn="tl" rotWithShape="0">
                <a:prstClr val="black">
                  <a:alpha val="40000"/>
                </a:prstClr>
              </a:outerShdw>
            </a:effectLst>
          </a:endParaRPr>
        </a:p>
      </dgm:t>
    </dgm:pt>
    <dgm:pt modelId="{6CD4FF70-338E-4E66-852A-DEB68BE0396D}" type="sibTrans" cxnId="{3765F006-342E-4C87-9386-0F9700BD76B3}">
      <dgm:prSet/>
      <dgm:spPr/>
      <dgm:t>
        <a:bodyPr/>
        <a:lstStyle/>
        <a:p>
          <a:endParaRPr lang="es-ES">
            <a:solidFill>
              <a:sysClr val="windowText" lastClr="000000"/>
            </a:solidFill>
            <a:effectLst>
              <a:outerShdw blurRad="50800" dist="38100" dir="2700000" algn="tl" rotWithShape="0">
                <a:prstClr val="black">
                  <a:alpha val="40000"/>
                </a:prstClr>
              </a:outerShdw>
            </a:effectLst>
          </a:endParaRPr>
        </a:p>
      </dgm:t>
    </dgm:pt>
    <dgm:pt modelId="{76D4F740-1F5E-45FD-A29E-1189FBD3B792}" type="pres">
      <dgm:prSet presAssocID="{A600487F-BDBB-44CB-8658-25D5146DD136}" presName="linearFlow" presStyleCnt="0">
        <dgm:presLayoutVars>
          <dgm:dir/>
          <dgm:resizeHandles val="exact"/>
        </dgm:presLayoutVars>
      </dgm:prSet>
      <dgm:spPr/>
      <dgm:t>
        <a:bodyPr/>
        <a:lstStyle/>
        <a:p>
          <a:endParaRPr lang="ro-RO"/>
        </a:p>
      </dgm:t>
    </dgm:pt>
    <dgm:pt modelId="{F946C4EB-C8D1-4CC6-B124-2AD623A81049}" type="pres">
      <dgm:prSet presAssocID="{ACB6D0B3-7EA0-4F8E-B546-1FD80CE01D18}" presName="comp" presStyleCnt="0"/>
      <dgm:spPr/>
    </dgm:pt>
    <dgm:pt modelId="{CDB197F1-2971-4490-8565-E96BF1DCAD16}" type="pres">
      <dgm:prSet presAssocID="{ACB6D0B3-7EA0-4F8E-B546-1FD80CE01D18}" presName="rect2" presStyleLbl="node1" presStyleIdx="0" presStyleCnt="2" custScaleX="186421" custLinFactNeighborX="24186" custLinFactNeighborY="3886">
        <dgm:presLayoutVars>
          <dgm:bulletEnabled val="1"/>
        </dgm:presLayoutVars>
      </dgm:prSet>
      <dgm:spPr/>
      <dgm:t>
        <a:bodyPr/>
        <a:lstStyle/>
        <a:p>
          <a:endParaRPr lang="ro-RO"/>
        </a:p>
      </dgm:t>
    </dgm:pt>
    <dgm:pt modelId="{857F838A-D132-4F81-97AB-8B4B68323490}" type="pres">
      <dgm:prSet presAssocID="{ACB6D0B3-7EA0-4F8E-B546-1FD80CE01D18}" presName="rect1" presStyleLbl="lnNode1" presStyleIdx="0" presStyleCnt="2" custScaleX="154606" custLinFactX="-2783" custLinFactNeighborX="-100000" custLinFactNeighborY="3318"/>
      <dgm:spPr>
        <a:blipFill rotWithShape="1">
          <a:blip xmlns:r="http://schemas.openxmlformats.org/officeDocument/2006/relationships" r:embed="rId1" cstate="email">
            <a:extLst>
              <a:ext uri="{28A0092B-C50C-407E-A947-70E740481C1C}">
                <a14:useLocalDpi xmlns="" xmlns:a14="http://schemas.microsoft.com/office/drawing/2010/main"/>
              </a:ext>
            </a:extLst>
          </a:blip>
          <a:srcRect/>
          <a:stretch>
            <a:fillRect/>
          </a:stretch>
        </a:blipFill>
      </dgm:spPr>
    </dgm:pt>
    <dgm:pt modelId="{65EFE7B1-220F-44B7-B012-A0CAAA94E40E}" type="pres">
      <dgm:prSet presAssocID="{E670D201-1FA7-4ED3-9FF4-97D65E8A9FC8}" presName="sibTrans" presStyleCnt="0"/>
      <dgm:spPr/>
    </dgm:pt>
    <dgm:pt modelId="{23EED40B-02F7-4204-BFFD-18D44E3390B9}" type="pres">
      <dgm:prSet presAssocID="{62DE7653-5657-45E8-BF7E-4156F9FAD09B}" presName="comp" presStyleCnt="0"/>
      <dgm:spPr/>
    </dgm:pt>
    <dgm:pt modelId="{2C506F4E-FD6D-4BB0-B9C8-BFD657A5D799}" type="pres">
      <dgm:prSet presAssocID="{62DE7653-5657-45E8-BF7E-4156F9FAD09B}" presName="rect2" presStyleLbl="node1" presStyleIdx="1" presStyleCnt="2" custScaleX="186421" custLinFactNeighborX="-37359" custLinFactNeighborY="-1842">
        <dgm:presLayoutVars>
          <dgm:bulletEnabled val="1"/>
        </dgm:presLayoutVars>
      </dgm:prSet>
      <dgm:spPr/>
      <dgm:t>
        <a:bodyPr/>
        <a:lstStyle/>
        <a:p>
          <a:endParaRPr lang="ro-RO"/>
        </a:p>
      </dgm:t>
    </dgm:pt>
    <dgm:pt modelId="{6A9D9121-F0EB-46B5-BF75-BA07C551C4C0}" type="pres">
      <dgm:prSet presAssocID="{62DE7653-5657-45E8-BF7E-4156F9FAD09B}" presName="rect1" presStyleLbl="lnNode1" presStyleIdx="1" presStyleCnt="2" custScaleX="154606" custLinFactNeighborX="52387" custLinFactNeighborY="-1751"/>
      <dgm:spPr>
        <a:blipFill rotWithShape="1">
          <a:blip xmlns:r="http://schemas.openxmlformats.org/officeDocument/2006/relationships" r:embed="rId2" cstate="email">
            <a:extLst>
              <a:ext uri="{28A0092B-C50C-407E-A947-70E740481C1C}">
                <a14:useLocalDpi xmlns="" xmlns:a14="http://schemas.microsoft.com/office/drawing/2010/main"/>
              </a:ext>
            </a:extLst>
          </a:blip>
          <a:srcRect/>
          <a:stretch>
            <a:fillRect/>
          </a:stretch>
        </a:blipFill>
      </dgm:spPr>
    </dgm:pt>
  </dgm:ptLst>
  <dgm:cxnLst>
    <dgm:cxn modelId="{DD7E0BB7-9518-4495-A327-CA04490375CE}" type="presOf" srcId="{ACB6D0B3-7EA0-4F8E-B546-1FD80CE01D18}" destId="{CDB197F1-2971-4490-8565-E96BF1DCAD16}" srcOrd="0" destOrd="0" presId="urn:microsoft.com/office/officeart/2008/layout/AlternatingPictureBlocks"/>
    <dgm:cxn modelId="{11399BA1-1A20-4F5F-805F-CF32D66DAF60}" srcId="{A600487F-BDBB-44CB-8658-25D5146DD136}" destId="{ACB6D0B3-7EA0-4F8E-B546-1FD80CE01D18}" srcOrd="0" destOrd="0" parTransId="{04050C92-3E74-40BC-98DF-F558AA406783}" sibTransId="{E670D201-1FA7-4ED3-9FF4-97D65E8A9FC8}"/>
    <dgm:cxn modelId="{3765F006-342E-4C87-9386-0F9700BD76B3}" srcId="{A600487F-BDBB-44CB-8658-25D5146DD136}" destId="{62DE7653-5657-45E8-BF7E-4156F9FAD09B}" srcOrd="1" destOrd="0" parTransId="{C51B54EB-DE8A-429C-8320-BAAD393F792E}" sibTransId="{6CD4FF70-338E-4E66-852A-DEB68BE0396D}"/>
    <dgm:cxn modelId="{76974E1B-5FB7-4A93-A411-8CA672A040F9}" type="presOf" srcId="{62DE7653-5657-45E8-BF7E-4156F9FAD09B}" destId="{2C506F4E-FD6D-4BB0-B9C8-BFD657A5D799}" srcOrd="0" destOrd="0" presId="urn:microsoft.com/office/officeart/2008/layout/AlternatingPictureBlocks"/>
    <dgm:cxn modelId="{ECDA5665-4911-494E-8A3A-944A4EAFBD85}" type="presOf" srcId="{A600487F-BDBB-44CB-8658-25D5146DD136}" destId="{76D4F740-1F5E-45FD-A29E-1189FBD3B792}" srcOrd="0" destOrd="0" presId="urn:microsoft.com/office/officeart/2008/layout/AlternatingPictureBlocks"/>
    <dgm:cxn modelId="{F94A431A-5E7E-4777-AD87-502A0C0EB129}" type="presParOf" srcId="{76D4F740-1F5E-45FD-A29E-1189FBD3B792}" destId="{F946C4EB-C8D1-4CC6-B124-2AD623A81049}" srcOrd="0" destOrd="0" presId="urn:microsoft.com/office/officeart/2008/layout/AlternatingPictureBlocks"/>
    <dgm:cxn modelId="{AE375656-2822-476B-9DD7-31CE0120F732}" type="presParOf" srcId="{F946C4EB-C8D1-4CC6-B124-2AD623A81049}" destId="{CDB197F1-2971-4490-8565-E96BF1DCAD16}" srcOrd="0" destOrd="0" presId="urn:microsoft.com/office/officeart/2008/layout/AlternatingPictureBlocks"/>
    <dgm:cxn modelId="{C2EEA4F9-75A8-439D-9D91-B1345A5FAC79}" type="presParOf" srcId="{F946C4EB-C8D1-4CC6-B124-2AD623A81049}" destId="{857F838A-D132-4F81-97AB-8B4B68323490}" srcOrd="1" destOrd="0" presId="urn:microsoft.com/office/officeart/2008/layout/AlternatingPictureBlocks"/>
    <dgm:cxn modelId="{F2689E23-07CA-4722-AF85-17875B2818B0}" type="presParOf" srcId="{76D4F740-1F5E-45FD-A29E-1189FBD3B792}" destId="{65EFE7B1-220F-44B7-B012-A0CAAA94E40E}" srcOrd="1" destOrd="0" presId="urn:microsoft.com/office/officeart/2008/layout/AlternatingPictureBlocks"/>
    <dgm:cxn modelId="{C50336F1-0CCE-440D-95BE-4C6B9B8EFA53}" type="presParOf" srcId="{76D4F740-1F5E-45FD-A29E-1189FBD3B792}" destId="{23EED40B-02F7-4204-BFFD-18D44E3390B9}" srcOrd="2" destOrd="0" presId="urn:microsoft.com/office/officeart/2008/layout/AlternatingPictureBlocks"/>
    <dgm:cxn modelId="{769BD1CB-E145-4630-8B5E-FE13EDCE8607}" type="presParOf" srcId="{23EED40B-02F7-4204-BFFD-18D44E3390B9}" destId="{2C506F4E-FD6D-4BB0-B9C8-BFD657A5D799}" srcOrd="0" destOrd="0" presId="urn:microsoft.com/office/officeart/2008/layout/AlternatingPictureBlocks"/>
    <dgm:cxn modelId="{F9A0BD0C-6F1F-4CE4-9AAB-5CFF15A67BCB}" type="presParOf" srcId="{23EED40B-02F7-4204-BFFD-18D44E3390B9}" destId="{6A9D9121-F0EB-46B5-BF75-BA07C551C4C0}"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7F4E7-7569-4651-B2A7-0EDCA6A93BD1}" type="doc">
      <dgm:prSet loTypeId="urn:microsoft.com/office/officeart/2005/8/layout/equation1" loCatId="process" qsTypeId="urn:microsoft.com/office/officeart/2005/8/quickstyle/3d6" qsCatId="3D" csTypeId="urn:microsoft.com/office/officeart/2005/8/colors/colorful2" csCatId="colorful" phldr="1"/>
      <dgm:spPr/>
    </dgm:pt>
    <dgm:pt modelId="{48DDCCEE-CC2F-4B2A-A338-E9736DBE47E6}">
      <dgm:prSet phldrT="[Texto]" custT="1"/>
      <dgm:spPr/>
      <dgm:t>
        <a:bodyPr/>
        <a:lstStyle/>
        <a:p>
          <a:r>
            <a:rPr lang="ro-RO" sz="2000" b="1" dirty="0">
              <a:solidFill>
                <a:schemeClr val="tx1"/>
              </a:solidFill>
            </a:rPr>
            <a:t>Ne instruiește și ne arată ce este păcatul</a:t>
          </a:r>
          <a:endParaRPr lang="es-ES" sz="2000" b="1" dirty="0">
            <a:solidFill>
              <a:schemeClr val="tx1"/>
            </a:solidFill>
          </a:endParaRPr>
        </a:p>
      </dgm:t>
    </dgm:pt>
    <dgm:pt modelId="{CE0C9D8F-14CC-435A-A0F9-ED8A527CFF82}" type="parTrans" cxnId="{6482B251-EC85-40B3-BB9C-799F3DC9CC1F}">
      <dgm:prSet/>
      <dgm:spPr/>
      <dgm:t>
        <a:bodyPr/>
        <a:lstStyle/>
        <a:p>
          <a:endParaRPr lang="es-ES" sz="2000" b="1">
            <a:solidFill>
              <a:schemeClr val="tx1"/>
            </a:solidFill>
          </a:endParaRPr>
        </a:p>
      </dgm:t>
    </dgm:pt>
    <dgm:pt modelId="{8393E57F-4F70-4934-A37C-BAD2BF43397F}" type="sibTrans" cxnId="{6482B251-EC85-40B3-BB9C-799F3DC9CC1F}">
      <dgm:prSet custT="1"/>
      <dgm:spPr/>
      <dgm:t>
        <a:bodyPr/>
        <a:lstStyle/>
        <a:p>
          <a:endParaRPr lang="es-ES" sz="2000" b="1">
            <a:solidFill>
              <a:schemeClr val="tx1"/>
            </a:solidFill>
          </a:endParaRPr>
        </a:p>
      </dgm:t>
    </dgm:pt>
    <dgm:pt modelId="{DB89DFD3-61F3-48B9-84C1-DC51D52D9486}">
      <dgm:prSet phldrT="[Texto]" custT="1"/>
      <dgm:spPr/>
      <dgm:t>
        <a:bodyPr/>
        <a:lstStyle/>
        <a:p>
          <a:r>
            <a:rPr lang="ro-RO" sz="2000" b="1" dirty="0">
              <a:solidFill>
                <a:schemeClr val="tx1"/>
              </a:solidFill>
            </a:rPr>
            <a:t>Ne ceartă și ne condamnă ca și păcătoși</a:t>
          </a:r>
          <a:endParaRPr lang="es-ES" sz="2000" b="1" dirty="0">
            <a:solidFill>
              <a:schemeClr val="tx1"/>
            </a:solidFill>
          </a:endParaRPr>
        </a:p>
      </dgm:t>
    </dgm:pt>
    <dgm:pt modelId="{65733FD1-C95E-4AB5-8A40-89FE1FD51CD1}" type="parTrans" cxnId="{BEFB11CA-0CF3-41E2-88BC-FD831688E468}">
      <dgm:prSet/>
      <dgm:spPr/>
      <dgm:t>
        <a:bodyPr/>
        <a:lstStyle/>
        <a:p>
          <a:endParaRPr lang="es-ES" sz="2000" b="1">
            <a:solidFill>
              <a:schemeClr val="tx1"/>
            </a:solidFill>
          </a:endParaRPr>
        </a:p>
      </dgm:t>
    </dgm:pt>
    <dgm:pt modelId="{C3A4D1C3-93AB-4689-9651-F27008070026}" type="sibTrans" cxnId="{BEFB11CA-0CF3-41E2-88BC-FD831688E468}">
      <dgm:prSet custT="1"/>
      <dgm:spPr/>
      <dgm:t>
        <a:bodyPr/>
        <a:lstStyle/>
        <a:p>
          <a:endParaRPr lang="es-ES" sz="2000" b="1">
            <a:solidFill>
              <a:schemeClr val="tx1"/>
            </a:solidFill>
          </a:endParaRPr>
        </a:p>
      </dgm:t>
    </dgm:pt>
    <dgm:pt modelId="{3A0C38C5-5F67-43CD-B6E4-51BE3E3B1952}">
      <dgm:prSet phldrT="[Texto]" custT="1"/>
      <dgm:spPr/>
      <dgm:t>
        <a:bodyPr/>
        <a:lstStyle/>
        <a:p>
          <a:r>
            <a:rPr lang="ro-RO" sz="2000" b="1" dirty="0">
              <a:solidFill>
                <a:schemeClr val="tx1"/>
              </a:solidFill>
            </a:rPr>
            <a:t>Ne conduce la Hristos – singurul mijloc pentru mântuire</a:t>
          </a:r>
          <a:endParaRPr lang="es-ES" sz="2000" b="1" dirty="0">
            <a:solidFill>
              <a:schemeClr val="tx1"/>
            </a:solidFill>
          </a:endParaRPr>
        </a:p>
      </dgm:t>
    </dgm:pt>
    <dgm:pt modelId="{FB89FD8D-C1E7-46A2-B73F-5434D8C54659}" type="parTrans" cxnId="{09816FE9-1B35-49E5-AF4C-76F98EBD25BB}">
      <dgm:prSet/>
      <dgm:spPr/>
      <dgm:t>
        <a:bodyPr/>
        <a:lstStyle/>
        <a:p>
          <a:endParaRPr lang="es-ES" sz="2000" b="1">
            <a:solidFill>
              <a:schemeClr val="tx1"/>
            </a:solidFill>
          </a:endParaRPr>
        </a:p>
      </dgm:t>
    </dgm:pt>
    <dgm:pt modelId="{9A8F8BE2-0473-49D6-A563-97FFF15E66B1}" type="sibTrans" cxnId="{09816FE9-1B35-49E5-AF4C-76F98EBD25BB}">
      <dgm:prSet/>
      <dgm:spPr/>
      <dgm:t>
        <a:bodyPr/>
        <a:lstStyle/>
        <a:p>
          <a:endParaRPr lang="es-ES" sz="2000" b="1">
            <a:solidFill>
              <a:schemeClr val="tx1"/>
            </a:solidFill>
          </a:endParaRPr>
        </a:p>
      </dgm:t>
    </dgm:pt>
    <dgm:pt modelId="{6D1C4F17-A057-4963-8445-E3409A33D440}" type="pres">
      <dgm:prSet presAssocID="{9F27F4E7-7569-4651-B2A7-0EDCA6A93BD1}" presName="linearFlow" presStyleCnt="0">
        <dgm:presLayoutVars>
          <dgm:dir/>
          <dgm:resizeHandles val="exact"/>
        </dgm:presLayoutVars>
      </dgm:prSet>
      <dgm:spPr/>
    </dgm:pt>
    <dgm:pt modelId="{139E724C-02E4-4EC4-8542-12BA00C4081B}" type="pres">
      <dgm:prSet presAssocID="{48DDCCEE-CC2F-4B2A-A338-E9736DBE47E6}" presName="node" presStyleLbl="node1" presStyleIdx="0" presStyleCnt="3">
        <dgm:presLayoutVars>
          <dgm:bulletEnabled val="1"/>
        </dgm:presLayoutVars>
      </dgm:prSet>
      <dgm:spPr/>
      <dgm:t>
        <a:bodyPr/>
        <a:lstStyle/>
        <a:p>
          <a:endParaRPr lang="ro-RO"/>
        </a:p>
      </dgm:t>
    </dgm:pt>
    <dgm:pt modelId="{F5D29ACB-A69D-4574-86C7-3AD4D9800281}" type="pres">
      <dgm:prSet presAssocID="{8393E57F-4F70-4934-A37C-BAD2BF43397F}" presName="spacerL" presStyleCnt="0"/>
      <dgm:spPr/>
    </dgm:pt>
    <dgm:pt modelId="{67DB52E4-A989-416D-9737-D19F5F33E16C}" type="pres">
      <dgm:prSet presAssocID="{8393E57F-4F70-4934-A37C-BAD2BF43397F}" presName="sibTrans" presStyleLbl="sibTrans2D1" presStyleIdx="0" presStyleCnt="2"/>
      <dgm:spPr/>
      <dgm:t>
        <a:bodyPr/>
        <a:lstStyle/>
        <a:p>
          <a:endParaRPr lang="ro-RO"/>
        </a:p>
      </dgm:t>
    </dgm:pt>
    <dgm:pt modelId="{56E3D603-1B36-494E-A7B0-02036AE97106}" type="pres">
      <dgm:prSet presAssocID="{8393E57F-4F70-4934-A37C-BAD2BF43397F}" presName="spacerR" presStyleCnt="0"/>
      <dgm:spPr/>
    </dgm:pt>
    <dgm:pt modelId="{4F168C9D-1B62-4D10-BCD1-7BDFE47EAAC1}" type="pres">
      <dgm:prSet presAssocID="{DB89DFD3-61F3-48B9-84C1-DC51D52D9486}" presName="node" presStyleLbl="node1" presStyleIdx="1" presStyleCnt="3">
        <dgm:presLayoutVars>
          <dgm:bulletEnabled val="1"/>
        </dgm:presLayoutVars>
      </dgm:prSet>
      <dgm:spPr/>
      <dgm:t>
        <a:bodyPr/>
        <a:lstStyle/>
        <a:p>
          <a:endParaRPr lang="ro-RO"/>
        </a:p>
      </dgm:t>
    </dgm:pt>
    <dgm:pt modelId="{78FDD2B7-2335-4EB5-8140-9E30D7BC18D5}" type="pres">
      <dgm:prSet presAssocID="{C3A4D1C3-93AB-4689-9651-F27008070026}" presName="spacerL" presStyleCnt="0"/>
      <dgm:spPr/>
    </dgm:pt>
    <dgm:pt modelId="{22DC09FE-EB41-4E22-B932-AE1F573B4494}" type="pres">
      <dgm:prSet presAssocID="{C3A4D1C3-93AB-4689-9651-F27008070026}" presName="sibTrans" presStyleLbl="sibTrans2D1" presStyleIdx="1" presStyleCnt="2"/>
      <dgm:spPr/>
      <dgm:t>
        <a:bodyPr/>
        <a:lstStyle/>
        <a:p>
          <a:endParaRPr lang="ro-RO"/>
        </a:p>
      </dgm:t>
    </dgm:pt>
    <dgm:pt modelId="{8717479E-C86A-4354-A90E-4F9EA0392B4D}" type="pres">
      <dgm:prSet presAssocID="{C3A4D1C3-93AB-4689-9651-F27008070026}" presName="spacerR" presStyleCnt="0"/>
      <dgm:spPr/>
    </dgm:pt>
    <dgm:pt modelId="{B0477B34-2A50-419B-A90C-B141E0FAC39F}" type="pres">
      <dgm:prSet presAssocID="{3A0C38C5-5F67-43CD-B6E4-51BE3E3B1952}" presName="node" presStyleLbl="node1" presStyleIdx="2" presStyleCnt="3">
        <dgm:presLayoutVars>
          <dgm:bulletEnabled val="1"/>
        </dgm:presLayoutVars>
      </dgm:prSet>
      <dgm:spPr/>
      <dgm:t>
        <a:bodyPr/>
        <a:lstStyle/>
        <a:p>
          <a:endParaRPr lang="ro-RO"/>
        </a:p>
      </dgm:t>
    </dgm:pt>
  </dgm:ptLst>
  <dgm:cxnLst>
    <dgm:cxn modelId="{6482B251-EC85-40B3-BB9C-799F3DC9CC1F}" srcId="{9F27F4E7-7569-4651-B2A7-0EDCA6A93BD1}" destId="{48DDCCEE-CC2F-4B2A-A338-E9736DBE47E6}" srcOrd="0" destOrd="0" parTransId="{CE0C9D8F-14CC-435A-A0F9-ED8A527CFF82}" sibTransId="{8393E57F-4F70-4934-A37C-BAD2BF43397F}"/>
    <dgm:cxn modelId="{BEFB11CA-0CF3-41E2-88BC-FD831688E468}" srcId="{9F27F4E7-7569-4651-B2A7-0EDCA6A93BD1}" destId="{DB89DFD3-61F3-48B9-84C1-DC51D52D9486}" srcOrd="1" destOrd="0" parTransId="{65733FD1-C95E-4AB5-8A40-89FE1FD51CD1}" sibTransId="{C3A4D1C3-93AB-4689-9651-F27008070026}"/>
    <dgm:cxn modelId="{33A11415-E96C-46EC-A787-B58077B3C8E5}" type="presOf" srcId="{3A0C38C5-5F67-43CD-B6E4-51BE3E3B1952}" destId="{B0477B34-2A50-419B-A90C-B141E0FAC39F}" srcOrd="0" destOrd="0" presId="urn:microsoft.com/office/officeart/2005/8/layout/equation1"/>
    <dgm:cxn modelId="{5C6FE55F-8128-4B54-89D8-1EEDC148D277}" type="presOf" srcId="{C3A4D1C3-93AB-4689-9651-F27008070026}" destId="{22DC09FE-EB41-4E22-B932-AE1F573B4494}" srcOrd="0" destOrd="0" presId="urn:microsoft.com/office/officeart/2005/8/layout/equation1"/>
    <dgm:cxn modelId="{86C3BFCF-5806-4AA0-9A8F-32FD6092B532}" type="presOf" srcId="{9F27F4E7-7569-4651-B2A7-0EDCA6A93BD1}" destId="{6D1C4F17-A057-4963-8445-E3409A33D440}" srcOrd="0" destOrd="0" presId="urn:microsoft.com/office/officeart/2005/8/layout/equation1"/>
    <dgm:cxn modelId="{3CFFADB4-B365-47AE-A1BF-89161EF47501}" type="presOf" srcId="{8393E57F-4F70-4934-A37C-BAD2BF43397F}" destId="{67DB52E4-A989-416D-9737-D19F5F33E16C}" srcOrd="0" destOrd="0" presId="urn:microsoft.com/office/officeart/2005/8/layout/equation1"/>
    <dgm:cxn modelId="{67EE33CD-555B-4D03-8E80-708B71645E75}" type="presOf" srcId="{48DDCCEE-CC2F-4B2A-A338-E9736DBE47E6}" destId="{139E724C-02E4-4EC4-8542-12BA00C4081B}" srcOrd="0" destOrd="0" presId="urn:microsoft.com/office/officeart/2005/8/layout/equation1"/>
    <dgm:cxn modelId="{09816FE9-1B35-49E5-AF4C-76F98EBD25BB}" srcId="{9F27F4E7-7569-4651-B2A7-0EDCA6A93BD1}" destId="{3A0C38C5-5F67-43CD-B6E4-51BE3E3B1952}" srcOrd="2" destOrd="0" parTransId="{FB89FD8D-C1E7-46A2-B73F-5434D8C54659}" sibTransId="{9A8F8BE2-0473-49D6-A563-97FFF15E66B1}"/>
    <dgm:cxn modelId="{BB4318B4-068B-4C52-932F-E151707DCC52}" type="presOf" srcId="{DB89DFD3-61F3-48B9-84C1-DC51D52D9486}" destId="{4F168C9D-1B62-4D10-BCD1-7BDFE47EAAC1}" srcOrd="0" destOrd="0" presId="urn:microsoft.com/office/officeart/2005/8/layout/equation1"/>
    <dgm:cxn modelId="{58E56F11-5546-4537-9216-41088427A436}" type="presParOf" srcId="{6D1C4F17-A057-4963-8445-E3409A33D440}" destId="{139E724C-02E4-4EC4-8542-12BA00C4081B}" srcOrd="0" destOrd="0" presId="urn:microsoft.com/office/officeart/2005/8/layout/equation1"/>
    <dgm:cxn modelId="{3B4B3AE5-31E5-4099-84FC-0BCC8DA95477}" type="presParOf" srcId="{6D1C4F17-A057-4963-8445-E3409A33D440}" destId="{F5D29ACB-A69D-4574-86C7-3AD4D9800281}" srcOrd="1" destOrd="0" presId="urn:microsoft.com/office/officeart/2005/8/layout/equation1"/>
    <dgm:cxn modelId="{1146336C-AFD2-4BBA-89E6-305458834265}" type="presParOf" srcId="{6D1C4F17-A057-4963-8445-E3409A33D440}" destId="{67DB52E4-A989-416D-9737-D19F5F33E16C}" srcOrd="2" destOrd="0" presId="urn:microsoft.com/office/officeart/2005/8/layout/equation1"/>
    <dgm:cxn modelId="{53BECACD-1654-4DBC-899D-763FB7EE287B}" type="presParOf" srcId="{6D1C4F17-A057-4963-8445-E3409A33D440}" destId="{56E3D603-1B36-494E-A7B0-02036AE97106}" srcOrd="3" destOrd="0" presId="urn:microsoft.com/office/officeart/2005/8/layout/equation1"/>
    <dgm:cxn modelId="{8BF82287-6CB6-483C-AA77-FAF7FACD7BC0}" type="presParOf" srcId="{6D1C4F17-A057-4963-8445-E3409A33D440}" destId="{4F168C9D-1B62-4D10-BCD1-7BDFE47EAAC1}" srcOrd="4" destOrd="0" presId="urn:microsoft.com/office/officeart/2005/8/layout/equation1"/>
    <dgm:cxn modelId="{8D4CD3BB-8B49-43FC-BB3B-B15670176ECB}" type="presParOf" srcId="{6D1C4F17-A057-4963-8445-E3409A33D440}" destId="{78FDD2B7-2335-4EB5-8140-9E30D7BC18D5}" srcOrd="5" destOrd="0" presId="urn:microsoft.com/office/officeart/2005/8/layout/equation1"/>
    <dgm:cxn modelId="{417E141F-D054-47A3-AA53-87E74A1B32FA}" type="presParOf" srcId="{6D1C4F17-A057-4963-8445-E3409A33D440}" destId="{22DC09FE-EB41-4E22-B932-AE1F573B4494}" srcOrd="6" destOrd="0" presId="urn:microsoft.com/office/officeart/2005/8/layout/equation1"/>
    <dgm:cxn modelId="{5AF36F87-5B86-4C53-A51F-A10DBE27BF49}" type="presParOf" srcId="{6D1C4F17-A057-4963-8445-E3409A33D440}" destId="{8717479E-C86A-4354-A90E-4F9EA0392B4D}" srcOrd="7" destOrd="0" presId="urn:microsoft.com/office/officeart/2005/8/layout/equation1"/>
    <dgm:cxn modelId="{421B7862-991F-42AE-8CDC-23AC50C7E94C}" type="presParOf" srcId="{6D1C4F17-A057-4963-8445-E3409A33D440}" destId="{B0477B34-2A50-419B-A90C-B141E0FAC39F}" srcOrd="8" destOrd="0" presId="urn:microsoft.com/office/officeart/2005/8/layout/equati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DB197F1-2971-4490-8565-E96BF1DCAD16}">
      <dsp:nvSpPr>
        <dsp:cNvPr id="0" name=""/>
        <dsp:cNvSpPr/>
      </dsp:nvSpPr>
      <dsp:spPr>
        <a:xfrm>
          <a:off x="2230269" y="55510"/>
          <a:ext cx="5785437" cy="140363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a:solidFill>
                <a:sysClr val="windowText" lastClr="000000"/>
              </a:solidFill>
              <a:effectLst>
                <a:outerShdw blurRad="50800" dist="38100" dir="2700000" algn="tl" rotWithShape="0">
                  <a:prstClr val="black">
                    <a:alpha val="40000"/>
                  </a:prstClr>
                </a:outerShdw>
              </a:effectLst>
            </a:rPr>
            <a:t>A fi sub lege ca o formă alternativă de mântuire </a:t>
          </a:r>
          <a:r>
            <a:rPr lang="es-ES" sz="2000" b="1" kern="1200" dirty="0">
              <a:solidFill>
                <a:sysClr val="windowText" lastClr="000000"/>
              </a:solidFill>
              <a:effectLst>
                <a:outerShdw blurRad="50800" dist="38100" dir="2700000" algn="tl" rotWithShape="0">
                  <a:prstClr val="black">
                    <a:alpha val="40000"/>
                  </a:prstClr>
                </a:outerShdw>
              </a:effectLst>
            </a:rPr>
            <a:t>(G</a:t>
          </a:r>
          <a:r>
            <a:rPr lang="ro-RO" sz="2000" b="1" kern="1200" dirty="0">
              <a:solidFill>
                <a:sysClr val="windowText" lastClr="000000"/>
              </a:solidFill>
              <a:effectLst>
                <a:outerShdw blurRad="50800" dist="38100" dir="2700000" algn="tl" rotWithShape="0">
                  <a:prstClr val="black">
                    <a:alpha val="40000"/>
                  </a:prstClr>
                </a:outerShdw>
              </a:effectLst>
            </a:rPr>
            <a:t>alateni</a:t>
          </a:r>
          <a:r>
            <a:rPr lang="es-ES" sz="2000" b="1" kern="1200" dirty="0">
              <a:solidFill>
                <a:sysClr val="windowText" lastClr="000000"/>
              </a:solidFill>
              <a:effectLst>
                <a:outerShdw blurRad="50800" dist="38100" dir="2700000" algn="tl" rotWithShape="0">
                  <a:prstClr val="black">
                    <a:alpha val="40000"/>
                  </a:prstClr>
                </a:outerShdw>
              </a:effectLst>
            </a:rPr>
            <a:t> 4:21).</a:t>
          </a:r>
          <a:endParaRPr lang="es-ES" sz="2000" kern="1200" dirty="0">
            <a:solidFill>
              <a:sysClr val="windowText" lastClr="000000"/>
            </a:solidFill>
            <a:effectLst>
              <a:outerShdw blurRad="50800" dist="38100" dir="2700000" algn="tl" rotWithShape="0">
                <a:prstClr val="black">
                  <a:alpha val="40000"/>
                </a:prstClr>
              </a:outerShdw>
            </a:effectLst>
          </a:endParaRPr>
        </a:p>
      </dsp:txBody>
      <dsp:txXfrm>
        <a:off x="2230269" y="55510"/>
        <a:ext cx="5785437" cy="1403630"/>
      </dsp:txXfrm>
    </dsp:sp>
    <dsp:sp modelId="{857F838A-D132-4F81-97AB-8B4B68323490}">
      <dsp:nvSpPr>
        <dsp:cNvPr id="0" name=""/>
        <dsp:cNvSpPr/>
      </dsp:nvSpPr>
      <dsp:spPr>
        <a:xfrm>
          <a:off x="0" y="47537"/>
          <a:ext cx="2148395" cy="1403630"/>
        </a:xfrm>
        <a:prstGeom prst="rect">
          <a:avLst/>
        </a:prstGeom>
        <a:blipFill rotWithShape="1">
          <a:blip xmlns:r="http://schemas.openxmlformats.org/officeDocument/2006/relationships" r:embed="rId1" cstate="email">
            <a:extLst>
              <a:ext uri="{28A0092B-C50C-407E-A947-70E740481C1C}">
                <a14:useLocalDpi xmlns=""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 modelId="{2C506F4E-FD6D-4BB0-B9C8-BFD657A5D799}">
      <dsp:nvSpPr>
        <dsp:cNvPr id="0" name=""/>
        <dsp:cNvSpPr/>
      </dsp:nvSpPr>
      <dsp:spPr>
        <a:xfrm>
          <a:off x="0" y="1610339"/>
          <a:ext cx="5785437" cy="1403630"/>
        </a:xfrm>
        <a:prstGeom prst="rect">
          <a:avLst/>
        </a:prstGeom>
        <a:solidFill>
          <a:schemeClr val="accent3"/>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o-RO" sz="2000" b="1" kern="1200" dirty="0">
              <a:solidFill>
                <a:sysClr val="windowText" lastClr="000000"/>
              </a:solidFill>
              <a:effectLst>
                <a:outerShdw blurRad="50800" dist="38100" dir="2700000" algn="tl" rotWithShape="0">
                  <a:prstClr val="black">
                    <a:alpha val="40000"/>
                  </a:prstClr>
                </a:outerShdw>
              </a:effectLst>
            </a:rPr>
            <a:t>A fi sub condamnarea legii, din pricina păcatului nostru (</a:t>
          </a:r>
          <a:r>
            <a:rPr lang="es-ES" sz="2000" b="1" kern="1200" dirty="0">
              <a:solidFill>
                <a:sysClr val="windowText" lastClr="000000"/>
              </a:solidFill>
              <a:effectLst>
                <a:outerShdw blurRad="50800" dist="38100" dir="2700000" algn="tl" rotWithShape="0">
                  <a:prstClr val="black">
                    <a:alpha val="40000"/>
                  </a:prstClr>
                </a:outerShdw>
              </a:effectLst>
            </a:rPr>
            <a:t>G</a:t>
          </a:r>
          <a:r>
            <a:rPr lang="ro-RO" sz="2000" b="1" kern="1200" dirty="0">
              <a:solidFill>
                <a:sysClr val="windowText" lastClr="000000"/>
              </a:solidFill>
              <a:effectLst>
                <a:outerShdw blurRad="50800" dist="38100" dir="2700000" algn="tl" rotWithShape="0">
                  <a:prstClr val="black">
                    <a:alpha val="40000"/>
                  </a:prstClr>
                </a:outerShdw>
              </a:effectLst>
            </a:rPr>
            <a:t>alateni</a:t>
          </a:r>
          <a:r>
            <a:rPr lang="es-ES" sz="2000" b="1" kern="1200" dirty="0">
              <a:solidFill>
                <a:sysClr val="windowText" lastClr="000000"/>
              </a:solidFill>
              <a:effectLst>
                <a:outerShdw blurRad="50800" dist="38100" dir="2700000" algn="tl" rotWithShape="0">
                  <a:prstClr val="black">
                    <a:alpha val="40000"/>
                  </a:prstClr>
                </a:outerShdw>
              </a:effectLst>
            </a:rPr>
            <a:t> 3:10; </a:t>
          </a:r>
          <a:r>
            <a:rPr lang="es-ES" sz="2000" b="1" kern="1200" dirty="0" err="1">
              <a:solidFill>
                <a:sysClr val="windowText" lastClr="000000"/>
              </a:solidFill>
              <a:effectLst>
                <a:outerShdw blurRad="50800" dist="38100" dir="2700000" algn="tl" rotWithShape="0">
                  <a:prstClr val="black">
                    <a:alpha val="40000"/>
                  </a:prstClr>
                </a:outerShdw>
              </a:effectLst>
            </a:rPr>
            <a:t>Roman</a:t>
          </a:r>
          <a:r>
            <a:rPr lang="ro-RO" sz="2000" b="1" kern="1200" dirty="0">
              <a:solidFill>
                <a:sysClr val="windowText" lastClr="000000"/>
              </a:solidFill>
              <a:effectLst>
                <a:outerShdw blurRad="50800" dist="38100" dir="2700000" algn="tl" rotWithShape="0">
                  <a:prstClr val="black">
                    <a:alpha val="40000"/>
                  </a:prstClr>
                </a:outerShdw>
              </a:effectLst>
            </a:rPr>
            <a:t>i</a:t>
          </a:r>
          <a:r>
            <a:rPr lang="es-ES" sz="2000" b="1" kern="1200" dirty="0">
              <a:solidFill>
                <a:sysClr val="windowText" lastClr="000000"/>
              </a:solidFill>
              <a:effectLst>
                <a:outerShdw blurRad="50800" dist="38100" dir="2700000" algn="tl" rotWithShape="0">
                  <a:prstClr val="black">
                    <a:alpha val="40000"/>
                  </a:prstClr>
                </a:outerShdw>
              </a:effectLst>
            </a:rPr>
            <a:t> 6:14-15).</a:t>
          </a:r>
          <a:endParaRPr lang="es-ES" sz="2000" kern="1200" dirty="0">
            <a:solidFill>
              <a:sysClr val="windowText" lastClr="000000"/>
            </a:solidFill>
            <a:effectLst>
              <a:outerShdw blurRad="50800" dist="38100" dir="2700000" algn="tl" rotWithShape="0">
                <a:prstClr val="black">
                  <a:alpha val="40000"/>
                </a:prstClr>
              </a:outerShdw>
            </a:effectLst>
          </a:endParaRPr>
        </a:p>
      </dsp:txBody>
      <dsp:txXfrm>
        <a:off x="0" y="1610339"/>
        <a:ext cx="5785437" cy="1403630"/>
      </dsp:txXfrm>
    </dsp:sp>
    <dsp:sp modelId="{6A9D9121-F0EB-46B5-BF75-BA07C551C4C0}">
      <dsp:nvSpPr>
        <dsp:cNvPr id="0" name=""/>
        <dsp:cNvSpPr/>
      </dsp:nvSpPr>
      <dsp:spPr>
        <a:xfrm>
          <a:off x="5844683" y="1611616"/>
          <a:ext cx="2148395" cy="1403630"/>
        </a:xfrm>
        <a:prstGeom prst="rect">
          <a:avLst/>
        </a:prstGeom>
        <a:blipFill rotWithShape="1">
          <a:blip xmlns:r="http://schemas.openxmlformats.org/officeDocument/2006/relationships" r:embed="rId2" cstate="email">
            <a:extLst>
              <a:ext uri="{28A0092B-C50C-407E-A947-70E740481C1C}">
                <a14:useLocalDpi xmlns="" xmlns:a14="http://schemas.microsoft.com/office/drawing/2010/main"/>
              </a:ext>
            </a:extLst>
          </a:blip>
          <a:srcRect/>
          <a:stretch>
            <a:fillRect/>
          </a:stretch>
        </a:blipFill>
        <a:ln w="6350" cap="flat" cmpd="sng" algn="ctr">
          <a:solidFill>
            <a:schemeClr val="lt1">
              <a:hueOff val="0"/>
              <a:satOff val="0"/>
              <a:lumOff val="0"/>
              <a:alphaOff val="0"/>
            </a:schemeClr>
          </a:solidFill>
          <a:prstDash val="solid"/>
          <a:miter lim="800000"/>
        </a:ln>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39E724C-02E4-4EC4-8542-12BA00C4081B}">
      <dsp:nvSpPr>
        <dsp:cNvPr id="0" name=""/>
        <dsp:cNvSpPr/>
      </dsp:nvSpPr>
      <dsp:spPr>
        <a:xfrm>
          <a:off x="1537" y="883024"/>
          <a:ext cx="2038200" cy="2038200"/>
        </a:xfrm>
        <a:prstGeom prst="ellipse">
          <a:avLst/>
        </a:prstGeom>
        <a:solidFill>
          <a:schemeClr val="accent2">
            <a:hueOff val="0"/>
            <a:satOff val="0"/>
            <a:lumOff val="0"/>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Ne instruiește și ne arată ce este păcatul</a:t>
          </a:r>
          <a:endParaRPr lang="es-ES" sz="2000" b="1" kern="1200" dirty="0">
            <a:solidFill>
              <a:schemeClr val="tx1"/>
            </a:solidFill>
          </a:endParaRPr>
        </a:p>
      </dsp:txBody>
      <dsp:txXfrm>
        <a:off x="1537" y="883024"/>
        <a:ext cx="2038200" cy="2038200"/>
      </dsp:txXfrm>
    </dsp:sp>
    <dsp:sp modelId="{67DB52E4-A989-416D-9737-D19F5F33E16C}">
      <dsp:nvSpPr>
        <dsp:cNvPr id="0" name=""/>
        <dsp:cNvSpPr/>
      </dsp:nvSpPr>
      <dsp:spPr>
        <a:xfrm>
          <a:off x="2205240" y="1311046"/>
          <a:ext cx="1182156" cy="1182156"/>
        </a:xfrm>
        <a:prstGeom prst="mathPlus">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solidFill>
              <a:schemeClr val="tx1"/>
            </a:solidFill>
          </a:endParaRPr>
        </a:p>
      </dsp:txBody>
      <dsp:txXfrm>
        <a:off x="2205240" y="1311046"/>
        <a:ext cx="1182156" cy="1182156"/>
      </dsp:txXfrm>
    </dsp:sp>
    <dsp:sp modelId="{4F168C9D-1B62-4D10-BCD1-7BDFE47EAAC1}">
      <dsp:nvSpPr>
        <dsp:cNvPr id="0" name=""/>
        <dsp:cNvSpPr/>
      </dsp:nvSpPr>
      <dsp:spPr>
        <a:xfrm>
          <a:off x="3552898" y="883024"/>
          <a:ext cx="2038200" cy="2038200"/>
        </a:xfrm>
        <a:prstGeom prst="ellipse">
          <a:avLst/>
        </a:prstGeom>
        <a:solidFill>
          <a:schemeClr val="accent2">
            <a:hueOff val="-944198"/>
            <a:satOff val="17568"/>
            <a:lumOff val="2352"/>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Ne ceartă și ne condamnă ca și păcătoși</a:t>
          </a:r>
          <a:endParaRPr lang="es-ES" sz="2000" b="1" kern="1200" dirty="0">
            <a:solidFill>
              <a:schemeClr val="tx1"/>
            </a:solidFill>
          </a:endParaRPr>
        </a:p>
      </dsp:txBody>
      <dsp:txXfrm>
        <a:off x="3552898" y="883024"/>
        <a:ext cx="2038200" cy="2038200"/>
      </dsp:txXfrm>
    </dsp:sp>
    <dsp:sp modelId="{22DC09FE-EB41-4E22-B932-AE1F573B4494}">
      <dsp:nvSpPr>
        <dsp:cNvPr id="0" name=""/>
        <dsp:cNvSpPr/>
      </dsp:nvSpPr>
      <dsp:spPr>
        <a:xfrm>
          <a:off x="5756600" y="1311046"/>
          <a:ext cx="1182156" cy="1182156"/>
        </a:xfrm>
        <a:prstGeom prst="mathEqual">
          <a:avLst/>
        </a:prstGeom>
        <a:solidFill>
          <a:schemeClr val="accent2">
            <a:hueOff val="-1888395"/>
            <a:satOff val="35136"/>
            <a:lumOff val="4705"/>
            <a:alphaOff val="0"/>
          </a:schemeClr>
        </a:solidFill>
        <a:ln w="6350" cap="flat" cmpd="sng" algn="ctr">
          <a:solidFill>
            <a:schemeClr val="lt1">
              <a:hueOff val="0"/>
              <a:satOff val="0"/>
              <a:lumOff val="0"/>
              <a:alphaOff val="0"/>
            </a:schemeClr>
          </a:solidFill>
          <a:prstDash val="solid"/>
          <a:miter lim="800000"/>
        </a:ln>
        <a:effectLst/>
        <a:sp3d z="-25400" prstMaterial="plastic">
          <a:bevelT w="25400" h="25400"/>
          <a:bevelB w="25400" h="25400"/>
        </a:sp3d>
      </dsp:spPr>
      <dsp:style>
        <a:lnRef idx="1">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 sz="2000" b="1" kern="1200">
            <a:solidFill>
              <a:schemeClr val="tx1"/>
            </a:solidFill>
          </a:endParaRPr>
        </a:p>
      </dsp:txBody>
      <dsp:txXfrm>
        <a:off x="5756600" y="1311046"/>
        <a:ext cx="1182156" cy="1182156"/>
      </dsp:txXfrm>
    </dsp:sp>
    <dsp:sp modelId="{B0477B34-2A50-419B-A90C-B141E0FAC39F}">
      <dsp:nvSpPr>
        <dsp:cNvPr id="0" name=""/>
        <dsp:cNvSpPr/>
      </dsp:nvSpPr>
      <dsp:spPr>
        <a:xfrm>
          <a:off x="7104258" y="883024"/>
          <a:ext cx="2038200" cy="2038200"/>
        </a:xfrm>
        <a:prstGeom prst="ellipse">
          <a:avLst/>
        </a:prstGeom>
        <a:solidFill>
          <a:schemeClr val="accent2">
            <a:hueOff val="-1888395"/>
            <a:satOff val="35136"/>
            <a:lumOff val="4705"/>
            <a:alphaOff val="0"/>
          </a:scheme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ro-RO" sz="2000" b="1" kern="1200" dirty="0">
              <a:solidFill>
                <a:schemeClr val="tx1"/>
              </a:solidFill>
            </a:rPr>
            <a:t>Ne conduce la Hristos – singurul mijloc pentru mântuire</a:t>
          </a:r>
          <a:endParaRPr lang="es-ES" sz="2000" b="1" kern="1200" dirty="0">
            <a:solidFill>
              <a:schemeClr val="tx1"/>
            </a:solidFill>
          </a:endParaRPr>
        </a:p>
      </dsp:txBody>
      <dsp:txXfrm>
        <a:off x="7104258" y="883024"/>
        <a:ext cx="2038200" cy="203820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29626312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2456497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2839594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647354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16928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151488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01875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07585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405181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949532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596070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30624859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0355602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243853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83848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3933749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10126535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24334844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41301689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7432104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821860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9D08A344-8F2D-4B71-BFF3-EF95323703D9}" type="datetimeFigureOut">
              <a:rPr lang="es-ES" smtClean="0"/>
              <a:pPr/>
              <a:t>08/08/2017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29543742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8A344-8F2D-4B71-BFF3-EF95323703D9}" type="datetimeFigureOut">
              <a:rPr lang="es-ES" smtClean="0"/>
              <a:pPr/>
              <a:t>08/08/2017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AE70B-8187-439E-9A75-B2EB28D86640}" type="slidenum">
              <a:rPr lang="es-ES" smtClean="0"/>
              <a:pPr/>
              <a:t>‹#›</a:t>
            </a:fld>
            <a:endParaRPr lang="es-ES"/>
          </a:p>
        </p:txBody>
      </p:sp>
    </p:spTree>
    <p:extLst>
      <p:ext uri="{BB962C8B-B14F-4D97-AF65-F5344CB8AC3E}">
        <p14:creationId xmlns="" xmlns:p14="http://schemas.microsoft.com/office/powerpoint/2010/main" val="28963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015D2-9057-421E-B3B3-3DF4D61A8736}" type="datetimeFigureOut">
              <a:rPr lang="es-ES" smtClean="0">
                <a:solidFill>
                  <a:prstClr val="black">
                    <a:tint val="75000"/>
                  </a:prstClr>
                </a:solidFill>
              </a:rPr>
              <a:pPr/>
              <a:t>08/08/2017</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886261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17.sv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43251938-151B-4EC3-85CA-BBBFFD816362}"/>
              </a:ext>
            </a:extLst>
          </p:cNvPr>
          <p:cNvSpPr txBox="1"/>
          <p:nvPr/>
        </p:nvSpPr>
        <p:spPr>
          <a:xfrm>
            <a:off x="0" y="198407"/>
            <a:ext cx="9144000" cy="1323439"/>
          </a:xfrm>
          <a:prstGeom prst="rect">
            <a:avLst/>
          </a:prstGeom>
          <a:noFill/>
        </p:spPr>
        <p:txBody>
          <a:bodyPr wrap="square" rtlCol="0">
            <a:spAutoFit/>
            <a:scene3d>
              <a:camera prst="orthographicFront"/>
              <a:lightRig rig="balanced" dir="t"/>
            </a:scene3d>
            <a:sp3d extrusionH="57150" contourW="31750">
              <a:bevelT w="69850" h="69850" prst="divot"/>
              <a:contourClr>
                <a:srgbClr val="F1E0D1"/>
              </a:contourClr>
            </a:sp3d>
          </a:bodyPr>
          <a:lstStyle/>
          <a:p>
            <a:pPr algn="ctr"/>
            <a:r>
              <a:rPr lang="ro-RO" sz="8000" b="1">
                <a:ln w="22225">
                  <a:noFill/>
                  <a:prstDash val="solid"/>
                </a:ln>
                <a:blipFill dpi="0" rotWithShape="1">
                  <a:blip r:embed="rId3"/>
                  <a:srcRect/>
                  <a:tile tx="0" ty="0" sx="100000" sy="100000" flip="none" algn="tl"/>
                </a:blipFill>
              </a:rPr>
              <a:t>DRUMUL </a:t>
            </a:r>
            <a:r>
              <a:rPr lang="ro-RO" sz="8000" b="1" smtClean="0">
                <a:ln w="22225">
                  <a:noFill/>
                  <a:prstDash val="solid"/>
                </a:ln>
                <a:blipFill dpi="0" rotWithShape="1">
                  <a:blip r:embed="rId3"/>
                  <a:srcRect/>
                  <a:tile tx="0" ty="0" sx="100000" sy="100000" flip="none" algn="tl"/>
                </a:blipFill>
              </a:rPr>
              <a:t>CREDINȚEI</a:t>
            </a:r>
            <a:endParaRPr lang="ro-RO" sz="8000" b="1">
              <a:ln w="22225">
                <a:noFill/>
                <a:prstDash val="solid"/>
              </a:ln>
              <a:blipFill dpi="0" rotWithShape="1">
                <a:blip r:embed="rId3"/>
                <a:srcRect/>
                <a:tile tx="0" ty="0" sx="100000" sy="100000" flip="none" algn="tl"/>
              </a:blipFill>
            </a:endParaRPr>
          </a:p>
        </p:txBody>
      </p:sp>
      <p:sp>
        <p:nvSpPr>
          <p:cNvPr id="4" name="CuadroTexto 3">
            <a:extLst>
              <a:ext uri="{FF2B5EF4-FFF2-40B4-BE49-F238E27FC236}">
                <a16:creationId xmlns="" xmlns:a16="http://schemas.microsoft.com/office/drawing/2014/main" id="{2AE44D68-E695-4624-8ECA-9C2FB9904450}"/>
              </a:ext>
            </a:extLst>
          </p:cNvPr>
          <p:cNvSpPr txBox="1"/>
          <p:nvPr/>
        </p:nvSpPr>
        <p:spPr>
          <a:xfrm>
            <a:off x="0" y="6488668"/>
            <a:ext cx="3276987" cy="369332"/>
          </a:xfrm>
          <a:prstGeom prst="rect">
            <a:avLst/>
          </a:prstGeom>
          <a:noFill/>
        </p:spPr>
        <p:txBody>
          <a:bodyPr wrap="none" rtlCol="0">
            <a:spAutoFit/>
          </a:bodyPr>
          <a:lstStyle/>
          <a:p>
            <a:r>
              <a:rPr lang="ro-RO" b="1" dirty="0">
                <a:solidFill>
                  <a:schemeClr val="bg1">
                    <a:lumMod val="75000"/>
                  </a:schemeClr>
                </a:solidFill>
              </a:rPr>
              <a:t>Studiul </a:t>
            </a:r>
            <a:r>
              <a:rPr lang="ro-RO" b="1" dirty="0" smtClean="0">
                <a:solidFill>
                  <a:schemeClr val="bg1">
                    <a:lumMod val="75000"/>
                  </a:schemeClr>
                </a:solidFill>
              </a:rPr>
              <a:t>7 pentru 12 august 2017</a:t>
            </a:r>
            <a:endParaRPr lang="ro-RO" b="1" dirty="0">
              <a:solidFill>
                <a:schemeClr val="bg1">
                  <a:lumMod val="75000"/>
                </a:schemeClr>
              </a:solidFill>
            </a:endParaRPr>
          </a:p>
        </p:txBody>
      </p:sp>
    </p:spTree>
    <p:extLst>
      <p:ext uri="{BB962C8B-B14F-4D97-AF65-F5344CB8AC3E}">
        <p14:creationId xmlns="" xmlns:p14="http://schemas.microsoft.com/office/powerpoint/2010/main" val="10149289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Rectángulo 1"/>
          <p:cNvSpPr/>
          <p:nvPr/>
        </p:nvSpPr>
        <p:spPr>
          <a:xfrm>
            <a:off x="0" y="4483"/>
            <a:ext cx="9144000" cy="1842418"/>
          </a:xfrm>
          <a:prstGeom prst="rect">
            <a:avLst/>
          </a:prstGeom>
        </p:spPr>
        <p:txBody>
          <a:bodyPr wrap="square" lIns="144000" tIns="72000" rIns="144000">
            <a:spAutoFit/>
          </a:bodyPr>
          <a:lstStyle/>
          <a:p>
            <a:pPr algn="ctr"/>
            <a:r>
              <a:rPr lang="ro-RO" sz="2800" b="1" dirty="0" smtClean="0">
                <a:solidFill>
                  <a:prstClr val="white"/>
                </a:solidFill>
                <a:effectLst>
                  <a:glow rad="127000">
                    <a:prstClr val="black"/>
                  </a:glow>
                </a:effectLst>
                <a:latin typeface="Comic Sans MS" panose="030F0702030302020204" pitchFamily="66" charset="0"/>
              </a:rPr>
              <a:t>“</a:t>
            </a:r>
            <a:r>
              <a:rPr lang="ro-RO" sz="2800" b="1" dirty="0" smtClean="0">
                <a:solidFill>
                  <a:prstClr val="white"/>
                </a:solidFill>
                <a:effectLst>
                  <a:glow rad="127000">
                    <a:prstClr val="black"/>
                  </a:glow>
                </a:effectLst>
                <a:latin typeface="Comic Sans MS" panose="030F0702030302020204" pitchFamily="66" charset="0"/>
              </a:rPr>
              <a:t>Şi, </a:t>
            </a:r>
            <a:r>
              <a:rPr lang="ro-RO" sz="2800" b="1" dirty="0" smtClean="0">
                <a:solidFill>
                  <a:prstClr val="white"/>
                </a:solidFill>
                <a:effectLst>
                  <a:glow rad="127000">
                    <a:prstClr val="black"/>
                  </a:glow>
                </a:effectLst>
                <a:latin typeface="Comic Sans MS" panose="030F0702030302020204" pitchFamily="66" charset="0"/>
              </a:rPr>
              <a:t>fără </a:t>
            </a:r>
            <a:r>
              <a:rPr lang="ro-RO" sz="2800" b="1" dirty="0" smtClean="0">
                <a:solidFill>
                  <a:prstClr val="white"/>
                </a:solidFill>
                <a:effectLst>
                  <a:glow rad="127000">
                    <a:prstClr val="black"/>
                  </a:glow>
                </a:effectLst>
                <a:latin typeface="Comic Sans MS" panose="030F0702030302020204" pitchFamily="66" charset="0"/>
              </a:rPr>
              <a:t>credinţă, </a:t>
            </a:r>
            <a:r>
              <a:rPr lang="ro-RO" sz="2800" b="1" dirty="0" smtClean="0">
                <a:solidFill>
                  <a:prstClr val="white"/>
                </a:solidFill>
                <a:effectLst>
                  <a:glow rad="127000">
                    <a:prstClr val="black"/>
                  </a:glow>
                </a:effectLst>
                <a:latin typeface="Comic Sans MS" panose="030F0702030302020204" pitchFamily="66" charset="0"/>
              </a:rPr>
              <a:t>este cu neputinţă să fim plăcuţi Lui! Căci cine se apropie de </a:t>
            </a:r>
            <a:r>
              <a:rPr lang="ro-RO" sz="2800" b="1" dirty="0" smtClean="0">
                <a:solidFill>
                  <a:prstClr val="white"/>
                </a:solidFill>
                <a:effectLst>
                  <a:glow rad="127000">
                    <a:prstClr val="black"/>
                  </a:glow>
                </a:effectLst>
                <a:latin typeface="Comic Sans MS" panose="030F0702030302020204" pitchFamily="66" charset="0"/>
              </a:rPr>
              <a:t>Dumnezeu </a:t>
            </a:r>
            <a:r>
              <a:rPr lang="ro-RO" sz="2800" b="1" dirty="0" smtClean="0">
                <a:solidFill>
                  <a:prstClr val="white"/>
                </a:solidFill>
                <a:effectLst>
                  <a:glow rad="127000">
                    <a:prstClr val="black"/>
                  </a:glow>
                </a:effectLst>
                <a:latin typeface="Comic Sans MS" panose="030F0702030302020204" pitchFamily="66" charset="0"/>
              </a:rPr>
              <a:t>trebuie să creadă că </a:t>
            </a:r>
            <a:r>
              <a:rPr lang="ro-RO" sz="2800" b="1" smtClean="0">
                <a:solidFill>
                  <a:prstClr val="white"/>
                </a:solidFill>
                <a:effectLst>
                  <a:glow rad="127000">
                    <a:prstClr val="black"/>
                  </a:glow>
                </a:effectLst>
                <a:latin typeface="Comic Sans MS" panose="030F0702030302020204" pitchFamily="66" charset="0"/>
              </a:rPr>
              <a:t>El </a:t>
            </a:r>
            <a:r>
              <a:rPr lang="ro-RO" sz="2800" b="1" smtClean="0">
                <a:solidFill>
                  <a:prstClr val="white"/>
                </a:solidFill>
                <a:effectLst>
                  <a:glow rad="127000">
                    <a:prstClr val="black"/>
                  </a:glow>
                </a:effectLst>
                <a:latin typeface="Comic Sans MS" panose="030F0702030302020204" pitchFamily="66" charset="0"/>
              </a:rPr>
              <a:t>este </a:t>
            </a:r>
            <a:r>
              <a:rPr lang="ro-RO" sz="2800" b="1" dirty="0" smtClean="0">
                <a:solidFill>
                  <a:prstClr val="white"/>
                </a:solidFill>
                <a:effectLst>
                  <a:glow rad="127000">
                    <a:prstClr val="black"/>
                  </a:glow>
                </a:effectLst>
                <a:latin typeface="Comic Sans MS" panose="030F0702030302020204" pitchFamily="66" charset="0"/>
              </a:rPr>
              <a:t>şi că răsplăteşte pe cei ce-L caută.” </a:t>
            </a:r>
            <a:r>
              <a:rPr lang="ro-RO" sz="2400" b="1" dirty="0" smtClean="0">
                <a:solidFill>
                  <a:prstClr val="white"/>
                </a:solidFill>
                <a:effectLst>
                  <a:glow rad="127000">
                    <a:prstClr val="black"/>
                  </a:glow>
                </a:effectLst>
                <a:latin typeface="Comic Sans MS" panose="030F0702030302020204" pitchFamily="66" charset="0"/>
              </a:rPr>
              <a:t>(Evrei 11:6) </a:t>
            </a:r>
            <a:endParaRPr lang="ro-RO" sz="2400" b="1" dirty="0">
              <a:solidFill>
                <a:prstClr val="white"/>
              </a:solidFill>
              <a:effectLst>
                <a:glow rad="127000">
                  <a:prstClr val="black"/>
                </a:glow>
              </a:effectLst>
              <a:latin typeface="Comic Sans MS" panose="030F0702030302020204" pitchFamily="66" charset="0"/>
            </a:endParaRPr>
          </a:p>
        </p:txBody>
      </p:sp>
    </p:spTree>
    <p:extLst>
      <p:ext uri="{BB962C8B-B14F-4D97-AF65-F5344CB8AC3E}">
        <p14:creationId xmlns="" xmlns:p14="http://schemas.microsoft.com/office/powerpoint/2010/main" val="331201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8F120"/>
            </a:gs>
            <a:gs pos="81000">
              <a:srgbClr val="0F4D8F"/>
            </a:gs>
          </a:gsLst>
          <a:lin ang="16200000" scaled="1"/>
          <a:tileRect/>
        </a:gradFill>
        <a:effectLst/>
      </p:bgPr>
    </p:bg>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F2B734B5-4497-40C7-96DF-B9D32C54BEF0}"/>
              </a:ext>
            </a:extLst>
          </p:cNvPr>
          <p:cNvPicPr>
            <a:picLocks noChangeAspect="1"/>
          </p:cNvPicPr>
          <p:nvPr/>
        </p:nvPicPr>
        <p:blipFill>
          <a:blip r:embed="rId2" cstate="print">
            <a:extLst>
              <a:ext uri="{28A0092B-C50C-407E-A947-70E740481C1C}">
                <a14:useLocalDpi xmlns="" xmlns:a14="http://schemas.microsoft.com/office/drawing/2010/main"/>
              </a:ext>
            </a:extLst>
          </a:blip>
          <a:stretch>
            <a:fillRect/>
          </a:stretch>
        </p:blipFill>
        <p:spPr>
          <a:xfrm>
            <a:off x="4347710" y="1433241"/>
            <a:ext cx="4691945" cy="5334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6" name="CuadroTexto 5">
            <a:extLst>
              <a:ext uri="{FF2B5EF4-FFF2-40B4-BE49-F238E27FC236}">
                <a16:creationId xmlns="" xmlns:a16="http://schemas.microsoft.com/office/drawing/2014/main" id="{1772B269-1BBC-43B2-BCA1-D94EDA6A0BC4}"/>
              </a:ext>
            </a:extLst>
          </p:cNvPr>
          <p:cNvSpPr txBox="1"/>
          <p:nvPr/>
        </p:nvSpPr>
        <p:spPr>
          <a:xfrm>
            <a:off x="526210" y="2007793"/>
            <a:ext cx="3743865" cy="4431983"/>
          </a:xfrm>
          <a:prstGeom prst="rect">
            <a:avLst/>
          </a:prstGeom>
          <a:noFill/>
        </p:spPr>
        <p:txBody>
          <a:bodyPr wrap="square" rtlCol="0">
            <a:spAutoFit/>
          </a:bodyPr>
          <a:lstStyle/>
          <a:p>
            <a:pPr>
              <a:spcBef>
                <a:spcPts val="1800"/>
              </a:spcBef>
              <a:spcAft>
                <a:spcPts val="1800"/>
              </a:spcAft>
            </a:pPr>
            <a:r>
              <a:rPr lang="ro-RO" sz="2400" b="1"/>
              <a:t>Legea și </a:t>
            </a:r>
            <a:r>
              <a:rPr lang="ro-RO" sz="2400" b="1" smtClean="0"/>
              <a:t>făgăduința.</a:t>
            </a:r>
            <a:br>
              <a:rPr lang="ro-RO" sz="2400" b="1" smtClean="0"/>
            </a:br>
            <a:r>
              <a:rPr lang="ro-RO" sz="2400" b="1" smtClean="0"/>
              <a:t>Galateni 3:21.</a:t>
            </a:r>
          </a:p>
          <a:p>
            <a:pPr>
              <a:spcBef>
                <a:spcPts val="1800"/>
              </a:spcBef>
              <a:spcAft>
                <a:spcPts val="1800"/>
              </a:spcAft>
            </a:pPr>
            <a:r>
              <a:rPr lang="ro-RO" sz="2400" b="1" smtClean="0"/>
              <a:t>Închiși </a:t>
            </a:r>
            <a:r>
              <a:rPr lang="ro-RO" sz="2400" b="1"/>
              <a:t>sub </a:t>
            </a:r>
            <a:r>
              <a:rPr lang="ro-RO" sz="2400" b="1" smtClean="0"/>
              <a:t>lege.</a:t>
            </a:r>
            <a:br>
              <a:rPr lang="ro-RO" sz="2400" b="1" smtClean="0"/>
            </a:br>
            <a:r>
              <a:rPr lang="ro-RO" sz="2400" b="1" smtClean="0"/>
              <a:t>Galateni 3:22-23.</a:t>
            </a:r>
          </a:p>
          <a:p>
            <a:pPr>
              <a:spcBef>
                <a:spcPts val="1800"/>
              </a:spcBef>
              <a:spcAft>
                <a:spcPts val="1800"/>
              </a:spcAft>
            </a:pPr>
            <a:r>
              <a:rPr lang="ro-RO" sz="2400" b="1" smtClean="0"/>
              <a:t>Legea </a:t>
            </a:r>
            <a:r>
              <a:rPr lang="ro-RO" sz="2400" b="1"/>
              <a:t>ca </a:t>
            </a:r>
            <a:r>
              <a:rPr lang="ro-RO" sz="2400" b="1" smtClean="0"/>
              <a:t>îndrumător.</a:t>
            </a:r>
            <a:br>
              <a:rPr lang="ro-RO" sz="2400" b="1" smtClean="0"/>
            </a:br>
            <a:r>
              <a:rPr lang="ro-RO" sz="2400" b="1" smtClean="0"/>
              <a:t>Galateni 3:24.</a:t>
            </a:r>
          </a:p>
          <a:p>
            <a:pPr>
              <a:spcBef>
                <a:spcPts val="1800"/>
              </a:spcBef>
              <a:spcAft>
                <a:spcPts val="1800"/>
              </a:spcAft>
            </a:pPr>
            <a:r>
              <a:rPr lang="ro-RO" sz="2400" b="1" smtClean="0"/>
              <a:t>Legea </a:t>
            </a:r>
            <a:r>
              <a:rPr lang="ro-RO" sz="2400" b="1"/>
              <a:t>după </a:t>
            </a:r>
            <a:r>
              <a:rPr lang="ro-RO" sz="2400" b="1" smtClean="0"/>
              <a:t>credință.</a:t>
            </a:r>
            <a:br>
              <a:rPr lang="ro-RO" sz="2400" b="1" smtClean="0"/>
            </a:br>
            <a:r>
              <a:rPr lang="ro-RO" sz="2400" b="1" smtClean="0"/>
              <a:t>Galateni 3:25.</a:t>
            </a:r>
            <a:endParaRPr lang="ro-RO" sz="2400" b="1"/>
          </a:p>
        </p:txBody>
      </p:sp>
      <p:sp>
        <p:nvSpPr>
          <p:cNvPr id="7" name="CuadroTexto 6">
            <a:extLst>
              <a:ext uri="{FF2B5EF4-FFF2-40B4-BE49-F238E27FC236}">
                <a16:creationId xmlns="" xmlns:a16="http://schemas.microsoft.com/office/drawing/2014/main" id="{4038E262-1A40-4849-A492-EC5B4B7D4844}"/>
              </a:ext>
            </a:extLst>
          </p:cNvPr>
          <p:cNvSpPr txBox="1"/>
          <p:nvPr/>
        </p:nvSpPr>
        <p:spPr>
          <a:xfrm>
            <a:off x="284672" y="129400"/>
            <a:ext cx="8497019" cy="1200329"/>
          </a:xfrm>
          <a:prstGeom prst="rect">
            <a:avLst/>
          </a:prstGeom>
          <a:noFill/>
        </p:spPr>
        <p:txBody>
          <a:bodyPr wrap="square" rtlCol="0">
            <a:spAutoFit/>
          </a:bodyPr>
          <a:lstStyle/>
          <a:p>
            <a:pPr>
              <a:spcBef>
                <a:spcPts val="600"/>
              </a:spcBef>
            </a:pPr>
            <a:r>
              <a:rPr lang="ro-RO" sz="2400" b="1" smtClean="0">
                <a:solidFill>
                  <a:schemeClr val="bg1"/>
                </a:solidFill>
              </a:rPr>
              <a:t>Ce </a:t>
            </a:r>
            <a:r>
              <a:rPr lang="ro-RO" sz="2400" b="1">
                <a:solidFill>
                  <a:schemeClr val="bg1"/>
                </a:solidFill>
              </a:rPr>
              <a:t>legătură există între </a:t>
            </a:r>
            <a:r>
              <a:rPr lang="ro-RO" sz="2400" b="1" smtClean="0">
                <a:solidFill>
                  <a:schemeClr val="bg1"/>
                </a:solidFill>
              </a:rPr>
              <a:t>Lege </a:t>
            </a:r>
            <a:r>
              <a:rPr lang="ro-RO" sz="2400" b="1">
                <a:solidFill>
                  <a:schemeClr val="bg1"/>
                </a:solidFill>
              </a:rPr>
              <a:t>și </a:t>
            </a:r>
            <a:r>
              <a:rPr lang="ro-RO" sz="2400" b="1" smtClean="0">
                <a:solidFill>
                  <a:schemeClr val="bg1"/>
                </a:solidFill>
              </a:rPr>
              <a:t>credință? Care </a:t>
            </a:r>
            <a:r>
              <a:rPr lang="ro-RO" sz="2400" b="1">
                <a:solidFill>
                  <a:schemeClr val="bg1"/>
                </a:solidFill>
              </a:rPr>
              <a:t>este rolul ei în planul de </a:t>
            </a:r>
            <a:r>
              <a:rPr lang="ro-RO" sz="2400" b="1" smtClean="0">
                <a:solidFill>
                  <a:schemeClr val="bg1"/>
                </a:solidFill>
              </a:rPr>
              <a:t>mântuire? Ce </a:t>
            </a:r>
            <a:r>
              <a:rPr lang="ro-RO" sz="2400" b="1">
                <a:solidFill>
                  <a:schemeClr val="bg1"/>
                </a:solidFill>
              </a:rPr>
              <a:t>înseamnă a fi sub </a:t>
            </a:r>
            <a:r>
              <a:rPr lang="ro-RO" sz="2400" b="1" smtClean="0">
                <a:solidFill>
                  <a:schemeClr val="bg1"/>
                </a:solidFill>
              </a:rPr>
              <a:t>Lege? </a:t>
            </a:r>
            <a:r>
              <a:rPr lang="ro-RO" sz="2400" b="1">
                <a:solidFill>
                  <a:schemeClr val="bg1"/>
                </a:solidFill>
              </a:rPr>
              <a:t>Încetează a mai fi valabilă </a:t>
            </a:r>
            <a:r>
              <a:rPr lang="ro-RO" sz="2400" b="1" smtClean="0">
                <a:solidFill>
                  <a:schemeClr val="bg1"/>
                </a:solidFill>
              </a:rPr>
              <a:t>Legea </a:t>
            </a:r>
            <a:r>
              <a:rPr lang="ro-RO" sz="2400" b="1">
                <a:solidFill>
                  <a:schemeClr val="bg1"/>
                </a:solidFill>
              </a:rPr>
              <a:t>când Îl acceptăm pe Hristos prin credință? </a:t>
            </a:r>
          </a:p>
        </p:txBody>
      </p:sp>
      <p:pic>
        <p:nvPicPr>
          <p:cNvPr id="5" name="Imagen 4">
            <a:extLst>
              <a:ext uri="{FF2B5EF4-FFF2-40B4-BE49-F238E27FC236}">
                <a16:creationId xmlns="" xmlns:a16="http://schemas.microsoft.com/office/drawing/2014/main" id="{27A713F1-BA0B-48C9-BD76-417C21FF30BB}"/>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19493" y="2113112"/>
            <a:ext cx="406717" cy="372824"/>
          </a:xfrm>
          <a:prstGeom prst="rect">
            <a:avLst/>
          </a:prstGeom>
        </p:spPr>
      </p:pic>
      <p:pic>
        <p:nvPicPr>
          <p:cNvPr id="8" name="Imagen 7">
            <a:extLst>
              <a:ext uri="{FF2B5EF4-FFF2-40B4-BE49-F238E27FC236}">
                <a16:creationId xmlns="" xmlns:a16="http://schemas.microsoft.com/office/drawing/2014/main" id="{E60847D2-F5E2-425B-BFCB-EEB840991B38}"/>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19493" y="3289180"/>
            <a:ext cx="406717" cy="372824"/>
          </a:xfrm>
          <a:prstGeom prst="rect">
            <a:avLst/>
          </a:prstGeom>
        </p:spPr>
      </p:pic>
      <p:pic>
        <p:nvPicPr>
          <p:cNvPr id="9" name="Imagen 8">
            <a:extLst>
              <a:ext uri="{FF2B5EF4-FFF2-40B4-BE49-F238E27FC236}">
                <a16:creationId xmlns="" xmlns:a16="http://schemas.microsoft.com/office/drawing/2014/main" id="{D667C282-01E9-433F-A582-8A974CD7E945}"/>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19493" y="4465248"/>
            <a:ext cx="406717" cy="372824"/>
          </a:xfrm>
          <a:prstGeom prst="rect">
            <a:avLst/>
          </a:prstGeom>
        </p:spPr>
      </p:pic>
      <p:pic>
        <p:nvPicPr>
          <p:cNvPr id="10" name="Imagen 9">
            <a:extLst>
              <a:ext uri="{FF2B5EF4-FFF2-40B4-BE49-F238E27FC236}">
                <a16:creationId xmlns="" xmlns:a16="http://schemas.microsoft.com/office/drawing/2014/main" id="{A7330F0E-7D96-4D3B-98A1-690F4321323E}"/>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119493" y="5641316"/>
            <a:ext cx="406717" cy="372824"/>
          </a:xfrm>
          <a:prstGeom prst="rect">
            <a:avLst/>
          </a:prstGeom>
        </p:spPr>
      </p:pic>
    </p:spTree>
    <p:extLst>
      <p:ext uri="{BB962C8B-B14F-4D97-AF65-F5344CB8AC3E}">
        <p14:creationId xmlns="" xmlns:p14="http://schemas.microsoft.com/office/powerpoint/2010/main" val="4173380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anim calcmode="lin" valueType="num">
                                      <p:cBhvr>
                                        <p:cTn id="10" dur="500" fill="hold"/>
                                        <p:tgtEl>
                                          <p:spTgt spid="7"/>
                                        </p:tgtEl>
                                        <p:attrNameLst>
                                          <p:attrName>ppt_x</p:attrName>
                                        </p:attrNameLst>
                                      </p:cBhvr>
                                      <p:tavLst>
                                        <p:tav tm="0">
                                          <p:val>
                                            <p:fltVal val="0.5"/>
                                          </p:val>
                                        </p:tav>
                                        <p:tav tm="100000">
                                          <p:val>
                                            <p:strVal val="#ppt_x"/>
                                          </p:val>
                                        </p:tav>
                                      </p:tavLst>
                                    </p:anim>
                                    <p:anim calcmode="lin" valueType="num">
                                      <p:cBhvr>
                                        <p:cTn id="11" dur="500" fill="hold"/>
                                        <p:tgtEl>
                                          <p:spTgt spid="7"/>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14" presetClass="entr" presetSubtype="1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left)">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wipe(left)">
                                      <p:cBhvr>
                                        <p:cTn id="48" dur="500"/>
                                        <p:tgtEl>
                                          <p:spTgt spid="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wipe(left)">
                                      <p:cBhvr>
                                        <p:cTn id="5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3">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7CC01620-1A9A-4726-A052-774CF8C83EA9}"/>
              </a:ext>
            </a:extLst>
          </p:cNvPr>
          <p:cNvSpPr/>
          <p:nvPr/>
        </p:nvSpPr>
        <p:spPr>
          <a:xfrm>
            <a:off x="90287" y="60382"/>
            <a:ext cx="5512866" cy="769441"/>
          </a:xfrm>
          <a:prstGeom prst="rect">
            <a:avLst/>
          </a:prstGeom>
        </p:spPr>
        <p:txBody>
          <a:bodyPr wrap="square">
            <a:spAutoFit/>
          </a:bodyPr>
          <a:lstStyle/>
          <a:p>
            <a:pPr algn="ctr"/>
            <a:r>
              <a:rPr lang="ro-RO" sz="4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LEGA ȘI </a:t>
            </a:r>
            <a:r>
              <a:rPr lang="ro-RO" sz="4400" b="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FĂGĂDUINȚA</a:t>
            </a:r>
            <a:endParaRPr lang="ro-RO" sz="44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grpSp>
        <p:nvGrpSpPr>
          <p:cNvPr id="7" name="Grupo 6">
            <a:extLst>
              <a:ext uri="{FF2B5EF4-FFF2-40B4-BE49-F238E27FC236}">
                <a16:creationId xmlns="" xmlns:a16="http://schemas.microsoft.com/office/drawing/2014/main" id="{78BBCE0C-32E3-4785-81E4-4A60B6CB1D8F}"/>
              </a:ext>
            </a:extLst>
          </p:cNvPr>
          <p:cNvGrpSpPr/>
          <p:nvPr/>
        </p:nvGrpSpPr>
        <p:grpSpPr>
          <a:xfrm>
            <a:off x="90287" y="916091"/>
            <a:ext cx="5512866" cy="5838391"/>
            <a:chOff x="3601234" y="769441"/>
            <a:chExt cx="5512866" cy="5228235"/>
          </a:xfrm>
        </p:grpSpPr>
        <p:pic>
          <p:nvPicPr>
            <p:cNvPr id="6" name="Imagen 5">
              <a:extLst>
                <a:ext uri="{FF2B5EF4-FFF2-40B4-BE49-F238E27FC236}">
                  <a16:creationId xmlns="" xmlns:a16="http://schemas.microsoft.com/office/drawing/2014/main" id="{F44EE7F1-A6E1-43C5-B4C6-40F43468DB63}"/>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601234" y="769441"/>
              <a:ext cx="5512866" cy="5228235"/>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ángulo 2">
              <a:extLst>
                <a:ext uri="{FF2B5EF4-FFF2-40B4-BE49-F238E27FC236}">
                  <a16:creationId xmlns="" xmlns:a16="http://schemas.microsoft.com/office/drawing/2014/main" id="{59EAFC4D-77B7-40AD-AF8C-6A3D583B59E3}"/>
                </a:ext>
              </a:extLst>
            </p:cNvPr>
            <p:cNvSpPr/>
            <p:nvPr/>
          </p:nvSpPr>
          <p:spPr>
            <a:xfrm>
              <a:off x="6340415" y="772013"/>
              <a:ext cx="2562047" cy="4010149"/>
            </a:xfrm>
            <a:prstGeom prst="rect">
              <a:avLst/>
            </a:prstGeom>
          </p:spPr>
          <p:txBody>
            <a:bodyPr wrap="square">
              <a:spAutoFit/>
            </a:bodyPr>
            <a:lstStyle/>
            <a:p>
              <a:pPr algn="ctr"/>
              <a:r>
                <a:rPr lang="ro-RO" sz="2200" b="1" smtClean="0">
                  <a:latin typeface="Comic Sans MS" panose="030F0702030302020204" pitchFamily="66" charset="0"/>
                </a:rPr>
                <a:t>“Atunci oare Legea este împotriva făgăduinţelor lui Dumnezeu? Nicidecum! Dacă s-ar fi dat o Lege care să poată da viaţa, într-adevăr, neprihănirea ar veni din Lege.”</a:t>
              </a:r>
            </a:p>
            <a:p>
              <a:pPr algn="ctr">
                <a:spcBef>
                  <a:spcPts val="600"/>
                </a:spcBef>
              </a:pPr>
              <a:r>
                <a:rPr lang="ro-RO" sz="1600" b="1" smtClean="0">
                  <a:latin typeface="Comic Sans MS" panose="030F0702030302020204" pitchFamily="66" charset="0"/>
                </a:rPr>
                <a:t>(Galateni 3:21)</a:t>
              </a:r>
              <a:endParaRPr lang="ro-RO" sz="2000" b="1">
                <a:latin typeface="Comic Sans MS" panose="030F0702030302020204" pitchFamily="66" charset="0"/>
              </a:endParaRPr>
            </a:p>
          </p:txBody>
        </p:sp>
      </p:grpSp>
      <p:sp>
        <p:nvSpPr>
          <p:cNvPr id="4" name="CuadroTexto 3">
            <a:extLst>
              <a:ext uri="{FF2B5EF4-FFF2-40B4-BE49-F238E27FC236}">
                <a16:creationId xmlns="" xmlns:a16="http://schemas.microsoft.com/office/drawing/2014/main" id="{15A21874-D191-4332-A222-794D144D3431}"/>
              </a:ext>
            </a:extLst>
          </p:cNvPr>
          <p:cNvSpPr txBox="1"/>
          <p:nvPr/>
        </p:nvSpPr>
        <p:spPr>
          <a:xfrm>
            <a:off x="5766464" y="-5417"/>
            <a:ext cx="3437922" cy="6247864"/>
          </a:xfrm>
          <a:prstGeom prst="rect">
            <a:avLst/>
          </a:prstGeom>
          <a:noFill/>
        </p:spPr>
        <p:txBody>
          <a:bodyPr wrap="square" rtlCol="0">
            <a:spAutoFit/>
          </a:bodyPr>
          <a:lstStyle/>
          <a:p>
            <a:pPr>
              <a:spcBef>
                <a:spcPts val="600"/>
              </a:spcBef>
            </a:pPr>
            <a:r>
              <a:rPr lang="ro-RO" sz="2000" b="1" dirty="0"/>
              <a:t>În apărarea </a:t>
            </a:r>
            <a:r>
              <a:rPr lang="ro-RO" sz="2000" b="1" dirty="0" err="1"/>
              <a:t>superiorității</a:t>
            </a:r>
            <a:r>
              <a:rPr lang="ro-RO" sz="2000" b="1" dirty="0"/>
              <a:t> </a:t>
            </a:r>
            <a:r>
              <a:rPr lang="ro-RO" sz="2000" b="1" dirty="0" err="1"/>
              <a:t>făgăduinței</a:t>
            </a:r>
            <a:r>
              <a:rPr lang="ro-RO" sz="2000" b="1" dirty="0"/>
              <a:t> </a:t>
            </a:r>
            <a:r>
              <a:rPr lang="ro-RO" sz="2000" b="1" dirty="0" smtClean="0"/>
              <a:t>(Hristos </a:t>
            </a:r>
            <a:r>
              <a:rPr lang="ro-RO" sz="2000" b="1" dirty="0"/>
              <a:t>acceptat prin </a:t>
            </a:r>
            <a:r>
              <a:rPr lang="ro-RO" sz="2000" b="1" dirty="0" err="1" smtClean="0"/>
              <a:t>credință</a:t>
            </a:r>
            <a:r>
              <a:rPr lang="ro-RO" sz="2000" b="1" dirty="0" smtClean="0"/>
              <a:t>) asupra </a:t>
            </a:r>
            <a:r>
              <a:rPr lang="ro-RO" sz="2000" b="1" dirty="0"/>
              <a:t>legii, Pavel putea să dea de </a:t>
            </a:r>
            <a:r>
              <a:rPr lang="ro-RO" sz="2000" b="1" dirty="0" err="1"/>
              <a:t>înțeles</a:t>
            </a:r>
            <a:r>
              <a:rPr lang="ro-RO" sz="2000" b="1" dirty="0"/>
              <a:t> că legea nu mai este necesară. </a:t>
            </a:r>
          </a:p>
          <a:p>
            <a:pPr>
              <a:spcBef>
                <a:spcPts val="600"/>
              </a:spcBef>
            </a:pPr>
            <a:r>
              <a:rPr lang="ro-RO" sz="2000" b="1" dirty="0"/>
              <a:t>Legea </a:t>
            </a:r>
            <a:r>
              <a:rPr lang="ro-RO" sz="2000" b="1" dirty="0" err="1"/>
              <a:t>și</a:t>
            </a:r>
            <a:r>
              <a:rPr lang="ro-RO" sz="2000" b="1" dirty="0"/>
              <a:t> </a:t>
            </a:r>
            <a:r>
              <a:rPr lang="ro-RO" sz="2000" b="1" dirty="0" err="1"/>
              <a:t>credința</a:t>
            </a:r>
            <a:r>
              <a:rPr lang="ro-RO" sz="2000" b="1" dirty="0"/>
              <a:t> au roluri diferite în planul de mântuire. </a:t>
            </a:r>
          </a:p>
          <a:p>
            <a:pPr>
              <a:spcBef>
                <a:spcPts val="600"/>
              </a:spcBef>
            </a:pPr>
            <a:r>
              <a:rPr lang="ro-RO" sz="2000" b="1" dirty="0"/>
              <a:t>Citind că, prin împlinirea preceptelor legii, omul </a:t>
            </a:r>
            <a:r>
              <a:rPr lang="ro-RO" sz="2000" b="1" dirty="0" smtClean="0"/>
              <a:t>“va </a:t>
            </a:r>
            <a:r>
              <a:rPr lang="ro-RO" sz="2000" b="1" dirty="0"/>
              <a:t>trăi prin </a:t>
            </a:r>
            <a:r>
              <a:rPr lang="ro-RO" sz="2000" b="1" dirty="0" smtClean="0"/>
              <a:t>ele” (Leviticul 18:5), fariseii </a:t>
            </a:r>
            <a:r>
              <a:rPr lang="ro-RO" sz="2000" b="1" dirty="0" err="1"/>
              <a:t>înțelegeau</a:t>
            </a:r>
            <a:r>
              <a:rPr lang="ro-RO" sz="2000" b="1" dirty="0"/>
              <a:t> că Legea putea da </a:t>
            </a:r>
            <a:r>
              <a:rPr lang="ro-RO" sz="2000" b="1" dirty="0" err="1" smtClean="0"/>
              <a:t>viață</a:t>
            </a:r>
            <a:r>
              <a:rPr lang="ro-RO" sz="2000" b="1" dirty="0" smtClean="0"/>
              <a:t>.</a:t>
            </a:r>
          </a:p>
          <a:p>
            <a:pPr>
              <a:spcBef>
                <a:spcPts val="600"/>
              </a:spcBef>
            </a:pPr>
            <a:r>
              <a:rPr lang="ro-RO" sz="2000" b="1" dirty="0" smtClean="0"/>
              <a:t>Dar </a:t>
            </a:r>
            <a:r>
              <a:rPr lang="ro-RO" sz="2000" b="1" dirty="0"/>
              <a:t>legea nu poate da </a:t>
            </a:r>
            <a:r>
              <a:rPr lang="ro-RO" sz="2000" b="1" dirty="0" err="1"/>
              <a:t>viață</a:t>
            </a:r>
            <a:r>
              <a:rPr lang="ro-RO" sz="2000" b="1" dirty="0"/>
              <a:t> </a:t>
            </a:r>
            <a:r>
              <a:rPr lang="ro-RO" sz="2000" b="1" dirty="0" smtClean="0"/>
              <a:t>spirituală, asta </a:t>
            </a:r>
            <a:r>
              <a:rPr lang="ro-RO" sz="2000" b="1" dirty="0"/>
              <a:t>e ceva ce doar Dumnezeu, prin Hristos</a:t>
            </a:r>
            <a:r>
              <a:rPr lang="ro-RO" sz="2000" b="1" dirty="0" smtClean="0"/>
              <a:t>, poate </a:t>
            </a:r>
            <a:r>
              <a:rPr lang="ro-RO" sz="2000" b="1" dirty="0"/>
              <a:t>face. </a:t>
            </a:r>
          </a:p>
          <a:p>
            <a:pPr>
              <a:spcBef>
                <a:spcPts val="600"/>
              </a:spcBef>
            </a:pPr>
            <a:r>
              <a:rPr lang="ro-RO" sz="2000" b="1" dirty="0"/>
              <a:t>De aceea, Pavel trece la a explica rolul legii în </a:t>
            </a:r>
            <a:r>
              <a:rPr lang="ro-RO" sz="2000" b="1" dirty="0" err="1"/>
              <a:t>viața</a:t>
            </a:r>
            <a:r>
              <a:rPr lang="ro-RO" sz="2000" b="1" dirty="0"/>
              <a:t> credinciosului. </a:t>
            </a:r>
          </a:p>
        </p:txBody>
      </p:sp>
    </p:spTree>
    <p:extLst>
      <p:ext uri="{BB962C8B-B14F-4D97-AF65-F5344CB8AC3E}">
        <p14:creationId xmlns="" xmlns:p14="http://schemas.microsoft.com/office/powerpoint/2010/main" val="14004143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Effect transition="in" filter="fade">
                                      <p:cBhvr>
                                        <p:cTn id="29" dur="1000"/>
                                        <p:tgtEl>
                                          <p:spTgt spid="4">
                                            <p:txEl>
                                              <p:pRg st="1" end="1"/>
                                            </p:txEl>
                                          </p:spTgt>
                                        </p:tgtEl>
                                      </p:cBhvr>
                                    </p:animEffect>
                                    <p:anim calcmode="lin" valueType="num">
                                      <p:cBhvr>
                                        <p:cTn id="3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Effect transition="in" filter="fade">
                                      <p:cBhvr>
                                        <p:cTn id="37" dur="1000"/>
                                        <p:tgtEl>
                                          <p:spTgt spid="4">
                                            <p:txEl>
                                              <p:pRg st="2" end="2"/>
                                            </p:txEl>
                                          </p:spTgt>
                                        </p:tgtEl>
                                      </p:cBhvr>
                                    </p:animEffect>
                                    <p:anim calcmode="lin" valueType="num">
                                      <p:cBhvr>
                                        <p:cTn id="3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1000"/>
                                        <p:tgtEl>
                                          <p:spTgt spid="4">
                                            <p:txEl>
                                              <p:pRg st="3" end="3"/>
                                            </p:txEl>
                                          </p:spTgt>
                                        </p:tgtEl>
                                      </p:cBhvr>
                                    </p:animEffect>
                                    <p:anim calcmode="lin" valueType="num">
                                      <p:cBhvr>
                                        <p:cTn id="4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7"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fade">
                                      <p:cBhvr>
                                        <p:cTn id="53" dur="1000"/>
                                        <p:tgtEl>
                                          <p:spTgt spid="4">
                                            <p:txEl>
                                              <p:pRg st="4" end="4"/>
                                            </p:txEl>
                                          </p:spTgt>
                                        </p:tgtEl>
                                      </p:cBhvr>
                                    </p:animEffect>
                                    <p:anim calcmode="lin" valueType="num">
                                      <p:cBhvr>
                                        <p:cTn id="5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6585A9FC-48E5-46DB-BC0B-5A0B43F0CB11}"/>
              </a:ext>
            </a:extLst>
          </p:cNvPr>
          <p:cNvSpPr/>
          <p:nvPr/>
        </p:nvSpPr>
        <p:spPr>
          <a:xfrm>
            <a:off x="-1" y="0"/>
            <a:ext cx="9143999" cy="707886"/>
          </a:xfrm>
          <a:prstGeom prst="rect">
            <a:avLst/>
          </a:prstGeom>
        </p:spPr>
        <p:txBody>
          <a:bodyPr wrap="square">
            <a:spAutoFit/>
          </a:bodyPr>
          <a:lstStyle/>
          <a:p>
            <a:pPr algn="ctr"/>
            <a:r>
              <a:rPr lang="ro-RO" sz="4000">
                <a:ln w="0"/>
                <a:effectLst>
                  <a:outerShdw blurRad="38100" dist="19050" dir="2700000" algn="tl" rotWithShape="0">
                    <a:schemeClr val="dk1">
                      <a:alpha val="40000"/>
                    </a:schemeClr>
                  </a:outerShdw>
                </a:effectLst>
              </a:rPr>
              <a:t>ÎNCHIȘI SUB PAZA </a:t>
            </a:r>
            <a:r>
              <a:rPr lang="ro-RO" sz="4000" smtClean="0">
                <a:ln w="0"/>
                <a:effectLst>
                  <a:outerShdw blurRad="38100" dist="19050" dir="2700000" algn="tl" rotWithShape="0">
                    <a:schemeClr val="dk1">
                      <a:alpha val="40000"/>
                    </a:schemeClr>
                  </a:outerShdw>
                </a:effectLst>
              </a:rPr>
              <a:t>LEGII</a:t>
            </a:r>
            <a:endParaRPr lang="ro-RO" sz="400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 xmlns:a16="http://schemas.microsoft.com/office/drawing/2014/main" id="{BDE84EF5-E5AC-4A4B-AA81-502E16C05BCF}"/>
              </a:ext>
            </a:extLst>
          </p:cNvPr>
          <p:cNvSpPr/>
          <p:nvPr/>
        </p:nvSpPr>
        <p:spPr>
          <a:xfrm>
            <a:off x="526209" y="707886"/>
            <a:ext cx="8091577" cy="1200329"/>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w="28575">
            <a:solidFill>
              <a:srgbClr val="0F4D8F"/>
            </a:solidFill>
          </a:ln>
        </p:spPr>
        <p:txBody>
          <a:bodyPr wrap="square">
            <a:spAutoFit/>
          </a:bodyPr>
          <a:lstStyle/>
          <a:p>
            <a:pPr algn="ctr"/>
            <a:r>
              <a:rPr lang="ro-RO" b="1" dirty="0" smtClean="0">
                <a:latin typeface="Comic Sans MS" panose="030F0702030302020204" pitchFamily="66" charset="0"/>
              </a:rPr>
              <a:t>“Dar Scriptura a închis totul sub păcat, pentru ca făgăduinţa să fie dată celor ce cred, prin credinţa în Isus Hristos. Înainte de venirea credinţei, noi eram sub paza Legii, închişi pentru credinţa care trebuia să fie descoperită.” </a:t>
            </a:r>
            <a:r>
              <a:rPr lang="ro-RO" sz="1600" b="1" dirty="0" smtClean="0">
                <a:latin typeface="Comic Sans MS" panose="030F0702030302020204" pitchFamily="66" charset="0"/>
              </a:rPr>
              <a:t>(Galateni 3:22-23)</a:t>
            </a:r>
            <a:endParaRPr lang="ro-RO" sz="1600" b="1" dirty="0">
              <a:latin typeface="Comic Sans MS" panose="030F0702030302020204" pitchFamily="66" charset="0"/>
            </a:endParaRPr>
          </a:p>
        </p:txBody>
      </p:sp>
      <p:sp>
        <p:nvSpPr>
          <p:cNvPr id="4" name="CuadroTexto 3">
            <a:extLst>
              <a:ext uri="{FF2B5EF4-FFF2-40B4-BE49-F238E27FC236}">
                <a16:creationId xmlns="" xmlns:a16="http://schemas.microsoft.com/office/drawing/2014/main" id="{E5C40692-A895-496C-90D0-596ED5D1376E}"/>
              </a:ext>
            </a:extLst>
          </p:cNvPr>
          <p:cNvSpPr txBox="1"/>
          <p:nvPr/>
        </p:nvSpPr>
        <p:spPr>
          <a:xfrm>
            <a:off x="276044" y="2001328"/>
            <a:ext cx="8330073" cy="707886"/>
          </a:xfrm>
          <a:prstGeom prst="rect">
            <a:avLst/>
          </a:prstGeom>
          <a:noFill/>
        </p:spPr>
        <p:txBody>
          <a:bodyPr wrap="square" rtlCol="0">
            <a:spAutoFit/>
          </a:bodyPr>
          <a:lstStyle/>
          <a:p>
            <a:pPr>
              <a:spcBef>
                <a:spcPts val="600"/>
              </a:spcBef>
            </a:pPr>
            <a:r>
              <a:rPr lang="ro-RO" sz="2000" b="1" dirty="0">
                <a:solidFill>
                  <a:schemeClr val="bg1"/>
                </a:solidFill>
                <a:effectLst>
                  <a:outerShdw blurRad="50800" dist="50800" dir="5400000" algn="ctr" rotWithShape="0">
                    <a:schemeClr val="tx1"/>
                  </a:outerShdw>
                </a:effectLst>
              </a:rPr>
              <a:t>Pavel </a:t>
            </a:r>
            <a:r>
              <a:rPr lang="ro-RO" sz="2000" b="1" dirty="0" smtClean="0">
                <a:solidFill>
                  <a:schemeClr val="bg1"/>
                </a:solidFill>
                <a:effectLst>
                  <a:outerShdw blurRad="50800" dist="50800" dir="5400000" algn="ctr" rotWithShape="0">
                    <a:schemeClr val="tx1"/>
                  </a:outerShdw>
                </a:effectLst>
              </a:rPr>
              <a:t>spune </a:t>
            </a:r>
            <a:r>
              <a:rPr lang="ro-RO" sz="2000" b="1" dirty="0">
                <a:solidFill>
                  <a:schemeClr val="bg1"/>
                </a:solidFill>
                <a:effectLst>
                  <a:outerShdw blurRad="50800" dist="50800" dir="5400000" algn="ctr" rotWithShape="0">
                    <a:schemeClr val="tx1"/>
                  </a:outerShdw>
                </a:effectLst>
              </a:rPr>
              <a:t>că înainte de a veni Isus iudeii erau </a:t>
            </a:r>
            <a:r>
              <a:rPr lang="ro-RO" sz="2000" b="1" dirty="0" smtClean="0">
                <a:solidFill>
                  <a:schemeClr val="bg1"/>
                </a:solidFill>
                <a:effectLst>
                  <a:outerShdw blurRad="50800" dist="50800" dir="5400000" algn="ctr" rotWithShape="0">
                    <a:schemeClr val="tx1"/>
                  </a:outerShdw>
                </a:effectLst>
              </a:rPr>
              <a:t>“sub lege”. Această </a:t>
            </a:r>
            <a:r>
              <a:rPr lang="ro-RO" sz="2000" b="1" dirty="0">
                <a:solidFill>
                  <a:schemeClr val="bg1"/>
                </a:solidFill>
                <a:effectLst>
                  <a:outerShdw blurRad="50800" dist="50800" dir="5400000" algn="ctr" rotWithShape="0">
                    <a:schemeClr val="tx1"/>
                  </a:outerShdw>
                </a:effectLst>
              </a:rPr>
              <a:t>expresie poate fi </a:t>
            </a:r>
            <a:r>
              <a:rPr lang="ro-RO" sz="2000" b="1" dirty="0" err="1">
                <a:solidFill>
                  <a:schemeClr val="bg1"/>
                </a:solidFill>
                <a:effectLst>
                  <a:outerShdw blurRad="50800" dist="50800" dir="5400000" algn="ctr" rotWithShape="0">
                    <a:schemeClr val="tx1"/>
                  </a:outerShdw>
                </a:effectLst>
              </a:rPr>
              <a:t>înțeleasă</a:t>
            </a:r>
            <a:r>
              <a:rPr lang="ro-RO" sz="2000" b="1" dirty="0">
                <a:solidFill>
                  <a:schemeClr val="bg1"/>
                </a:solidFill>
                <a:effectLst>
                  <a:outerShdw blurRad="50800" dist="50800" dir="5400000" algn="ctr" rotWithShape="0">
                    <a:schemeClr val="tx1"/>
                  </a:outerShdw>
                </a:effectLst>
              </a:rPr>
              <a:t> în două </a:t>
            </a:r>
            <a:r>
              <a:rPr lang="ro-RO" sz="2000" b="1" dirty="0" smtClean="0">
                <a:solidFill>
                  <a:schemeClr val="bg1"/>
                </a:solidFill>
                <a:effectLst>
                  <a:outerShdw blurRad="50800" dist="50800" dir="5400000" algn="ctr" rotWithShape="0">
                    <a:schemeClr val="tx1"/>
                  </a:outerShdw>
                </a:effectLst>
              </a:rPr>
              <a:t>feluri:</a:t>
            </a:r>
            <a:endParaRPr lang="ro-RO" sz="2000" b="1" dirty="0">
              <a:solidFill>
                <a:schemeClr val="bg1"/>
              </a:solidFill>
              <a:effectLst>
                <a:outerShdw blurRad="50800" dist="50800" dir="5400000" algn="ctr" rotWithShape="0">
                  <a:schemeClr val="tx1"/>
                </a:outerShdw>
              </a:effectLst>
            </a:endParaRPr>
          </a:p>
        </p:txBody>
      </p:sp>
      <p:graphicFrame>
        <p:nvGraphicFramePr>
          <p:cNvPr id="7" name="Diagrama 6">
            <a:extLst>
              <a:ext uri="{FF2B5EF4-FFF2-40B4-BE49-F238E27FC236}">
                <a16:creationId xmlns="" xmlns:a16="http://schemas.microsoft.com/office/drawing/2014/main" id="{D52B1032-BCAC-4AFD-A7FF-9324DDECDAFA}"/>
              </a:ext>
            </a:extLst>
          </p:cNvPr>
          <p:cNvGraphicFramePr/>
          <p:nvPr>
            <p:extLst>
              <p:ext uri="{D42A27DB-BD31-4B8C-83A1-F6EECF244321}">
                <p14:modId xmlns="" xmlns:p14="http://schemas.microsoft.com/office/powerpoint/2010/main" val="1120785267"/>
              </p:ext>
            </p:extLst>
          </p:nvPr>
        </p:nvGraphicFramePr>
        <p:xfrm>
          <a:off x="483081" y="2780976"/>
          <a:ext cx="8177839" cy="3040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 xmlns:a16="http://schemas.microsoft.com/office/drawing/2014/main" id="{07A35E4D-B51E-445D-92F7-B558188512FD}"/>
              </a:ext>
            </a:extLst>
          </p:cNvPr>
          <p:cNvSpPr txBox="1"/>
          <p:nvPr/>
        </p:nvSpPr>
        <p:spPr>
          <a:xfrm>
            <a:off x="155274" y="5986641"/>
            <a:ext cx="8911087" cy="707886"/>
          </a:xfrm>
          <a:prstGeom prst="rect">
            <a:avLst/>
          </a:prstGeom>
          <a:noFill/>
        </p:spPr>
        <p:txBody>
          <a:bodyPr wrap="square" rtlCol="0">
            <a:spAutoFit/>
          </a:bodyPr>
          <a:lstStyle/>
          <a:p>
            <a:pPr>
              <a:spcBef>
                <a:spcPts val="600"/>
              </a:spcBef>
            </a:pPr>
            <a:r>
              <a:rPr lang="ro-RO" sz="2000" b="1" dirty="0">
                <a:solidFill>
                  <a:schemeClr val="bg1"/>
                </a:solidFill>
                <a:effectLst>
                  <a:outerShdw blurRad="50800" dist="50800" dir="5400000" algn="ctr" rotWithShape="0">
                    <a:schemeClr val="tx1"/>
                  </a:outerShdw>
                </a:effectLst>
                <a:latin typeface="Calibri" pitchFamily="34" charset="0"/>
              </a:rPr>
              <a:t>Legea </a:t>
            </a:r>
            <a:r>
              <a:rPr lang="ro-RO" sz="2000" b="1" dirty="0" err="1">
                <a:solidFill>
                  <a:schemeClr val="bg1"/>
                </a:solidFill>
                <a:effectLst>
                  <a:outerShdw blurRad="50800" dist="50800" dir="5400000" algn="ctr" rotWithShape="0">
                    <a:schemeClr val="tx1"/>
                  </a:outerShdw>
                </a:effectLst>
                <a:latin typeface="Calibri" pitchFamily="34" charset="0"/>
              </a:rPr>
              <a:t>acționează</a:t>
            </a:r>
            <a:r>
              <a:rPr lang="ro-RO" sz="2000" b="1" dirty="0">
                <a:solidFill>
                  <a:schemeClr val="bg1"/>
                </a:solidFill>
                <a:effectLst>
                  <a:outerShdw blurRad="50800" dist="50800" dir="5400000" algn="ctr" rotWithShape="0">
                    <a:schemeClr val="tx1"/>
                  </a:outerShdw>
                </a:effectLst>
                <a:latin typeface="Calibri" pitchFamily="34" charset="0"/>
              </a:rPr>
              <a:t> ca </a:t>
            </a:r>
            <a:r>
              <a:rPr lang="ro-RO" sz="2000" b="1" dirty="0" smtClean="0">
                <a:solidFill>
                  <a:schemeClr val="bg1"/>
                </a:solidFill>
                <a:effectLst>
                  <a:outerShdw blurRad="50800" dist="50800" dir="5400000" algn="ctr" rotWithShape="0">
                    <a:schemeClr val="tx1"/>
                  </a:outerShdw>
                </a:effectLst>
                <a:latin typeface="Calibri" pitchFamily="34" charset="0"/>
              </a:rPr>
              <a:t>un gardian de închisoare: ea îi închide pe toţi cei care o încalcă şi care şi-au atras pedeapsa cu moartea. </a:t>
            </a:r>
            <a:endParaRPr lang="ro-RO" sz="2000" b="1" dirty="0">
              <a:solidFill>
                <a:schemeClr val="bg1"/>
              </a:solidFill>
              <a:effectLst>
                <a:outerShdw blurRad="50800" dist="50800" dir="5400000" algn="ctr" rotWithShape="0">
                  <a:schemeClr val="tx1"/>
                </a:outerShdw>
              </a:effectLst>
              <a:latin typeface="Calibri" pitchFamily="34" charset="0"/>
            </a:endParaRPr>
          </a:p>
        </p:txBody>
      </p:sp>
    </p:spTree>
    <p:extLst>
      <p:ext uri="{BB962C8B-B14F-4D97-AF65-F5344CB8AC3E}">
        <p14:creationId xmlns="" xmlns:p14="http://schemas.microsoft.com/office/powerpoint/2010/main" val="26113418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heel(8)">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528" fill="hold" grpId="0" nodeType="clickEffect">
                                  <p:stCondLst>
                                    <p:cond delay="0"/>
                                  </p:stCondLst>
                                  <p:childTnLst>
                                    <p:set>
                                      <p:cBhvr>
                                        <p:cTn id="26" dur="1" fill="hold">
                                          <p:stCondLst>
                                            <p:cond delay="0"/>
                                          </p:stCondLst>
                                        </p:cTn>
                                        <p:tgtEl>
                                          <p:spTgt spid="7">
                                            <p:graphicEl>
                                              <a:dgm id="{857F838A-D132-4F81-97AB-8B4B68323490}"/>
                                            </p:graphicEl>
                                          </p:spTgt>
                                        </p:tgtEl>
                                        <p:attrNameLst>
                                          <p:attrName>style.visibility</p:attrName>
                                        </p:attrNameLst>
                                      </p:cBhvr>
                                      <p:to>
                                        <p:strVal val="visible"/>
                                      </p:to>
                                    </p:set>
                                    <p:anim calcmode="lin" valueType="num">
                                      <p:cBhvr>
                                        <p:cTn id="27" dur="500" fill="hold"/>
                                        <p:tgtEl>
                                          <p:spTgt spid="7">
                                            <p:graphicEl>
                                              <a:dgm id="{857F838A-D132-4F81-97AB-8B4B68323490}"/>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dgm id="{857F838A-D132-4F81-97AB-8B4B68323490}"/>
                                            </p:graphicEl>
                                          </p:spTgt>
                                        </p:tgtEl>
                                        <p:attrNameLst>
                                          <p:attrName>ppt_h</p:attrName>
                                        </p:attrNameLst>
                                      </p:cBhvr>
                                      <p:tavLst>
                                        <p:tav tm="0">
                                          <p:val>
                                            <p:fltVal val="0"/>
                                          </p:val>
                                        </p:tav>
                                        <p:tav tm="100000">
                                          <p:val>
                                            <p:strVal val="#ppt_h"/>
                                          </p:val>
                                        </p:tav>
                                      </p:tavLst>
                                    </p:anim>
                                    <p:animEffect transition="in" filter="fade">
                                      <p:cBhvr>
                                        <p:cTn id="29" dur="500"/>
                                        <p:tgtEl>
                                          <p:spTgt spid="7">
                                            <p:graphicEl>
                                              <a:dgm id="{857F838A-D132-4F81-97AB-8B4B68323490}"/>
                                            </p:graphicEl>
                                          </p:spTgt>
                                        </p:tgtEl>
                                      </p:cBhvr>
                                    </p:animEffect>
                                    <p:anim calcmode="lin" valueType="num">
                                      <p:cBhvr>
                                        <p:cTn id="30" dur="500" fill="hold"/>
                                        <p:tgtEl>
                                          <p:spTgt spid="7">
                                            <p:graphicEl>
                                              <a:dgm id="{857F838A-D132-4F81-97AB-8B4B68323490}"/>
                                            </p:graphicEl>
                                          </p:spTgt>
                                        </p:tgtEl>
                                        <p:attrNameLst>
                                          <p:attrName>ppt_x</p:attrName>
                                        </p:attrNameLst>
                                      </p:cBhvr>
                                      <p:tavLst>
                                        <p:tav tm="0">
                                          <p:val>
                                            <p:fltVal val="0.5"/>
                                          </p:val>
                                        </p:tav>
                                        <p:tav tm="100000">
                                          <p:val>
                                            <p:strVal val="#ppt_x"/>
                                          </p:val>
                                        </p:tav>
                                      </p:tavLst>
                                    </p:anim>
                                    <p:anim calcmode="lin" valueType="num">
                                      <p:cBhvr>
                                        <p:cTn id="31" dur="500" fill="hold"/>
                                        <p:tgtEl>
                                          <p:spTgt spid="7">
                                            <p:graphicEl>
                                              <a:dgm id="{857F838A-D132-4F81-97AB-8B4B68323490}"/>
                                            </p:graphicEl>
                                          </p:spTgt>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7">
                                            <p:graphicEl>
                                              <a:dgm id="{CDB197F1-2971-4490-8565-E96BF1DCAD16}"/>
                                            </p:graphicEl>
                                          </p:spTgt>
                                        </p:tgtEl>
                                        <p:attrNameLst>
                                          <p:attrName>style.visibility</p:attrName>
                                        </p:attrNameLst>
                                      </p:cBhvr>
                                      <p:to>
                                        <p:strVal val="visible"/>
                                      </p:to>
                                    </p:set>
                                    <p:anim calcmode="lin" valueType="num">
                                      <p:cBhvr>
                                        <p:cTn id="34" dur="500" fill="hold"/>
                                        <p:tgtEl>
                                          <p:spTgt spid="7">
                                            <p:graphicEl>
                                              <a:dgm id="{CDB197F1-2971-4490-8565-E96BF1DCAD16}"/>
                                            </p:graphicEl>
                                          </p:spTgt>
                                        </p:tgtEl>
                                        <p:attrNameLst>
                                          <p:attrName>ppt_w</p:attrName>
                                        </p:attrNameLst>
                                      </p:cBhvr>
                                      <p:tavLst>
                                        <p:tav tm="0">
                                          <p:val>
                                            <p:fltVal val="0"/>
                                          </p:val>
                                        </p:tav>
                                        <p:tav tm="100000">
                                          <p:val>
                                            <p:strVal val="#ppt_w"/>
                                          </p:val>
                                        </p:tav>
                                      </p:tavLst>
                                    </p:anim>
                                    <p:anim calcmode="lin" valueType="num">
                                      <p:cBhvr>
                                        <p:cTn id="35" dur="500" fill="hold"/>
                                        <p:tgtEl>
                                          <p:spTgt spid="7">
                                            <p:graphicEl>
                                              <a:dgm id="{CDB197F1-2971-4490-8565-E96BF1DCAD16}"/>
                                            </p:graphicEl>
                                          </p:spTgt>
                                        </p:tgtEl>
                                        <p:attrNameLst>
                                          <p:attrName>ppt_h</p:attrName>
                                        </p:attrNameLst>
                                      </p:cBhvr>
                                      <p:tavLst>
                                        <p:tav tm="0">
                                          <p:val>
                                            <p:fltVal val="0"/>
                                          </p:val>
                                        </p:tav>
                                        <p:tav tm="100000">
                                          <p:val>
                                            <p:strVal val="#ppt_h"/>
                                          </p:val>
                                        </p:tav>
                                      </p:tavLst>
                                    </p:anim>
                                    <p:animEffect transition="in" filter="fade">
                                      <p:cBhvr>
                                        <p:cTn id="36" dur="500"/>
                                        <p:tgtEl>
                                          <p:spTgt spid="7">
                                            <p:graphicEl>
                                              <a:dgm id="{CDB197F1-2971-4490-8565-E96BF1DCAD16}"/>
                                            </p:graphicEl>
                                          </p:spTgt>
                                        </p:tgtEl>
                                      </p:cBhvr>
                                    </p:animEffect>
                                    <p:anim calcmode="lin" valueType="num">
                                      <p:cBhvr>
                                        <p:cTn id="37" dur="500" fill="hold"/>
                                        <p:tgtEl>
                                          <p:spTgt spid="7">
                                            <p:graphicEl>
                                              <a:dgm id="{CDB197F1-2971-4490-8565-E96BF1DCAD16}"/>
                                            </p:graphicEl>
                                          </p:spTgt>
                                        </p:tgtEl>
                                        <p:attrNameLst>
                                          <p:attrName>ppt_x</p:attrName>
                                        </p:attrNameLst>
                                      </p:cBhvr>
                                      <p:tavLst>
                                        <p:tav tm="0">
                                          <p:val>
                                            <p:fltVal val="0.5"/>
                                          </p:val>
                                        </p:tav>
                                        <p:tav tm="100000">
                                          <p:val>
                                            <p:strVal val="#ppt_x"/>
                                          </p:val>
                                        </p:tav>
                                      </p:tavLst>
                                    </p:anim>
                                    <p:anim calcmode="lin" valueType="num">
                                      <p:cBhvr>
                                        <p:cTn id="38" dur="500" fill="hold"/>
                                        <p:tgtEl>
                                          <p:spTgt spid="7">
                                            <p:graphicEl>
                                              <a:dgm id="{CDB197F1-2971-4490-8565-E96BF1DCAD16}"/>
                                            </p:graphicEl>
                                          </p:spTgt>
                                        </p:tgtEl>
                                        <p:attrNameLst>
                                          <p:attrName>ppt_y</p:attrName>
                                        </p:attrNameLst>
                                      </p:cBhvr>
                                      <p:tavLst>
                                        <p:tav tm="0">
                                          <p:val>
                                            <p:fltVal val="0.5"/>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528" fill="hold" grpId="0" nodeType="clickEffect">
                                  <p:stCondLst>
                                    <p:cond delay="0"/>
                                  </p:stCondLst>
                                  <p:childTnLst>
                                    <p:set>
                                      <p:cBhvr>
                                        <p:cTn id="42" dur="1" fill="hold">
                                          <p:stCondLst>
                                            <p:cond delay="0"/>
                                          </p:stCondLst>
                                        </p:cTn>
                                        <p:tgtEl>
                                          <p:spTgt spid="7">
                                            <p:graphicEl>
                                              <a:dgm id="{6A9D9121-F0EB-46B5-BF75-BA07C551C4C0}"/>
                                            </p:graphicEl>
                                          </p:spTgt>
                                        </p:tgtEl>
                                        <p:attrNameLst>
                                          <p:attrName>style.visibility</p:attrName>
                                        </p:attrNameLst>
                                      </p:cBhvr>
                                      <p:to>
                                        <p:strVal val="visible"/>
                                      </p:to>
                                    </p:set>
                                    <p:anim calcmode="lin" valueType="num">
                                      <p:cBhvr>
                                        <p:cTn id="43" dur="500" fill="hold"/>
                                        <p:tgtEl>
                                          <p:spTgt spid="7">
                                            <p:graphicEl>
                                              <a:dgm id="{6A9D9121-F0EB-46B5-BF75-BA07C551C4C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6A9D9121-F0EB-46B5-BF75-BA07C551C4C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6A9D9121-F0EB-46B5-BF75-BA07C551C4C0}"/>
                                            </p:graphicEl>
                                          </p:spTgt>
                                        </p:tgtEl>
                                      </p:cBhvr>
                                    </p:animEffect>
                                    <p:anim calcmode="lin" valueType="num">
                                      <p:cBhvr>
                                        <p:cTn id="46" dur="500" fill="hold"/>
                                        <p:tgtEl>
                                          <p:spTgt spid="7">
                                            <p:graphicEl>
                                              <a:dgm id="{6A9D9121-F0EB-46B5-BF75-BA07C551C4C0}"/>
                                            </p:graphicEl>
                                          </p:spTgt>
                                        </p:tgtEl>
                                        <p:attrNameLst>
                                          <p:attrName>ppt_x</p:attrName>
                                        </p:attrNameLst>
                                      </p:cBhvr>
                                      <p:tavLst>
                                        <p:tav tm="0">
                                          <p:val>
                                            <p:fltVal val="0.5"/>
                                          </p:val>
                                        </p:tav>
                                        <p:tav tm="100000">
                                          <p:val>
                                            <p:strVal val="#ppt_x"/>
                                          </p:val>
                                        </p:tav>
                                      </p:tavLst>
                                    </p:anim>
                                    <p:anim calcmode="lin" valueType="num">
                                      <p:cBhvr>
                                        <p:cTn id="47" dur="500" fill="hold"/>
                                        <p:tgtEl>
                                          <p:spTgt spid="7">
                                            <p:graphicEl>
                                              <a:dgm id="{6A9D9121-F0EB-46B5-BF75-BA07C551C4C0}"/>
                                            </p:graphicEl>
                                          </p:spTgt>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7">
                                            <p:graphicEl>
                                              <a:dgm id="{2C506F4E-FD6D-4BB0-B9C8-BFD657A5D799}"/>
                                            </p:graphicEl>
                                          </p:spTgt>
                                        </p:tgtEl>
                                        <p:attrNameLst>
                                          <p:attrName>style.visibility</p:attrName>
                                        </p:attrNameLst>
                                      </p:cBhvr>
                                      <p:to>
                                        <p:strVal val="visible"/>
                                      </p:to>
                                    </p:set>
                                    <p:anim calcmode="lin" valueType="num">
                                      <p:cBhvr>
                                        <p:cTn id="50" dur="500" fill="hold"/>
                                        <p:tgtEl>
                                          <p:spTgt spid="7">
                                            <p:graphicEl>
                                              <a:dgm id="{2C506F4E-FD6D-4BB0-B9C8-BFD657A5D799}"/>
                                            </p:graphicEl>
                                          </p:spTgt>
                                        </p:tgtEl>
                                        <p:attrNameLst>
                                          <p:attrName>ppt_w</p:attrName>
                                        </p:attrNameLst>
                                      </p:cBhvr>
                                      <p:tavLst>
                                        <p:tav tm="0">
                                          <p:val>
                                            <p:fltVal val="0"/>
                                          </p:val>
                                        </p:tav>
                                        <p:tav tm="100000">
                                          <p:val>
                                            <p:strVal val="#ppt_w"/>
                                          </p:val>
                                        </p:tav>
                                      </p:tavLst>
                                    </p:anim>
                                    <p:anim calcmode="lin" valueType="num">
                                      <p:cBhvr>
                                        <p:cTn id="51" dur="500" fill="hold"/>
                                        <p:tgtEl>
                                          <p:spTgt spid="7">
                                            <p:graphicEl>
                                              <a:dgm id="{2C506F4E-FD6D-4BB0-B9C8-BFD657A5D799}"/>
                                            </p:graphicEl>
                                          </p:spTgt>
                                        </p:tgtEl>
                                        <p:attrNameLst>
                                          <p:attrName>ppt_h</p:attrName>
                                        </p:attrNameLst>
                                      </p:cBhvr>
                                      <p:tavLst>
                                        <p:tav tm="0">
                                          <p:val>
                                            <p:fltVal val="0"/>
                                          </p:val>
                                        </p:tav>
                                        <p:tav tm="100000">
                                          <p:val>
                                            <p:strVal val="#ppt_h"/>
                                          </p:val>
                                        </p:tav>
                                      </p:tavLst>
                                    </p:anim>
                                    <p:animEffect transition="in" filter="fade">
                                      <p:cBhvr>
                                        <p:cTn id="52" dur="500"/>
                                        <p:tgtEl>
                                          <p:spTgt spid="7">
                                            <p:graphicEl>
                                              <a:dgm id="{2C506F4E-FD6D-4BB0-B9C8-BFD657A5D799}"/>
                                            </p:graphicEl>
                                          </p:spTgt>
                                        </p:tgtEl>
                                      </p:cBhvr>
                                    </p:animEffect>
                                    <p:anim calcmode="lin" valueType="num">
                                      <p:cBhvr>
                                        <p:cTn id="53" dur="500" fill="hold"/>
                                        <p:tgtEl>
                                          <p:spTgt spid="7">
                                            <p:graphicEl>
                                              <a:dgm id="{2C506F4E-FD6D-4BB0-B9C8-BFD657A5D799}"/>
                                            </p:graphicEl>
                                          </p:spTgt>
                                        </p:tgtEl>
                                        <p:attrNameLst>
                                          <p:attrName>ppt_x</p:attrName>
                                        </p:attrNameLst>
                                      </p:cBhvr>
                                      <p:tavLst>
                                        <p:tav tm="0">
                                          <p:val>
                                            <p:fltVal val="0.5"/>
                                          </p:val>
                                        </p:tav>
                                        <p:tav tm="100000">
                                          <p:val>
                                            <p:strVal val="#ppt_x"/>
                                          </p:val>
                                        </p:tav>
                                      </p:tavLst>
                                    </p:anim>
                                    <p:anim calcmode="lin" valueType="num">
                                      <p:cBhvr>
                                        <p:cTn id="54" dur="500" fill="hold"/>
                                        <p:tgtEl>
                                          <p:spTgt spid="7">
                                            <p:graphicEl>
                                              <a:dgm id="{2C506F4E-FD6D-4BB0-B9C8-BFD657A5D799}"/>
                                            </p:graphicEl>
                                          </p:spTgt>
                                        </p:tgtEl>
                                        <p:attrNameLst>
                                          <p:attrName>ppt_y</p:attrName>
                                        </p:attrNameLst>
                                      </p:cBhvr>
                                      <p:tavLst>
                                        <p:tav tm="0">
                                          <p:val>
                                            <p:fltVal val="0.5"/>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1000" fill="hold"/>
                                        <p:tgtEl>
                                          <p:spTgt spid="6"/>
                                        </p:tgtEl>
                                        <p:attrNameLst>
                                          <p:attrName>ppt_w</p:attrName>
                                        </p:attrNameLst>
                                      </p:cBhvr>
                                      <p:tavLst>
                                        <p:tav tm="0">
                                          <p:val>
                                            <p:fltVal val="0"/>
                                          </p:val>
                                        </p:tav>
                                        <p:tav tm="100000">
                                          <p:val>
                                            <p:strVal val="#ppt_w"/>
                                          </p:val>
                                        </p:tav>
                                      </p:tavLst>
                                    </p:anim>
                                    <p:anim calcmode="lin" valueType="num">
                                      <p:cBhvr>
                                        <p:cTn id="60" dur="1000" fill="hold"/>
                                        <p:tgtEl>
                                          <p:spTgt spid="6"/>
                                        </p:tgtEl>
                                        <p:attrNameLst>
                                          <p:attrName>ppt_h</p:attrName>
                                        </p:attrNameLst>
                                      </p:cBhvr>
                                      <p:tavLst>
                                        <p:tav tm="0">
                                          <p:val>
                                            <p:fltVal val="0"/>
                                          </p:val>
                                        </p:tav>
                                        <p:tav tm="100000">
                                          <p:val>
                                            <p:strVal val="#ppt_h"/>
                                          </p:val>
                                        </p:tav>
                                      </p:tavLst>
                                    </p:anim>
                                    <p:anim calcmode="lin" valueType="num">
                                      <p:cBhvr>
                                        <p:cTn id="6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Graphic spid="7" grpId="0">
        <p:bldSub>
          <a:bldDgm bld="one"/>
        </p:bldSub>
      </p:bldGraphic>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AD231888-DB2A-4F03-BC64-3DEECC67CF3F}"/>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688980" y="1268082"/>
            <a:ext cx="5745826" cy="5503653"/>
          </a:xfrm>
          <a:prstGeom prst="rect">
            <a:avLst/>
          </a:prstGeom>
        </p:spPr>
      </p:pic>
      <p:sp>
        <p:nvSpPr>
          <p:cNvPr id="2" name="Rectángulo 1">
            <a:extLst>
              <a:ext uri="{FF2B5EF4-FFF2-40B4-BE49-F238E27FC236}">
                <a16:creationId xmlns="" xmlns:a16="http://schemas.microsoft.com/office/drawing/2014/main" id="{6585A9FC-48E5-46DB-BC0B-5A0B43F0CB11}"/>
              </a:ext>
            </a:extLst>
          </p:cNvPr>
          <p:cNvSpPr/>
          <p:nvPr/>
        </p:nvSpPr>
        <p:spPr>
          <a:xfrm>
            <a:off x="-1" y="0"/>
            <a:ext cx="9143999" cy="707886"/>
          </a:xfrm>
          <a:prstGeom prst="rect">
            <a:avLst/>
          </a:prstGeom>
        </p:spPr>
        <p:txBody>
          <a:bodyPr wrap="square">
            <a:spAutoFit/>
          </a:bodyPr>
          <a:lstStyle/>
          <a:p>
            <a:pPr algn="ctr"/>
            <a:r>
              <a:rPr lang="ro-RO" sz="4000" dirty="0">
                <a:ln w="0"/>
                <a:effectLst>
                  <a:outerShdw blurRad="38100" dist="19050" dir="2700000" algn="tl" rotWithShape="0">
                    <a:schemeClr val="dk1">
                      <a:alpha val="40000"/>
                    </a:schemeClr>
                  </a:outerShdw>
                </a:effectLst>
              </a:rPr>
              <a:t>ÎNCHIȘI SUB LEGE</a:t>
            </a:r>
            <a:endParaRPr lang="es-ES" sz="4000" dirty="0">
              <a:ln w="0"/>
              <a:effectLst>
                <a:outerShdw blurRad="38100" dist="19050" dir="2700000" algn="tl" rotWithShape="0">
                  <a:schemeClr val="dk1">
                    <a:alpha val="40000"/>
                  </a:schemeClr>
                </a:outerShdw>
              </a:effectLst>
            </a:endParaRPr>
          </a:p>
        </p:txBody>
      </p:sp>
      <p:sp>
        <p:nvSpPr>
          <p:cNvPr id="3" name="Rectángulo 2">
            <a:extLst>
              <a:ext uri="{FF2B5EF4-FFF2-40B4-BE49-F238E27FC236}">
                <a16:creationId xmlns="" xmlns:a16="http://schemas.microsoft.com/office/drawing/2014/main" id="{BDE84EF5-E5AC-4A4B-AA81-502E16C05BCF}"/>
              </a:ext>
            </a:extLst>
          </p:cNvPr>
          <p:cNvSpPr/>
          <p:nvPr/>
        </p:nvSpPr>
        <p:spPr>
          <a:xfrm>
            <a:off x="526209" y="707886"/>
            <a:ext cx="8091577" cy="1200329"/>
          </a:xfrm>
          <a:prstGeom prst="rect">
            <a:avLst/>
          </a:prstGeom>
        </p:spPr>
        <p:txBody>
          <a:bodyPr wrap="square">
            <a:spAutoFit/>
          </a:bodyPr>
          <a:lstStyle/>
          <a:p>
            <a:r>
              <a:rPr lang="es-ES" b="1" dirty="0">
                <a:solidFill>
                  <a:srgbClr val="00364C"/>
                </a:solidFill>
                <a:latin typeface="Comic Sans MS" panose="030F0702030302020204" pitchFamily="66" charset="0"/>
              </a:rPr>
              <a:t>“</a:t>
            </a:r>
            <a:r>
              <a:rPr lang="vi-VN" b="1" dirty="0">
                <a:solidFill>
                  <a:srgbClr val="00364C"/>
                </a:solidFill>
                <a:latin typeface="Comic Sans MS" panose="030F0702030302020204" pitchFamily="66" charset="0"/>
              </a:rPr>
              <a:t>Dar Scriptura a închis totul </a:t>
            </a:r>
            <a:r>
              <a:rPr lang="vi-VN" b="1" dirty="0" smtClean="0">
                <a:solidFill>
                  <a:srgbClr val="00364C"/>
                </a:solidFill>
                <a:latin typeface="Comic Sans MS" panose="030F0702030302020204" pitchFamily="66" charset="0"/>
              </a:rPr>
              <a:t>su</a:t>
            </a:r>
            <a:r>
              <a:rPr lang="ro-RO" b="1" dirty="0" smtClean="0">
                <a:solidFill>
                  <a:srgbClr val="00364C"/>
                </a:solidFill>
                <a:latin typeface="Comic Sans MS" panose="030F0702030302020204" pitchFamily="66" charset="0"/>
              </a:rPr>
              <a:t>b</a:t>
            </a:r>
            <a:r>
              <a:rPr lang="vi-VN" b="1" dirty="0" smtClean="0">
                <a:solidFill>
                  <a:srgbClr val="00364C"/>
                </a:solidFill>
                <a:latin typeface="Comic Sans MS" panose="030F0702030302020204" pitchFamily="66" charset="0"/>
              </a:rPr>
              <a:t> </a:t>
            </a:r>
            <a:r>
              <a:rPr lang="vi-VN" b="1" dirty="0">
                <a:solidFill>
                  <a:srgbClr val="00364C"/>
                </a:solidFill>
                <a:latin typeface="Comic Sans MS" panose="030F0702030302020204" pitchFamily="66" charset="0"/>
              </a:rPr>
              <a:t>păcat, </a:t>
            </a:r>
            <a:r>
              <a:rPr lang="vi-VN" b="1" dirty="0" smtClean="0">
                <a:solidFill>
                  <a:srgbClr val="00364C"/>
                </a:solidFill>
                <a:latin typeface="Comic Sans MS" panose="030F0702030302020204" pitchFamily="66" charset="0"/>
              </a:rPr>
              <a:t>pentru</a:t>
            </a:r>
            <a:r>
              <a:rPr lang="ro-RO" b="1" dirty="0" smtClean="0">
                <a:solidFill>
                  <a:srgbClr val="00364C"/>
                </a:solidFill>
                <a:latin typeface="Comic Sans MS" panose="030F0702030302020204" pitchFamily="66" charset="0"/>
              </a:rPr>
              <a:t> </a:t>
            </a:r>
            <a:r>
              <a:rPr lang="vi-VN" b="1" dirty="0" smtClean="0">
                <a:solidFill>
                  <a:srgbClr val="00364C"/>
                </a:solidFill>
                <a:latin typeface="Comic Sans MS" panose="030F0702030302020204" pitchFamily="66" charset="0"/>
              </a:rPr>
              <a:t>ca </a:t>
            </a:r>
            <a:r>
              <a:rPr lang="vi-VN" b="1" dirty="0">
                <a:solidFill>
                  <a:srgbClr val="00364C"/>
                </a:solidFill>
                <a:latin typeface="Comic Sans MS" panose="030F0702030302020204" pitchFamily="66" charset="0"/>
              </a:rPr>
              <a:t>făgăduinţa să fie dată celor ce cred, prin credinţa în Isus Hristos. Înainte de venirea credinţei, noi eram </a:t>
            </a:r>
            <a:r>
              <a:rPr lang="ro-RO" b="1" dirty="0">
                <a:solidFill>
                  <a:srgbClr val="00364C"/>
                </a:solidFill>
                <a:latin typeface="Comic Sans MS" panose="030F0702030302020204" pitchFamily="66" charset="0"/>
              </a:rPr>
              <a:t>sub</a:t>
            </a:r>
            <a:r>
              <a:rPr lang="vi-VN" b="1" dirty="0">
                <a:solidFill>
                  <a:srgbClr val="00364C"/>
                </a:solidFill>
                <a:latin typeface="Comic Sans MS" panose="030F0702030302020204" pitchFamily="66" charset="0"/>
              </a:rPr>
              <a:t> paza Legii, închişi pentru credinţa care trebuia să fie descoperită.</a:t>
            </a:r>
            <a:r>
              <a:rPr lang="es-ES" b="1" dirty="0">
                <a:solidFill>
                  <a:srgbClr val="00364C"/>
                </a:solidFill>
                <a:latin typeface="Comic Sans MS" panose="030F0702030302020204" pitchFamily="66" charset="0"/>
              </a:rPr>
              <a:t>” </a:t>
            </a:r>
            <a:r>
              <a:rPr lang="es-ES" sz="1600" b="1" dirty="0">
                <a:solidFill>
                  <a:srgbClr val="00364C"/>
                </a:solidFill>
                <a:latin typeface="Comic Sans MS" panose="030F0702030302020204" pitchFamily="66" charset="0"/>
              </a:rPr>
              <a:t>(G</a:t>
            </a:r>
            <a:r>
              <a:rPr lang="ro-RO" sz="1600" b="1" dirty="0">
                <a:solidFill>
                  <a:srgbClr val="00364C"/>
                </a:solidFill>
                <a:latin typeface="Comic Sans MS" panose="030F0702030302020204" pitchFamily="66" charset="0"/>
              </a:rPr>
              <a:t>alateni</a:t>
            </a:r>
            <a:r>
              <a:rPr lang="es-ES" sz="1600" b="1" dirty="0">
                <a:solidFill>
                  <a:srgbClr val="00364C"/>
                </a:solidFill>
                <a:latin typeface="Comic Sans MS" panose="030F0702030302020204" pitchFamily="66" charset="0"/>
              </a:rPr>
              <a:t> 3:22-23)</a:t>
            </a:r>
          </a:p>
        </p:txBody>
      </p:sp>
      <p:sp>
        <p:nvSpPr>
          <p:cNvPr id="4" name="CuadroTexto 3">
            <a:extLst>
              <a:ext uri="{FF2B5EF4-FFF2-40B4-BE49-F238E27FC236}">
                <a16:creationId xmlns="" xmlns:a16="http://schemas.microsoft.com/office/drawing/2014/main" id="{6AF3E009-CF64-4619-BA7C-C29256E13BE3}"/>
              </a:ext>
            </a:extLst>
          </p:cNvPr>
          <p:cNvSpPr txBox="1"/>
          <p:nvPr/>
        </p:nvSpPr>
        <p:spPr>
          <a:xfrm>
            <a:off x="112143" y="1908215"/>
            <a:ext cx="4615132" cy="707886"/>
          </a:xfrm>
          <a:prstGeom prst="rect">
            <a:avLst/>
          </a:prstGeom>
          <a:noFill/>
        </p:spPr>
        <p:txBody>
          <a:bodyPr wrap="square" rtlCol="0">
            <a:spAutoFit/>
          </a:bodyPr>
          <a:lstStyle/>
          <a:p>
            <a:pPr>
              <a:spcBef>
                <a:spcPts val="600"/>
              </a:spcBef>
            </a:pPr>
            <a:r>
              <a:rPr lang="ro-RO" sz="2000" b="1" dirty="0">
                <a:solidFill>
                  <a:schemeClr val="bg1"/>
                </a:solidFill>
                <a:effectLst>
                  <a:outerShdw blurRad="50800" dist="50800" dir="5400000" algn="ctr" rotWithShape="0">
                    <a:schemeClr val="tx1"/>
                  </a:outerShdw>
                </a:effectLst>
              </a:rPr>
              <a:t>Cuvintele </a:t>
            </a:r>
            <a:r>
              <a:rPr lang="es-ES" sz="2000" b="1" dirty="0">
                <a:solidFill>
                  <a:schemeClr val="bg1"/>
                </a:solidFill>
                <a:effectLst>
                  <a:outerShdw blurRad="50800" dist="50800" dir="5400000" algn="ctr" rotWithShape="0">
                    <a:schemeClr val="tx1"/>
                  </a:outerShdw>
                </a:effectLst>
              </a:rPr>
              <a:t>“</a:t>
            </a:r>
            <a:r>
              <a:rPr lang="ro-RO" sz="2000" b="1" dirty="0">
                <a:solidFill>
                  <a:schemeClr val="bg1"/>
                </a:solidFill>
                <a:effectLst>
                  <a:outerShdw blurRad="50800" dist="50800" dir="5400000" algn="ctr" rotWithShape="0">
                    <a:schemeClr val="tx1"/>
                  </a:outerShdw>
                </a:effectLst>
              </a:rPr>
              <a:t>sub</a:t>
            </a:r>
            <a:r>
              <a:rPr lang="es-ES" sz="2000" b="1" dirty="0">
                <a:solidFill>
                  <a:schemeClr val="bg1"/>
                </a:solidFill>
                <a:effectLst>
                  <a:outerShdw blurRad="50800" dist="50800" dir="5400000" algn="ctr" rotWithShape="0">
                    <a:schemeClr val="tx1"/>
                  </a:outerShdw>
                </a:effectLst>
              </a:rPr>
              <a:t>” </a:t>
            </a:r>
            <a:r>
              <a:rPr lang="ro-RO" sz="2000" b="1" dirty="0" err="1" smtClean="0">
                <a:solidFill>
                  <a:schemeClr val="bg1"/>
                </a:solidFill>
                <a:effectLst>
                  <a:outerShdw blurRad="50800" dist="50800" dir="5400000" algn="ctr" rotWithShape="0">
                    <a:schemeClr val="tx1"/>
                  </a:outerShdw>
                </a:effectLst>
              </a:rPr>
              <a:t>și</a:t>
            </a:r>
            <a:r>
              <a:rPr lang="ro-RO" sz="2000" b="1" dirty="0" smtClean="0">
                <a:solidFill>
                  <a:schemeClr val="bg1"/>
                </a:solidFill>
                <a:effectLst>
                  <a:outerShdw blurRad="50800" dist="50800" dir="5400000" algn="ctr" rotWithShape="0">
                    <a:schemeClr val="tx1"/>
                  </a:outerShdw>
                </a:effectLst>
              </a:rPr>
              <a:t> </a:t>
            </a:r>
            <a:r>
              <a:rPr lang="es-ES" sz="2000" b="1" dirty="0" smtClean="0">
                <a:solidFill>
                  <a:schemeClr val="bg1"/>
                </a:solidFill>
                <a:effectLst>
                  <a:outerShdw blurRad="50800" dist="50800" dir="5400000" algn="ctr" rotWithShape="0">
                    <a:schemeClr val="tx1"/>
                  </a:outerShdw>
                </a:effectLst>
              </a:rPr>
              <a:t>“</a:t>
            </a:r>
            <a:r>
              <a:rPr lang="ro-RO" sz="2000" b="1" dirty="0">
                <a:solidFill>
                  <a:schemeClr val="bg1"/>
                </a:solidFill>
                <a:effectLst>
                  <a:outerShdw blurRad="50800" dist="50800" dir="5400000" algn="ctr" rotWithShape="0">
                    <a:schemeClr val="tx1"/>
                  </a:outerShdw>
                </a:effectLst>
              </a:rPr>
              <a:t>închiși</a:t>
            </a:r>
            <a:r>
              <a:rPr lang="es-ES" sz="2000" b="1" dirty="0">
                <a:solidFill>
                  <a:schemeClr val="bg1"/>
                </a:solidFill>
                <a:effectLst>
                  <a:outerShdw blurRad="50800" dist="50800" dir="5400000" algn="ctr" rotWithShape="0">
                    <a:schemeClr val="tx1"/>
                  </a:outerShdw>
                </a:effectLst>
              </a:rPr>
              <a:t>” </a:t>
            </a:r>
            <a:r>
              <a:rPr lang="ro-RO" sz="2000" b="1" dirty="0">
                <a:solidFill>
                  <a:schemeClr val="bg1"/>
                </a:solidFill>
                <a:effectLst>
                  <a:outerShdw blurRad="50800" dist="50800" dir="5400000" algn="ctr" rotWithShape="0">
                    <a:schemeClr val="tx1"/>
                  </a:outerShdw>
                </a:effectLst>
              </a:rPr>
              <a:t>nu trebuie să aibă, obligatoriu, conotație negativă </a:t>
            </a:r>
            <a:endParaRPr lang="es-ES" sz="2000" b="1" dirty="0">
              <a:solidFill>
                <a:schemeClr val="bg1"/>
              </a:solidFill>
              <a:effectLst>
                <a:outerShdw blurRad="50800" dist="50800" dir="5400000" algn="ctr" rotWithShape="0">
                  <a:schemeClr val="tx1"/>
                </a:outerShdw>
              </a:effectLst>
            </a:endParaRPr>
          </a:p>
        </p:txBody>
      </p:sp>
      <p:sp>
        <p:nvSpPr>
          <p:cNvPr id="6" name="CuadroTexto 5">
            <a:extLst>
              <a:ext uri="{FF2B5EF4-FFF2-40B4-BE49-F238E27FC236}">
                <a16:creationId xmlns="" xmlns:a16="http://schemas.microsoft.com/office/drawing/2014/main" id="{6541DB8F-7178-46B7-B886-DFA382CF58C3}"/>
              </a:ext>
            </a:extLst>
          </p:cNvPr>
          <p:cNvSpPr txBox="1"/>
          <p:nvPr/>
        </p:nvSpPr>
        <p:spPr>
          <a:xfrm>
            <a:off x="92020" y="4273196"/>
            <a:ext cx="3763991" cy="2554545"/>
          </a:xfrm>
          <a:prstGeom prst="rect">
            <a:avLst/>
          </a:prstGeom>
          <a:noFill/>
        </p:spPr>
        <p:txBody>
          <a:bodyPr wrap="square" rtlCol="0">
            <a:spAutoFit/>
          </a:bodyPr>
          <a:lstStyle/>
          <a:p>
            <a:pPr>
              <a:spcBef>
                <a:spcPts val="600"/>
              </a:spcBef>
            </a:pPr>
            <a:r>
              <a:rPr lang="ro-RO" sz="2000" b="1" dirty="0">
                <a:solidFill>
                  <a:schemeClr val="bg1"/>
                </a:solidFill>
                <a:effectLst>
                  <a:outerShdw blurRad="50800" dist="50800" dir="5400000" algn="ctr" rotWithShape="0">
                    <a:schemeClr val="tx1"/>
                  </a:outerShdw>
                </a:effectLst>
              </a:rPr>
              <a:t>Legea nu era un blestem, ci o binecuvântare. Pe lângă </a:t>
            </a:r>
            <a:r>
              <a:rPr lang="ro-RO" sz="2000" b="1" dirty="0" smtClean="0">
                <a:solidFill>
                  <a:schemeClr val="bg1"/>
                </a:solidFill>
                <a:effectLst>
                  <a:outerShdw blurRad="50800" dist="50800" dir="5400000" algn="ctr" rotWithShape="0">
                    <a:schemeClr val="tx1"/>
                  </a:outerShdw>
                </a:effectLst>
              </a:rPr>
              <a:t>descoperirea păcatului </a:t>
            </a:r>
            <a:r>
              <a:rPr lang="ro-RO" sz="2000" b="1" dirty="0">
                <a:solidFill>
                  <a:schemeClr val="bg1"/>
                </a:solidFill>
                <a:effectLst>
                  <a:outerShdw blurRad="50800" dist="50800" dir="5400000" algn="ctr" rotWithShape="0">
                    <a:schemeClr val="tx1"/>
                  </a:outerShdw>
                </a:effectLst>
              </a:rPr>
              <a:t>și a lui Hristos ca mijloc de mântuire </a:t>
            </a:r>
            <a:r>
              <a:rPr lang="es-ES" sz="2000" b="1" dirty="0">
                <a:solidFill>
                  <a:schemeClr val="bg1"/>
                </a:solidFill>
                <a:effectLst>
                  <a:outerShdw blurRad="50800" dist="50800" dir="5400000" algn="ctr" rotWithShape="0">
                    <a:schemeClr val="tx1"/>
                  </a:outerShdw>
                </a:effectLst>
              </a:rPr>
              <a:t>(</a:t>
            </a:r>
            <a:r>
              <a:rPr lang="ro-RO" sz="2000" b="1" dirty="0">
                <a:solidFill>
                  <a:schemeClr val="bg1"/>
                </a:solidFill>
                <a:effectLst>
                  <a:outerShdw blurRad="50800" dist="50800" dir="5400000" algn="ctr" rotWithShape="0">
                    <a:schemeClr val="tx1"/>
                  </a:outerShdw>
                </a:effectLst>
              </a:rPr>
              <a:t>prin jertfe</a:t>
            </a:r>
            <a:r>
              <a:rPr lang="es-ES" sz="2000" b="1" dirty="0">
                <a:solidFill>
                  <a:schemeClr val="bg1"/>
                </a:solidFill>
                <a:effectLst>
                  <a:outerShdw blurRad="50800" dist="50800" dir="5400000" algn="ctr" rotWithShape="0">
                    <a:schemeClr val="tx1"/>
                  </a:outerShdw>
                </a:effectLst>
              </a:rPr>
              <a:t>), </a:t>
            </a:r>
            <a:r>
              <a:rPr lang="ro-RO" sz="2000" b="1" dirty="0">
                <a:solidFill>
                  <a:schemeClr val="bg1"/>
                </a:solidFill>
                <a:effectLst>
                  <a:outerShdw blurRad="50800" dist="50800" dir="5400000" algn="ctr" rotWithShape="0">
                    <a:schemeClr val="tx1"/>
                  </a:outerShdw>
                </a:effectLst>
              </a:rPr>
              <a:t>îl proteja pe Israel de viciile care au dus la distrugerea fizică și morală a celorlalte civilizații. </a:t>
            </a:r>
            <a:endParaRPr lang="es-ES" sz="2000" b="1" dirty="0">
              <a:solidFill>
                <a:schemeClr val="bg1"/>
              </a:solidFill>
              <a:effectLst>
                <a:outerShdw blurRad="50800" dist="50800" dir="5400000" algn="ctr" rotWithShape="0">
                  <a:schemeClr val="tx1"/>
                </a:outerShdw>
              </a:effectLst>
            </a:endParaRPr>
          </a:p>
        </p:txBody>
      </p:sp>
      <p:sp>
        <p:nvSpPr>
          <p:cNvPr id="7" name="Rectángulo 6">
            <a:extLst>
              <a:ext uri="{FF2B5EF4-FFF2-40B4-BE49-F238E27FC236}">
                <a16:creationId xmlns="" xmlns:a16="http://schemas.microsoft.com/office/drawing/2014/main" id="{00BECB29-11B7-45D5-AA39-FDD34E419A0F}"/>
              </a:ext>
            </a:extLst>
          </p:cNvPr>
          <p:cNvSpPr/>
          <p:nvPr/>
        </p:nvSpPr>
        <p:spPr>
          <a:xfrm>
            <a:off x="169656" y="2923878"/>
            <a:ext cx="4514489" cy="1384995"/>
          </a:xfrm>
          <a:prstGeom prst="rect">
            <a:avLst/>
          </a:prstGeom>
        </p:spPr>
        <p:txBody>
          <a:bodyPr wrap="square">
            <a:spAutoFit/>
          </a:bodyPr>
          <a:lstStyle/>
          <a:p>
            <a:pPr marL="285750" lvl="0" indent="-285750">
              <a:buFont typeface="Wingdings" panose="05000000000000000000" pitchFamily="2" charset="2"/>
              <a:buChar char="v"/>
            </a:pPr>
            <a:r>
              <a:rPr lang="ro-RO" sz="2000" b="1" dirty="0">
                <a:solidFill>
                  <a:schemeClr val="accent5">
                    <a:lumMod val="60000"/>
                    <a:lumOff val="40000"/>
                  </a:schemeClr>
                </a:solidFill>
                <a:effectLst>
                  <a:outerShdw blurRad="50800" dist="50800" dir="5400000" algn="ctr" rotWithShape="0">
                    <a:schemeClr val="tx1"/>
                  </a:outerShdw>
                </a:effectLst>
              </a:rPr>
              <a:t>SUB</a:t>
            </a:r>
            <a:r>
              <a:rPr lang="es-ES" sz="2000" b="1" dirty="0">
                <a:solidFill>
                  <a:schemeClr val="accent5">
                    <a:lumMod val="60000"/>
                    <a:lumOff val="40000"/>
                  </a:schemeClr>
                </a:solidFill>
                <a:effectLst>
                  <a:outerShdw blurRad="50800" dist="50800" dir="5400000" algn="ctr" rotWithShape="0">
                    <a:schemeClr val="tx1"/>
                  </a:outerShdw>
                </a:effectLst>
              </a:rPr>
              <a:t>:</a:t>
            </a:r>
            <a:r>
              <a:rPr lang="es-ES" sz="2000" b="1" dirty="0">
                <a:solidFill>
                  <a:schemeClr val="bg1"/>
                </a:solidFill>
                <a:effectLst>
                  <a:outerShdw blurRad="50800" dist="50800" dir="5400000" algn="ctr" rotWithShape="0">
                    <a:schemeClr val="tx1"/>
                  </a:outerShdw>
                </a:effectLst>
              </a:rPr>
              <a:t> </a:t>
            </a:r>
            <a:r>
              <a:rPr lang="ro-RO" sz="2000" b="1" dirty="0">
                <a:solidFill>
                  <a:schemeClr val="bg1"/>
                </a:solidFill>
                <a:effectLst>
                  <a:outerShdw blurRad="50800" dist="50800" dir="5400000" algn="ctr" rotWithShape="0">
                    <a:schemeClr val="tx1"/>
                  </a:outerShdw>
                </a:effectLst>
              </a:rPr>
              <a:t>Protejați sau păstrați</a:t>
            </a:r>
            <a:r>
              <a:rPr lang="es-ES" sz="2000" b="1" dirty="0">
                <a:solidFill>
                  <a:schemeClr val="bg1"/>
                </a:solidFill>
                <a:effectLst>
                  <a:outerShdw blurRad="50800" dist="50800" dir="5400000" algn="ctr" rotWithShape="0">
                    <a:schemeClr val="tx1"/>
                  </a:outerShdw>
                </a:effectLst>
              </a:rPr>
              <a:t/>
            </a:r>
            <a:br>
              <a:rPr lang="es-ES" sz="2000" b="1" dirty="0">
                <a:solidFill>
                  <a:schemeClr val="bg1"/>
                </a:solidFill>
                <a:effectLst>
                  <a:outerShdw blurRad="50800" dist="50800" dir="5400000" algn="ctr" rotWithShape="0">
                    <a:schemeClr val="tx1"/>
                  </a:outerShdw>
                </a:effectLst>
              </a:rPr>
            </a:br>
            <a:r>
              <a:rPr lang="es-ES" sz="2000" b="1" dirty="0">
                <a:solidFill>
                  <a:schemeClr val="bg1"/>
                </a:solidFill>
                <a:effectLst>
                  <a:outerShdw blurRad="50800" dist="50800" dir="5400000" algn="ctr" rotWithShape="0">
                    <a:schemeClr val="tx1"/>
                  </a:outerShdw>
                </a:effectLst>
              </a:rPr>
              <a:t>(</a:t>
            </a:r>
            <a:r>
              <a:rPr lang="es-ES" sz="2000" b="1" dirty="0" err="1">
                <a:solidFill>
                  <a:schemeClr val="bg1"/>
                </a:solidFill>
                <a:effectLst>
                  <a:outerShdw blurRad="50800" dist="50800" dir="5400000" algn="ctr" rotWithShape="0">
                    <a:schemeClr val="tx1"/>
                  </a:outerShdw>
                </a:effectLst>
              </a:rPr>
              <a:t>Filipen</a:t>
            </a:r>
            <a:r>
              <a:rPr lang="ro-RO" sz="2000" b="1" dirty="0">
                <a:solidFill>
                  <a:schemeClr val="bg1"/>
                </a:solidFill>
                <a:effectLst>
                  <a:outerShdw blurRad="50800" dist="50800" dir="5400000" algn="ctr" rotWithShape="0">
                    <a:schemeClr val="tx1"/>
                  </a:outerShdw>
                </a:effectLst>
              </a:rPr>
              <a:t>i</a:t>
            </a:r>
            <a:r>
              <a:rPr lang="es-ES" sz="2000" b="1" dirty="0">
                <a:solidFill>
                  <a:schemeClr val="bg1"/>
                </a:solidFill>
                <a:effectLst>
                  <a:outerShdw blurRad="50800" dist="50800" dir="5400000" algn="ctr" rotWithShape="0">
                    <a:schemeClr val="tx1"/>
                  </a:outerShdw>
                </a:effectLst>
              </a:rPr>
              <a:t> 4:7; </a:t>
            </a:r>
            <a:r>
              <a:rPr lang="ro-RO" sz="2000" b="1" dirty="0">
                <a:solidFill>
                  <a:schemeClr val="bg1"/>
                </a:solidFill>
                <a:effectLst>
                  <a:outerShdw blurRad="50800" dist="50800" dir="5400000" algn="ctr" rotWithShape="0">
                    <a:schemeClr val="tx1"/>
                  </a:outerShdw>
                </a:effectLst>
              </a:rPr>
              <a:t>1 Petru </a:t>
            </a:r>
            <a:r>
              <a:rPr lang="es-ES" sz="2000" b="1" dirty="0">
                <a:solidFill>
                  <a:schemeClr val="bg1"/>
                </a:solidFill>
                <a:effectLst>
                  <a:outerShdw blurRad="50800" dist="50800" dir="5400000" algn="ctr" rotWithShape="0">
                    <a:schemeClr val="tx1"/>
                  </a:outerShdw>
                </a:effectLst>
              </a:rPr>
              <a:t>1:5)</a:t>
            </a:r>
          </a:p>
          <a:p>
            <a:pPr marL="285750" lvl="0" indent="-285750">
              <a:buFont typeface="Wingdings" panose="05000000000000000000" pitchFamily="2" charset="2"/>
              <a:buChar char="v"/>
            </a:pPr>
            <a:r>
              <a:rPr lang="ro-RO" sz="2400" b="1" dirty="0">
                <a:solidFill>
                  <a:schemeClr val="accent5">
                    <a:lumMod val="60000"/>
                    <a:lumOff val="40000"/>
                  </a:schemeClr>
                </a:solidFill>
                <a:effectLst>
                  <a:outerShdw blurRad="50800" dist="50800" dir="5400000" algn="ctr" rotWithShape="0">
                    <a:schemeClr val="tx1"/>
                  </a:outerShdw>
                </a:effectLst>
              </a:rPr>
              <a:t>ÎNCHIȘI</a:t>
            </a:r>
            <a:r>
              <a:rPr lang="es-ES" sz="2400" b="1" dirty="0">
                <a:solidFill>
                  <a:schemeClr val="accent5">
                    <a:lumMod val="60000"/>
                    <a:lumOff val="40000"/>
                  </a:schemeClr>
                </a:solidFill>
                <a:effectLst>
                  <a:outerShdw blurRad="50800" dist="50800" dir="5400000" algn="ctr" rotWithShape="0">
                    <a:schemeClr val="tx1"/>
                  </a:outerShdw>
                </a:effectLst>
              </a:rPr>
              <a:t>: </a:t>
            </a:r>
            <a:r>
              <a:rPr lang="ro-RO" sz="2000" b="1" dirty="0">
                <a:solidFill>
                  <a:schemeClr val="bg1"/>
                </a:solidFill>
                <a:effectLst>
                  <a:outerShdw blurRad="50800" dist="50800" dir="5400000" algn="ctr" rotWithShape="0">
                    <a:schemeClr val="tx1"/>
                  </a:outerShdw>
                </a:effectLst>
              </a:rPr>
              <a:t>Prinși</a:t>
            </a:r>
            <a:r>
              <a:rPr lang="es-ES" sz="2000" b="1" dirty="0">
                <a:solidFill>
                  <a:schemeClr val="bg1"/>
                </a:solidFill>
                <a:effectLst>
                  <a:outerShdw blurRad="50800" dist="50800" dir="5400000" algn="ctr" rotWithShape="0">
                    <a:schemeClr val="tx1"/>
                  </a:outerShdw>
                </a:effectLst>
              </a:rPr>
              <a:t>, </a:t>
            </a:r>
            <a:r>
              <a:rPr lang="ro-RO" sz="2000" b="1" dirty="0">
                <a:solidFill>
                  <a:schemeClr val="bg1"/>
                </a:solidFill>
                <a:effectLst>
                  <a:outerShdw blurRad="50800" dist="50800" dir="5400000" algn="ctr" rotWithShape="0">
                    <a:schemeClr val="tx1"/>
                  </a:outerShdw>
                </a:effectLst>
              </a:rPr>
              <a:t>acaparați</a:t>
            </a:r>
            <a:r>
              <a:rPr lang="es-ES" sz="2000" b="1" dirty="0">
                <a:solidFill>
                  <a:schemeClr val="bg1"/>
                </a:solidFill>
                <a:effectLst>
                  <a:outerShdw blurRad="50800" dist="50800" dir="5400000" algn="ctr" rotWithShape="0">
                    <a:schemeClr val="tx1"/>
                  </a:outerShdw>
                </a:effectLst>
              </a:rPr>
              <a:t/>
            </a:r>
            <a:br>
              <a:rPr lang="es-ES" sz="2000" b="1" dirty="0">
                <a:solidFill>
                  <a:schemeClr val="bg1"/>
                </a:solidFill>
                <a:effectLst>
                  <a:outerShdw blurRad="50800" dist="50800" dir="5400000" algn="ctr" rotWithShape="0">
                    <a:schemeClr val="tx1"/>
                  </a:outerShdw>
                </a:effectLst>
              </a:rPr>
            </a:br>
            <a:r>
              <a:rPr lang="es-ES" sz="2000" b="1" dirty="0">
                <a:solidFill>
                  <a:schemeClr val="bg1"/>
                </a:solidFill>
                <a:effectLst>
                  <a:outerShdw blurRad="50800" dist="50800" dir="5400000" algn="ctr" rotWithShape="0">
                    <a:schemeClr val="tx1"/>
                  </a:outerShdw>
                </a:effectLst>
              </a:rPr>
              <a:t>(Luca 5:6; </a:t>
            </a:r>
            <a:r>
              <a:rPr lang="es-ES" sz="2000" b="1" dirty="0" err="1">
                <a:solidFill>
                  <a:schemeClr val="bg1"/>
                </a:solidFill>
                <a:effectLst>
                  <a:outerShdw blurRad="50800" dist="50800" dir="5400000" algn="ctr" rotWithShape="0">
                    <a:schemeClr val="tx1"/>
                  </a:outerShdw>
                </a:effectLst>
              </a:rPr>
              <a:t>Roman</a:t>
            </a:r>
            <a:r>
              <a:rPr lang="ro-RO" sz="2000" b="1" dirty="0">
                <a:solidFill>
                  <a:schemeClr val="bg1"/>
                </a:solidFill>
                <a:effectLst>
                  <a:outerShdw blurRad="50800" dist="50800" dir="5400000" algn="ctr" rotWithShape="0">
                    <a:schemeClr val="tx1"/>
                  </a:outerShdw>
                </a:effectLst>
              </a:rPr>
              <a:t>i</a:t>
            </a:r>
            <a:r>
              <a:rPr lang="es-ES" sz="2000" b="1" dirty="0">
                <a:solidFill>
                  <a:schemeClr val="bg1"/>
                </a:solidFill>
                <a:effectLst>
                  <a:outerShdw blurRad="50800" dist="50800" dir="5400000" algn="ctr" rotWithShape="0">
                    <a:schemeClr val="tx1"/>
                  </a:outerShdw>
                </a:effectLst>
              </a:rPr>
              <a:t> 11:32)</a:t>
            </a:r>
          </a:p>
        </p:txBody>
      </p:sp>
      <p:sp>
        <p:nvSpPr>
          <p:cNvPr id="10" name="CuadroTexto 9">
            <a:extLst>
              <a:ext uri="{FF2B5EF4-FFF2-40B4-BE49-F238E27FC236}">
                <a16:creationId xmlns="" xmlns:a16="http://schemas.microsoft.com/office/drawing/2014/main" id="{6D8CF770-F6F5-4106-99CC-F656A569205B}"/>
              </a:ext>
            </a:extLst>
          </p:cNvPr>
          <p:cNvSpPr txBox="1"/>
          <p:nvPr/>
        </p:nvSpPr>
        <p:spPr>
          <a:xfrm>
            <a:off x="3761119" y="4847481"/>
            <a:ext cx="1364497" cy="707886"/>
          </a:xfrm>
          <a:prstGeom prst="rect">
            <a:avLst/>
          </a:prstGeom>
          <a:solidFill>
            <a:schemeClr val="accent1">
              <a:lumMod val="60000"/>
              <a:lumOff val="40000"/>
            </a:schemeClr>
          </a:solidFill>
          <a:scene3d>
            <a:camera prst="isometricOffAxis1Left">
              <a:rot lat="1080000" lon="3840000" rev="300000"/>
            </a:camera>
            <a:lightRig rig="threePt" dir="t"/>
          </a:scene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sz="2000" b="1" dirty="0">
                <a:solidFill>
                  <a:schemeClr val="tx1"/>
                </a:solidFill>
              </a:rPr>
              <a:t>VI - </a:t>
            </a:r>
            <a:r>
              <a:rPr lang="vi-VN" sz="2000" b="1" dirty="0" smtClean="0">
                <a:solidFill>
                  <a:schemeClr val="tx1"/>
                </a:solidFill>
              </a:rPr>
              <a:t>Să nu ucizi</a:t>
            </a:r>
            <a:endParaRPr lang="es-ES" sz="2000" b="1" dirty="0">
              <a:solidFill>
                <a:schemeClr val="tx1"/>
              </a:solidFill>
            </a:endParaRPr>
          </a:p>
        </p:txBody>
      </p:sp>
      <p:sp>
        <p:nvSpPr>
          <p:cNvPr id="12" name="CuadroTexto 11">
            <a:extLst>
              <a:ext uri="{FF2B5EF4-FFF2-40B4-BE49-F238E27FC236}">
                <a16:creationId xmlns="" xmlns:a16="http://schemas.microsoft.com/office/drawing/2014/main" id="{C191D94F-C6A8-4704-880B-03BEA8B8F5FE}"/>
              </a:ext>
            </a:extLst>
          </p:cNvPr>
          <p:cNvSpPr txBox="1"/>
          <p:nvPr/>
        </p:nvSpPr>
        <p:spPr>
          <a:xfrm>
            <a:off x="4333529" y="5407677"/>
            <a:ext cx="2311879" cy="707886"/>
          </a:xfrm>
          <a:prstGeom prst="rect">
            <a:avLst/>
          </a:prstGeom>
          <a:solidFill>
            <a:srgbClr val="FD7F7F"/>
          </a:solidFill>
          <a:scene3d>
            <a:camera prst="isometricOffAxis1Left">
              <a:rot lat="1080000" lon="3840000" rev="300000"/>
            </a:camera>
            <a:lightRig rig="threePt" dir="t"/>
          </a:scene3d>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 sz="2000" b="1" dirty="0">
                <a:solidFill>
                  <a:schemeClr val="tx1"/>
                </a:solidFill>
              </a:rPr>
              <a:t>VII </a:t>
            </a:r>
            <a:r>
              <a:rPr lang="es-ES" sz="2000" b="1" dirty="0" smtClean="0">
                <a:solidFill>
                  <a:schemeClr val="tx1"/>
                </a:solidFill>
              </a:rPr>
              <a:t>– </a:t>
            </a:r>
            <a:r>
              <a:rPr lang="ro-RO" sz="2000" b="1" dirty="0" smtClean="0">
                <a:solidFill>
                  <a:schemeClr val="tx1"/>
                </a:solidFill>
              </a:rPr>
              <a:t>Să nu comiţi adulter</a:t>
            </a:r>
            <a:endParaRPr lang="es-ES" sz="2000" b="1" dirty="0">
              <a:solidFill>
                <a:schemeClr val="tx1"/>
              </a:solidFill>
            </a:endParaRPr>
          </a:p>
        </p:txBody>
      </p:sp>
      <p:sp>
        <p:nvSpPr>
          <p:cNvPr id="13" name="CuadroTexto 12">
            <a:extLst>
              <a:ext uri="{FF2B5EF4-FFF2-40B4-BE49-F238E27FC236}">
                <a16:creationId xmlns="" xmlns:a16="http://schemas.microsoft.com/office/drawing/2014/main" id="{6E86AD19-388A-4FE5-93A3-A87E4C2CAECE}"/>
              </a:ext>
            </a:extLst>
          </p:cNvPr>
          <p:cNvSpPr txBox="1"/>
          <p:nvPr/>
        </p:nvSpPr>
        <p:spPr>
          <a:xfrm>
            <a:off x="6252408" y="5422896"/>
            <a:ext cx="950649" cy="584775"/>
          </a:xfrm>
          <a:prstGeom prst="rect">
            <a:avLst/>
          </a:prstGeom>
          <a:scene3d>
            <a:camera prst="isometricOffAxis1Right">
              <a:rot lat="2591895" lon="19391444" rev="21427644"/>
            </a:camera>
            <a:lightRig rig="threePt" dir="t"/>
          </a:scene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b="1" dirty="0"/>
              <a:t>VIII – </a:t>
            </a:r>
            <a:r>
              <a:rPr lang="vi-VN" sz="1600" b="1" dirty="0" smtClean="0"/>
              <a:t>Să nu furi</a:t>
            </a:r>
            <a:endParaRPr lang="es-ES" sz="1600" b="1" dirty="0"/>
          </a:p>
        </p:txBody>
      </p:sp>
      <p:sp>
        <p:nvSpPr>
          <p:cNvPr id="14" name="CuadroTexto 13">
            <a:extLst>
              <a:ext uri="{FF2B5EF4-FFF2-40B4-BE49-F238E27FC236}">
                <a16:creationId xmlns="" xmlns:a16="http://schemas.microsoft.com/office/drawing/2014/main" id="{57D977B6-019B-48BC-B88F-17CB38495D77}"/>
              </a:ext>
            </a:extLst>
          </p:cNvPr>
          <p:cNvSpPr txBox="1"/>
          <p:nvPr/>
        </p:nvSpPr>
        <p:spPr>
          <a:xfrm>
            <a:off x="7140183" y="5001459"/>
            <a:ext cx="942772" cy="584775"/>
          </a:xfrm>
          <a:prstGeom prst="rect">
            <a:avLst/>
          </a:prstGeom>
          <a:solidFill>
            <a:schemeClr val="accent6">
              <a:lumMod val="60000"/>
              <a:lumOff val="40000"/>
            </a:schemeClr>
          </a:solidFill>
          <a:scene3d>
            <a:camera prst="isometricOffAxis1Right">
              <a:rot lat="3188401" lon="19334206" rev="21332407"/>
            </a:camera>
            <a:lightRig rig="threePt" dir="t"/>
          </a:scene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1600" b="1" dirty="0"/>
              <a:t>IX – </a:t>
            </a:r>
            <a:r>
              <a:rPr lang="ro-RO" sz="1600" b="1" dirty="0" smtClean="0"/>
              <a:t>Să nu minţi</a:t>
            </a:r>
            <a:endParaRPr lang="es-ES" sz="1600" b="1" dirty="0"/>
          </a:p>
        </p:txBody>
      </p:sp>
      <p:sp>
        <p:nvSpPr>
          <p:cNvPr id="15" name="CuadroTexto 14">
            <a:extLst>
              <a:ext uri="{FF2B5EF4-FFF2-40B4-BE49-F238E27FC236}">
                <a16:creationId xmlns="" xmlns:a16="http://schemas.microsoft.com/office/drawing/2014/main" id="{855E21F5-6D4B-45E7-939F-F9497A3789C7}"/>
              </a:ext>
            </a:extLst>
          </p:cNvPr>
          <p:cNvSpPr txBox="1"/>
          <p:nvPr/>
        </p:nvSpPr>
        <p:spPr>
          <a:xfrm>
            <a:off x="8013940" y="4594234"/>
            <a:ext cx="1027306" cy="584775"/>
          </a:xfrm>
          <a:prstGeom prst="rect">
            <a:avLst/>
          </a:prstGeom>
          <a:solidFill>
            <a:srgbClr val="C9A4E4"/>
          </a:solidFill>
          <a:ln>
            <a:solidFill>
              <a:srgbClr val="7030A0"/>
            </a:solidFill>
          </a:ln>
          <a:scene3d>
            <a:camera prst="isometricOffAxis1Right">
              <a:rot lat="3219648" lon="19747042" rev="21368819"/>
            </a:camera>
            <a:lightRig rig="threePt" dir="t"/>
          </a:scene3d>
        </p:spPr>
        <p:style>
          <a:lnRef idx="1">
            <a:schemeClr val="accent3"/>
          </a:lnRef>
          <a:fillRef idx="2">
            <a:schemeClr val="accent3"/>
          </a:fillRef>
          <a:effectRef idx="1">
            <a:schemeClr val="accent3"/>
          </a:effectRef>
          <a:fontRef idx="minor">
            <a:schemeClr val="dk1"/>
          </a:fontRef>
        </p:style>
        <p:txBody>
          <a:bodyPr wrap="square" lIns="36000" rIns="36000" rtlCol="0">
            <a:spAutoFit/>
          </a:bodyPr>
          <a:lstStyle/>
          <a:p>
            <a:pPr algn="ctr"/>
            <a:r>
              <a:rPr lang="es-ES" sz="1600" b="1" dirty="0"/>
              <a:t>X – </a:t>
            </a:r>
            <a:r>
              <a:rPr lang="vi-VN" sz="1600" b="1" dirty="0" smtClean="0"/>
              <a:t>Să nu poftești</a:t>
            </a:r>
            <a:endParaRPr lang="es-ES" sz="1600" b="1" dirty="0"/>
          </a:p>
        </p:txBody>
      </p:sp>
    </p:spTree>
    <p:extLst>
      <p:ext uri="{BB962C8B-B14F-4D97-AF65-F5344CB8AC3E}">
        <p14:creationId xmlns="" xmlns:p14="http://schemas.microsoft.com/office/powerpoint/2010/main" val="27505894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left)">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left)">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6" name="Diagrama 5">
            <a:extLst>
              <a:ext uri="{FF2B5EF4-FFF2-40B4-BE49-F238E27FC236}">
                <a16:creationId xmlns="" xmlns:a16="http://schemas.microsoft.com/office/drawing/2014/main" id="{267B0D6E-113E-4826-8172-5A3618582C4F}"/>
              </a:ext>
            </a:extLst>
          </p:cNvPr>
          <p:cNvGraphicFramePr/>
          <p:nvPr>
            <p:extLst>
              <p:ext uri="{D42A27DB-BD31-4B8C-83A1-F6EECF244321}">
                <p14:modId xmlns="" xmlns:p14="http://schemas.microsoft.com/office/powerpoint/2010/main" val="955933686"/>
              </p:ext>
            </p:extLst>
          </p:nvPr>
        </p:nvGraphicFramePr>
        <p:xfrm>
          <a:off x="-1" y="2605178"/>
          <a:ext cx="9143997" cy="38042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 xmlns:a16="http://schemas.microsoft.com/office/drawing/2014/main" id="{A677A389-92CA-4626-8BFB-C5C40352CA44}"/>
              </a:ext>
            </a:extLst>
          </p:cNvPr>
          <p:cNvSpPr/>
          <p:nvPr/>
        </p:nvSpPr>
        <p:spPr>
          <a:xfrm>
            <a:off x="-1" y="0"/>
            <a:ext cx="9143999" cy="769441"/>
          </a:xfrm>
          <a:prstGeom prst="rect">
            <a:avLst/>
          </a:prstGeom>
        </p:spPr>
        <p:txBody>
          <a:bodyPr wrap="square">
            <a:spAutoFit/>
          </a:bodyPr>
          <a:lstStyle/>
          <a:p>
            <a:pPr algn="ctr"/>
            <a:r>
              <a:rPr lang="ro-RO" sz="4400" b="1">
                <a:ln w="15875">
                  <a:solidFill>
                    <a:srgbClr val="FFFF00"/>
                  </a:solidFill>
                  <a:prstDash val="solid"/>
                </a:ln>
                <a:solidFill>
                  <a:srgbClr val="FFFFFF"/>
                </a:solidFill>
                <a:effectLst>
                  <a:outerShdw blurRad="38100" dist="22860" dir="5400000" algn="tl" rotWithShape="0">
                    <a:srgbClr val="000000">
                      <a:alpha val="30000"/>
                    </a:srgbClr>
                  </a:outerShdw>
                </a:effectLst>
              </a:rPr>
              <a:t>LEGEA CA </a:t>
            </a:r>
            <a:r>
              <a:rPr lang="ro-RO" sz="4400" b="1" smtClean="0">
                <a:ln w="15875">
                  <a:solidFill>
                    <a:srgbClr val="FFFF00"/>
                  </a:solidFill>
                  <a:prstDash val="solid"/>
                </a:ln>
                <a:solidFill>
                  <a:srgbClr val="FFFFFF"/>
                </a:solidFill>
                <a:effectLst>
                  <a:outerShdw blurRad="38100" dist="22860" dir="5400000" algn="tl" rotWithShape="0">
                    <a:srgbClr val="000000">
                      <a:alpha val="30000"/>
                    </a:srgbClr>
                  </a:outerShdw>
                </a:effectLst>
              </a:rPr>
              <a:t>ÎNDRUMĂTOR</a:t>
            </a:r>
            <a:endParaRPr lang="ro-RO" sz="4400" b="1">
              <a:ln w="15875">
                <a:solidFill>
                  <a:srgbClr val="FFFF00"/>
                </a:solidFill>
                <a:prstDash val="solid"/>
              </a:ln>
              <a:solidFill>
                <a:srgbClr val="FFFFFF"/>
              </a:solidFill>
              <a:effectLst>
                <a:outerShdw blurRad="38100" dist="22860" dir="5400000" algn="tl" rotWithShape="0">
                  <a:srgbClr val="000000">
                    <a:alpha val="30000"/>
                  </a:srgbClr>
                </a:outerShdw>
              </a:effectLst>
            </a:endParaRPr>
          </a:p>
        </p:txBody>
      </p:sp>
      <p:sp>
        <p:nvSpPr>
          <p:cNvPr id="3" name="Rectángulo 2">
            <a:extLst>
              <a:ext uri="{FF2B5EF4-FFF2-40B4-BE49-F238E27FC236}">
                <a16:creationId xmlns="" xmlns:a16="http://schemas.microsoft.com/office/drawing/2014/main" id="{CD73CDF2-34D0-49A4-AF58-D195F0A936AD}"/>
              </a:ext>
            </a:extLst>
          </p:cNvPr>
          <p:cNvSpPr/>
          <p:nvPr/>
        </p:nvSpPr>
        <p:spPr>
          <a:xfrm>
            <a:off x="698738" y="752189"/>
            <a:ext cx="7746520" cy="646331"/>
          </a:xfrm>
          <a:prstGeom prst="rect">
            <a:avLst/>
          </a:prstGeom>
        </p:spPr>
        <p:txBody>
          <a:bodyPr wrap="square">
            <a:spAutoFit/>
          </a:bodyPr>
          <a:lstStyle/>
          <a:p>
            <a:pPr algn="ctr"/>
            <a:r>
              <a:rPr lang="ro-RO" b="1" smtClean="0">
                <a:solidFill>
                  <a:srgbClr val="C9AECE"/>
                </a:solidFill>
                <a:latin typeface="Comic Sans MS" panose="030F0702030302020204" pitchFamily="66" charset="0"/>
              </a:rPr>
              <a:t>“Astfel, Legea ne-a fost un îndrumător (Greceşte: pedagog.) spre Hristos, ca să fim socotiţi neprihăniţi prin credinţă.” </a:t>
            </a:r>
            <a:r>
              <a:rPr lang="ro-RO" sz="1600" b="1" smtClean="0">
                <a:solidFill>
                  <a:srgbClr val="C9AECE"/>
                </a:solidFill>
                <a:latin typeface="Comic Sans MS" panose="030F0702030302020204" pitchFamily="66" charset="0"/>
              </a:rPr>
              <a:t>(Galateni 3:24)</a:t>
            </a:r>
            <a:endParaRPr lang="ro-RO" sz="1600" b="1">
              <a:solidFill>
                <a:srgbClr val="C9AECE"/>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270B9087-2162-4F24-8861-A7FAD6A64A58}"/>
              </a:ext>
            </a:extLst>
          </p:cNvPr>
          <p:cNvSpPr txBox="1"/>
          <p:nvPr/>
        </p:nvSpPr>
        <p:spPr>
          <a:xfrm>
            <a:off x="4028531" y="1473796"/>
            <a:ext cx="5115465" cy="2015936"/>
          </a:xfrm>
          <a:prstGeom prst="rect">
            <a:avLst/>
          </a:prstGeom>
          <a:noFill/>
        </p:spPr>
        <p:txBody>
          <a:bodyPr wrap="square" rtlCol="0">
            <a:spAutoFit/>
          </a:bodyPr>
          <a:lstStyle/>
          <a:p>
            <a:pPr>
              <a:spcBef>
                <a:spcPts val="600"/>
              </a:spcBef>
            </a:pPr>
            <a:r>
              <a:rPr lang="ro-RO" sz="2000" b="1" dirty="0"/>
              <a:t>Pedagogul era persoana însărcinată cu educarea copilului, până la maturitate. Această </a:t>
            </a:r>
            <a:r>
              <a:rPr lang="ro-RO" sz="2000" b="1" dirty="0" err="1"/>
              <a:t>educație</a:t>
            </a:r>
            <a:r>
              <a:rPr lang="ro-RO" sz="2000" b="1" dirty="0"/>
              <a:t> cuprindea toate aspectele </a:t>
            </a:r>
            <a:r>
              <a:rPr lang="ro-RO" sz="2000" b="1" dirty="0" err="1"/>
              <a:t>vieții</a:t>
            </a:r>
            <a:r>
              <a:rPr lang="ro-RO" sz="2000" b="1" dirty="0"/>
              <a:t>, chiar </a:t>
            </a:r>
            <a:r>
              <a:rPr lang="ro-RO" sz="2000" b="1" dirty="0" err="1"/>
              <a:t>și</a:t>
            </a:r>
            <a:r>
              <a:rPr lang="ro-RO" sz="2000" b="1" dirty="0"/>
              <a:t> pedepse sau </a:t>
            </a:r>
            <a:r>
              <a:rPr lang="ro-RO" sz="2000" b="1" dirty="0" err="1"/>
              <a:t>corecții</a:t>
            </a:r>
            <a:r>
              <a:rPr lang="ro-RO" sz="2000" b="1" dirty="0"/>
              <a:t> în cazul </a:t>
            </a:r>
            <a:r>
              <a:rPr lang="ro-RO" sz="2000" b="1" dirty="0" smtClean="0"/>
              <a:t>neascultării.</a:t>
            </a:r>
          </a:p>
          <a:p>
            <a:pPr>
              <a:spcBef>
                <a:spcPts val="600"/>
              </a:spcBef>
            </a:pPr>
            <a:r>
              <a:rPr lang="ro-RO" sz="2000" b="1" dirty="0" smtClean="0"/>
              <a:t>În </a:t>
            </a:r>
            <a:r>
              <a:rPr lang="ro-RO" sz="2000" b="1" dirty="0"/>
              <a:t>ce sens a fost legea pedagogul </a:t>
            </a:r>
            <a:r>
              <a:rPr lang="ro-RO" sz="2000" b="1" dirty="0" smtClean="0"/>
              <a:t>nostru?</a:t>
            </a:r>
            <a:endParaRPr lang="ro-RO" sz="2000" b="1" dirty="0"/>
          </a:p>
        </p:txBody>
      </p:sp>
      <p:sp>
        <p:nvSpPr>
          <p:cNvPr id="7" name="CuadroTexto 6">
            <a:extLst>
              <a:ext uri="{FF2B5EF4-FFF2-40B4-BE49-F238E27FC236}">
                <a16:creationId xmlns="" xmlns:a16="http://schemas.microsoft.com/office/drawing/2014/main" id="{EB460964-32A3-4082-97F6-28EDA3D48CB0}"/>
              </a:ext>
            </a:extLst>
          </p:cNvPr>
          <p:cNvSpPr txBox="1"/>
          <p:nvPr/>
        </p:nvSpPr>
        <p:spPr>
          <a:xfrm>
            <a:off x="75117" y="5934974"/>
            <a:ext cx="4287328" cy="707886"/>
          </a:xfrm>
          <a:prstGeom prst="rect">
            <a:avLst/>
          </a:prstGeom>
          <a:noFill/>
        </p:spPr>
        <p:txBody>
          <a:bodyPr wrap="square" rtlCol="0">
            <a:spAutoFit/>
          </a:bodyPr>
          <a:lstStyle/>
          <a:p>
            <a:pPr>
              <a:spcBef>
                <a:spcPts val="600"/>
              </a:spcBef>
            </a:pPr>
            <a:r>
              <a:rPr lang="ro-RO" sz="2000" b="1"/>
              <a:t>Legea a fost dată pentru a le arăta păcătoșilor nevoia lor de mântuire. </a:t>
            </a:r>
          </a:p>
        </p:txBody>
      </p:sp>
      <p:pic>
        <p:nvPicPr>
          <p:cNvPr id="1026" name="Picture 2" descr="http://static.wixstatic.com/media/c78a2d_1e7de66a953a4823bf598c268451a5cd.gif_srz_397_240_85_22_0.50_1.20_0.00_gif_srz">
            <a:extLst>
              <a:ext uri="{FF2B5EF4-FFF2-40B4-BE49-F238E27FC236}">
                <a16:creationId xmlns="" xmlns:a16="http://schemas.microsoft.com/office/drawing/2014/main" id="{25EF5EA3-514B-4C3B-BA9F-155F7CEB38DB}"/>
              </a:ext>
            </a:extLst>
          </p:cNvPr>
          <p:cNvPicPr>
            <a:picLocks noChangeAspect="1" noChangeArrowheads="1"/>
          </p:cNvPicPr>
          <p:nvPr/>
        </p:nvPicPr>
        <p:blipFill>
          <a:blip r:embed="rId8" cstate="print">
            <a:extLst>
              <a:ext uri="{28A0092B-C50C-407E-A947-70E740481C1C}">
                <a14:useLocalDpi xmlns="" xmlns:a14="http://schemas.microsoft.com/office/drawing/2010/main"/>
              </a:ext>
            </a:extLst>
          </a:blip>
          <a:srcRect/>
          <a:stretch>
            <a:fillRect/>
          </a:stretch>
        </p:blipFill>
        <p:spPr bwMode="auto">
          <a:xfrm>
            <a:off x="409031" y="1435502"/>
            <a:ext cx="3619500" cy="2190750"/>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8" name="Imagen 7">
            <a:extLst>
              <a:ext uri="{FF2B5EF4-FFF2-40B4-BE49-F238E27FC236}">
                <a16:creationId xmlns="" xmlns:a16="http://schemas.microsoft.com/office/drawing/2014/main" id="{ABF04FBD-2B5D-41C1-9C38-DD5E1FA82F49}"/>
              </a:ext>
            </a:extLst>
          </p:cNvPr>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4511613" y="5651524"/>
            <a:ext cx="1483743" cy="1112807"/>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10" name="Gráfico 9" descr="Mano con dedo índice apuntando a la derecha">
            <a:extLst>
              <a:ext uri="{FF2B5EF4-FFF2-40B4-BE49-F238E27FC236}">
                <a16:creationId xmlns="" xmlns:a16="http://schemas.microsoft.com/office/drawing/2014/main" id="{14982EC1-1E66-49E7-BDFF-DAE523C952B1}"/>
              </a:ext>
            </a:extLst>
          </p:cNvPr>
          <p:cNvPicPr>
            <a:picLocks noChangeAspect="1"/>
          </p:cNvPicPr>
          <p:nvPr/>
        </p:nvPicPr>
        <p:blipFill>
          <a:blip r:embed="rId10" cstate="print">
            <a:extLst>
              <a:ext uri="{28A0092B-C50C-407E-A947-70E740481C1C}">
                <a14:useLocalDpi xmlns="" xmlns:a14="http://schemas.microsoft.com/office/drawing/2010/main"/>
              </a:ext>
              <a:ext uri="{96DAC541-7B7A-43D3-8B79-37D633B846F1}">
                <asvg:svgBlip xmlns="" xmlns:asvg="http://schemas.microsoft.com/office/drawing/2016/SVG/main" r:embed="rId11"/>
              </a:ext>
            </a:extLst>
          </a:blip>
          <a:stretch>
            <a:fillRect/>
          </a:stretch>
        </p:blipFill>
        <p:spPr>
          <a:xfrm>
            <a:off x="6144524" y="5750727"/>
            <a:ext cx="914400" cy="914400"/>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powder">
            <a:bevelT w="203200" h="50800" prst="softRound"/>
          </a:sp3d>
        </p:spPr>
      </p:pic>
      <p:pic>
        <p:nvPicPr>
          <p:cNvPr id="12" name="Imagen 11">
            <a:extLst>
              <a:ext uri="{FF2B5EF4-FFF2-40B4-BE49-F238E27FC236}">
                <a16:creationId xmlns="" xmlns:a16="http://schemas.microsoft.com/office/drawing/2014/main" id="{9A7CA2AF-36A6-4F96-98D1-4FF3A54D6448}"/>
              </a:ext>
            </a:extLst>
          </p:cNvPr>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7208092" y="5651524"/>
            <a:ext cx="1483742" cy="1112807"/>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Tree>
    <p:extLst>
      <p:ext uri="{BB962C8B-B14F-4D97-AF65-F5344CB8AC3E}">
        <p14:creationId xmlns="" xmlns:p14="http://schemas.microsoft.com/office/powerpoint/2010/main" val="20666262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wipe(down)">
                                      <p:cBhvr>
                                        <p:cTn id="21" dur="580">
                                          <p:stCondLst>
                                            <p:cond delay="0"/>
                                          </p:stCondLst>
                                        </p:cTn>
                                        <p:tgtEl>
                                          <p:spTgt spid="1026"/>
                                        </p:tgtEl>
                                      </p:cBhvr>
                                    </p:animEffect>
                                    <p:anim calcmode="lin" valueType="num">
                                      <p:cBhvr>
                                        <p:cTn id="22"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7" dur="26">
                                          <p:stCondLst>
                                            <p:cond delay="650"/>
                                          </p:stCondLst>
                                        </p:cTn>
                                        <p:tgtEl>
                                          <p:spTgt spid="1026"/>
                                        </p:tgtEl>
                                      </p:cBhvr>
                                      <p:to x="100000" y="60000"/>
                                    </p:animScale>
                                    <p:animScale>
                                      <p:cBhvr>
                                        <p:cTn id="28" dur="166" decel="50000">
                                          <p:stCondLst>
                                            <p:cond delay="676"/>
                                          </p:stCondLst>
                                        </p:cTn>
                                        <p:tgtEl>
                                          <p:spTgt spid="1026"/>
                                        </p:tgtEl>
                                      </p:cBhvr>
                                      <p:to x="100000" y="100000"/>
                                    </p:animScale>
                                    <p:animScale>
                                      <p:cBhvr>
                                        <p:cTn id="29" dur="26">
                                          <p:stCondLst>
                                            <p:cond delay="1312"/>
                                          </p:stCondLst>
                                        </p:cTn>
                                        <p:tgtEl>
                                          <p:spTgt spid="1026"/>
                                        </p:tgtEl>
                                      </p:cBhvr>
                                      <p:to x="100000" y="80000"/>
                                    </p:animScale>
                                    <p:animScale>
                                      <p:cBhvr>
                                        <p:cTn id="30" dur="166" decel="50000">
                                          <p:stCondLst>
                                            <p:cond delay="1338"/>
                                          </p:stCondLst>
                                        </p:cTn>
                                        <p:tgtEl>
                                          <p:spTgt spid="1026"/>
                                        </p:tgtEl>
                                      </p:cBhvr>
                                      <p:to x="100000" y="100000"/>
                                    </p:animScale>
                                    <p:animScale>
                                      <p:cBhvr>
                                        <p:cTn id="31" dur="26">
                                          <p:stCondLst>
                                            <p:cond delay="1642"/>
                                          </p:stCondLst>
                                        </p:cTn>
                                        <p:tgtEl>
                                          <p:spTgt spid="1026"/>
                                        </p:tgtEl>
                                      </p:cBhvr>
                                      <p:to x="100000" y="90000"/>
                                    </p:animScale>
                                    <p:animScale>
                                      <p:cBhvr>
                                        <p:cTn id="32" dur="166" decel="50000">
                                          <p:stCondLst>
                                            <p:cond delay="1668"/>
                                          </p:stCondLst>
                                        </p:cTn>
                                        <p:tgtEl>
                                          <p:spTgt spid="1026"/>
                                        </p:tgtEl>
                                      </p:cBhvr>
                                      <p:to x="100000" y="100000"/>
                                    </p:animScale>
                                    <p:animScale>
                                      <p:cBhvr>
                                        <p:cTn id="33" dur="26">
                                          <p:stCondLst>
                                            <p:cond delay="1808"/>
                                          </p:stCondLst>
                                        </p:cTn>
                                        <p:tgtEl>
                                          <p:spTgt spid="1026"/>
                                        </p:tgtEl>
                                      </p:cBhvr>
                                      <p:to x="100000" y="95000"/>
                                    </p:animScale>
                                    <p:animScale>
                                      <p:cBhvr>
                                        <p:cTn id="34" dur="166" decel="50000">
                                          <p:stCondLst>
                                            <p:cond delay="1834"/>
                                          </p:stCondLst>
                                        </p:cTn>
                                        <p:tgtEl>
                                          <p:spTgt spid="1026"/>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down)">
                                      <p:cBhvr>
                                        <p:cTn id="37" dur="580">
                                          <p:stCondLst>
                                            <p:cond delay="0"/>
                                          </p:stCondLst>
                                        </p:cTn>
                                        <p:tgtEl>
                                          <p:spTgt spid="4">
                                            <p:txEl>
                                              <p:pRg st="0" end="0"/>
                                            </p:txEl>
                                          </p:spTgt>
                                        </p:tgtEl>
                                      </p:cBhvr>
                                    </p:animEffect>
                                    <p:anim calcmode="lin" valueType="num">
                                      <p:cBhvr>
                                        <p:cTn id="3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4">
                                            <p:txEl>
                                              <p:pRg st="0" end="0"/>
                                            </p:txEl>
                                          </p:spTgt>
                                        </p:tgtEl>
                                      </p:cBhvr>
                                      <p:to x="100000" y="60000"/>
                                    </p:animScale>
                                    <p:animScale>
                                      <p:cBhvr>
                                        <p:cTn id="44" dur="166" decel="50000">
                                          <p:stCondLst>
                                            <p:cond delay="676"/>
                                          </p:stCondLst>
                                        </p:cTn>
                                        <p:tgtEl>
                                          <p:spTgt spid="4">
                                            <p:txEl>
                                              <p:pRg st="0" end="0"/>
                                            </p:txEl>
                                          </p:spTgt>
                                        </p:tgtEl>
                                      </p:cBhvr>
                                      <p:to x="100000" y="100000"/>
                                    </p:animScale>
                                    <p:animScale>
                                      <p:cBhvr>
                                        <p:cTn id="45" dur="26">
                                          <p:stCondLst>
                                            <p:cond delay="1312"/>
                                          </p:stCondLst>
                                        </p:cTn>
                                        <p:tgtEl>
                                          <p:spTgt spid="4">
                                            <p:txEl>
                                              <p:pRg st="0" end="0"/>
                                            </p:txEl>
                                          </p:spTgt>
                                        </p:tgtEl>
                                      </p:cBhvr>
                                      <p:to x="100000" y="80000"/>
                                    </p:animScale>
                                    <p:animScale>
                                      <p:cBhvr>
                                        <p:cTn id="46" dur="166" decel="50000">
                                          <p:stCondLst>
                                            <p:cond delay="1338"/>
                                          </p:stCondLst>
                                        </p:cTn>
                                        <p:tgtEl>
                                          <p:spTgt spid="4">
                                            <p:txEl>
                                              <p:pRg st="0" end="0"/>
                                            </p:txEl>
                                          </p:spTgt>
                                        </p:tgtEl>
                                      </p:cBhvr>
                                      <p:to x="100000" y="100000"/>
                                    </p:animScale>
                                    <p:animScale>
                                      <p:cBhvr>
                                        <p:cTn id="47" dur="26">
                                          <p:stCondLst>
                                            <p:cond delay="1642"/>
                                          </p:stCondLst>
                                        </p:cTn>
                                        <p:tgtEl>
                                          <p:spTgt spid="4">
                                            <p:txEl>
                                              <p:pRg st="0" end="0"/>
                                            </p:txEl>
                                          </p:spTgt>
                                        </p:tgtEl>
                                      </p:cBhvr>
                                      <p:to x="100000" y="90000"/>
                                    </p:animScale>
                                    <p:animScale>
                                      <p:cBhvr>
                                        <p:cTn id="48" dur="166" decel="50000">
                                          <p:stCondLst>
                                            <p:cond delay="1668"/>
                                          </p:stCondLst>
                                        </p:cTn>
                                        <p:tgtEl>
                                          <p:spTgt spid="4">
                                            <p:txEl>
                                              <p:pRg st="0" end="0"/>
                                            </p:txEl>
                                          </p:spTgt>
                                        </p:tgtEl>
                                      </p:cBhvr>
                                      <p:to x="100000" y="100000"/>
                                    </p:animScale>
                                    <p:animScale>
                                      <p:cBhvr>
                                        <p:cTn id="49" dur="26">
                                          <p:stCondLst>
                                            <p:cond delay="1808"/>
                                          </p:stCondLst>
                                        </p:cTn>
                                        <p:tgtEl>
                                          <p:spTgt spid="4">
                                            <p:txEl>
                                              <p:pRg st="0" end="0"/>
                                            </p:txEl>
                                          </p:spTgt>
                                        </p:tgtEl>
                                      </p:cBhvr>
                                      <p:to x="100000" y="95000"/>
                                    </p:animScale>
                                    <p:animScale>
                                      <p:cBhvr>
                                        <p:cTn id="50" dur="166" decel="50000">
                                          <p:stCondLst>
                                            <p:cond delay="1834"/>
                                          </p:stCondLst>
                                        </p:cTn>
                                        <p:tgtEl>
                                          <p:spTgt spid="4">
                                            <p:txEl>
                                              <p:pRg st="0" end="0"/>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p:cTn id="5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57" dur="500"/>
                                        <p:tgtEl>
                                          <p:spTgt spid="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childTnLst>
                                    <p:set>
                                      <p:cBhvr>
                                        <p:cTn id="61" dur="1" fill="hold">
                                          <p:stCondLst>
                                            <p:cond delay="0"/>
                                          </p:stCondLst>
                                        </p:cTn>
                                        <p:tgtEl>
                                          <p:spTgt spid="6">
                                            <p:graphicEl>
                                              <a:dgm id="{139E724C-02E4-4EC4-8542-12BA00C4081B}"/>
                                            </p:graphicEl>
                                          </p:spTgt>
                                        </p:tgtEl>
                                        <p:attrNameLst>
                                          <p:attrName>style.visibility</p:attrName>
                                        </p:attrNameLst>
                                      </p:cBhvr>
                                      <p:to>
                                        <p:strVal val="visible"/>
                                      </p:to>
                                    </p:set>
                                    <p:anim calcmode="lin" valueType="num">
                                      <p:cBhvr>
                                        <p:cTn id="62" dur="1000" fill="hold"/>
                                        <p:tgtEl>
                                          <p:spTgt spid="6">
                                            <p:graphicEl>
                                              <a:dgm id="{139E724C-02E4-4EC4-8542-12BA00C4081B}"/>
                                            </p:graphicEl>
                                          </p:spTgt>
                                        </p:tgtEl>
                                        <p:attrNameLst>
                                          <p:attrName>ppt_w</p:attrName>
                                        </p:attrNameLst>
                                      </p:cBhvr>
                                      <p:tavLst>
                                        <p:tav tm="0">
                                          <p:val>
                                            <p:fltVal val="0"/>
                                          </p:val>
                                        </p:tav>
                                        <p:tav tm="100000">
                                          <p:val>
                                            <p:strVal val="#ppt_w"/>
                                          </p:val>
                                        </p:tav>
                                      </p:tavLst>
                                    </p:anim>
                                    <p:anim calcmode="lin" valueType="num">
                                      <p:cBhvr>
                                        <p:cTn id="63" dur="1000" fill="hold"/>
                                        <p:tgtEl>
                                          <p:spTgt spid="6">
                                            <p:graphicEl>
                                              <a:dgm id="{139E724C-02E4-4EC4-8542-12BA00C4081B}"/>
                                            </p:graphicEl>
                                          </p:spTgt>
                                        </p:tgtEl>
                                        <p:attrNameLst>
                                          <p:attrName>ppt_h</p:attrName>
                                        </p:attrNameLst>
                                      </p:cBhvr>
                                      <p:tavLst>
                                        <p:tav tm="0">
                                          <p:val>
                                            <p:fltVal val="0"/>
                                          </p:val>
                                        </p:tav>
                                        <p:tav tm="100000">
                                          <p:val>
                                            <p:strVal val="#ppt_h"/>
                                          </p:val>
                                        </p:tav>
                                      </p:tavLst>
                                    </p:anim>
                                    <p:anim calcmode="lin" valueType="num">
                                      <p:cBhvr>
                                        <p:cTn id="64" dur="1000" fill="hold"/>
                                        <p:tgtEl>
                                          <p:spTgt spid="6">
                                            <p:graphicEl>
                                              <a:dgm id="{139E724C-02E4-4EC4-8542-12BA00C4081B}"/>
                                            </p:graphicEl>
                                          </p:spTgt>
                                        </p:tgtEl>
                                        <p:attrNameLst>
                                          <p:attrName>style.rotation</p:attrName>
                                        </p:attrNameLst>
                                      </p:cBhvr>
                                      <p:tavLst>
                                        <p:tav tm="0">
                                          <p:val>
                                            <p:fltVal val="90"/>
                                          </p:val>
                                        </p:tav>
                                        <p:tav tm="100000">
                                          <p:val>
                                            <p:fltVal val="0"/>
                                          </p:val>
                                        </p:tav>
                                      </p:tavLst>
                                    </p:anim>
                                    <p:animEffect transition="in" filter="fade">
                                      <p:cBhvr>
                                        <p:cTn id="65" dur="1000"/>
                                        <p:tgtEl>
                                          <p:spTgt spid="6">
                                            <p:graphicEl>
                                              <a:dgm id="{139E724C-02E4-4EC4-8542-12BA00C4081B}"/>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childTnLst>
                                    <p:set>
                                      <p:cBhvr>
                                        <p:cTn id="69" dur="1" fill="hold">
                                          <p:stCondLst>
                                            <p:cond delay="0"/>
                                          </p:stCondLst>
                                        </p:cTn>
                                        <p:tgtEl>
                                          <p:spTgt spid="6">
                                            <p:graphicEl>
                                              <a:dgm id="{67DB52E4-A989-416D-9737-D19F5F33E16C}"/>
                                            </p:graphicEl>
                                          </p:spTgt>
                                        </p:tgtEl>
                                        <p:attrNameLst>
                                          <p:attrName>style.visibility</p:attrName>
                                        </p:attrNameLst>
                                      </p:cBhvr>
                                      <p:to>
                                        <p:strVal val="visible"/>
                                      </p:to>
                                    </p:set>
                                    <p:anim calcmode="lin" valueType="num">
                                      <p:cBhvr>
                                        <p:cTn id="70" dur="1000" fill="hold"/>
                                        <p:tgtEl>
                                          <p:spTgt spid="6">
                                            <p:graphicEl>
                                              <a:dgm id="{67DB52E4-A989-416D-9737-D19F5F33E16C}"/>
                                            </p:graphicEl>
                                          </p:spTgt>
                                        </p:tgtEl>
                                        <p:attrNameLst>
                                          <p:attrName>ppt_w</p:attrName>
                                        </p:attrNameLst>
                                      </p:cBhvr>
                                      <p:tavLst>
                                        <p:tav tm="0">
                                          <p:val>
                                            <p:fltVal val="0"/>
                                          </p:val>
                                        </p:tav>
                                        <p:tav tm="100000">
                                          <p:val>
                                            <p:strVal val="#ppt_w"/>
                                          </p:val>
                                        </p:tav>
                                      </p:tavLst>
                                    </p:anim>
                                    <p:anim calcmode="lin" valueType="num">
                                      <p:cBhvr>
                                        <p:cTn id="71" dur="1000" fill="hold"/>
                                        <p:tgtEl>
                                          <p:spTgt spid="6">
                                            <p:graphicEl>
                                              <a:dgm id="{67DB52E4-A989-416D-9737-D19F5F33E16C}"/>
                                            </p:graphicEl>
                                          </p:spTgt>
                                        </p:tgtEl>
                                        <p:attrNameLst>
                                          <p:attrName>ppt_h</p:attrName>
                                        </p:attrNameLst>
                                      </p:cBhvr>
                                      <p:tavLst>
                                        <p:tav tm="0">
                                          <p:val>
                                            <p:fltVal val="0"/>
                                          </p:val>
                                        </p:tav>
                                        <p:tav tm="100000">
                                          <p:val>
                                            <p:strVal val="#ppt_h"/>
                                          </p:val>
                                        </p:tav>
                                      </p:tavLst>
                                    </p:anim>
                                    <p:anim calcmode="lin" valueType="num">
                                      <p:cBhvr>
                                        <p:cTn id="72" dur="1000" fill="hold"/>
                                        <p:tgtEl>
                                          <p:spTgt spid="6">
                                            <p:graphicEl>
                                              <a:dgm id="{67DB52E4-A989-416D-9737-D19F5F33E16C}"/>
                                            </p:graphicEl>
                                          </p:spTgt>
                                        </p:tgtEl>
                                        <p:attrNameLst>
                                          <p:attrName>style.rotation</p:attrName>
                                        </p:attrNameLst>
                                      </p:cBhvr>
                                      <p:tavLst>
                                        <p:tav tm="0">
                                          <p:val>
                                            <p:fltVal val="90"/>
                                          </p:val>
                                        </p:tav>
                                        <p:tav tm="100000">
                                          <p:val>
                                            <p:fltVal val="0"/>
                                          </p:val>
                                        </p:tav>
                                      </p:tavLst>
                                    </p:anim>
                                    <p:animEffect transition="in" filter="fade">
                                      <p:cBhvr>
                                        <p:cTn id="73" dur="1000"/>
                                        <p:tgtEl>
                                          <p:spTgt spid="6">
                                            <p:graphicEl>
                                              <a:dgm id="{67DB52E4-A989-416D-9737-D19F5F33E16C}"/>
                                            </p:graphicEl>
                                          </p:spTgt>
                                        </p:tgtEl>
                                      </p:cBhvr>
                                    </p:animEffect>
                                  </p:childTnLst>
                                </p:cTn>
                              </p:par>
                              <p:par>
                                <p:cTn id="74" presetID="31" presetClass="entr" presetSubtype="0" fill="hold" grpId="0" nodeType="withEffect">
                                  <p:stCondLst>
                                    <p:cond delay="0"/>
                                  </p:stCondLst>
                                  <p:childTnLst>
                                    <p:set>
                                      <p:cBhvr>
                                        <p:cTn id="75" dur="1" fill="hold">
                                          <p:stCondLst>
                                            <p:cond delay="0"/>
                                          </p:stCondLst>
                                        </p:cTn>
                                        <p:tgtEl>
                                          <p:spTgt spid="6">
                                            <p:graphicEl>
                                              <a:dgm id="{4F168C9D-1B62-4D10-BCD1-7BDFE47EAAC1}"/>
                                            </p:graphicEl>
                                          </p:spTgt>
                                        </p:tgtEl>
                                        <p:attrNameLst>
                                          <p:attrName>style.visibility</p:attrName>
                                        </p:attrNameLst>
                                      </p:cBhvr>
                                      <p:to>
                                        <p:strVal val="visible"/>
                                      </p:to>
                                    </p:set>
                                    <p:anim calcmode="lin" valueType="num">
                                      <p:cBhvr>
                                        <p:cTn id="76" dur="1000" fill="hold"/>
                                        <p:tgtEl>
                                          <p:spTgt spid="6">
                                            <p:graphicEl>
                                              <a:dgm id="{4F168C9D-1B62-4D10-BCD1-7BDFE47EAAC1}"/>
                                            </p:graphicEl>
                                          </p:spTgt>
                                        </p:tgtEl>
                                        <p:attrNameLst>
                                          <p:attrName>ppt_w</p:attrName>
                                        </p:attrNameLst>
                                      </p:cBhvr>
                                      <p:tavLst>
                                        <p:tav tm="0">
                                          <p:val>
                                            <p:fltVal val="0"/>
                                          </p:val>
                                        </p:tav>
                                        <p:tav tm="100000">
                                          <p:val>
                                            <p:strVal val="#ppt_w"/>
                                          </p:val>
                                        </p:tav>
                                      </p:tavLst>
                                    </p:anim>
                                    <p:anim calcmode="lin" valueType="num">
                                      <p:cBhvr>
                                        <p:cTn id="77" dur="1000" fill="hold"/>
                                        <p:tgtEl>
                                          <p:spTgt spid="6">
                                            <p:graphicEl>
                                              <a:dgm id="{4F168C9D-1B62-4D10-BCD1-7BDFE47EAAC1}"/>
                                            </p:graphicEl>
                                          </p:spTgt>
                                        </p:tgtEl>
                                        <p:attrNameLst>
                                          <p:attrName>ppt_h</p:attrName>
                                        </p:attrNameLst>
                                      </p:cBhvr>
                                      <p:tavLst>
                                        <p:tav tm="0">
                                          <p:val>
                                            <p:fltVal val="0"/>
                                          </p:val>
                                        </p:tav>
                                        <p:tav tm="100000">
                                          <p:val>
                                            <p:strVal val="#ppt_h"/>
                                          </p:val>
                                        </p:tav>
                                      </p:tavLst>
                                    </p:anim>
                                    <p:anim calcmode="lin" valueType="num">
                                      <p:cBhvr>
                                        <p:cTn id="78" dur="1000" fill="hold"/>
                                        <p:tgtEl>
                                          <p:spTgt spid="6">
                                            <p:graphicEl>
                                              <a:dgm id="{4F168C9D-1B62-4D10-BCD1-7BDFE47EAAC1}"/>
                                            </p:graphicEl>
                                          </p:spTgt>
                                        </p:tgtEl>
                                        <p:attrNameLst>
                                          <p:attrName>style.rotation</p:attrName>
                                        </p:attrNameLst>
                                      </p:cBhvr>
                                      <p:tavLst>
                                        <p:tav tm="0">
                                          <p:val>
                                            <p:fltVal val="90"/>
                                          </p:val>
                                        </p:tav>
                                        <p:tav tm="100000">
                                          <p:val>
                                            <p:fltVal val="0"/>
                                          </p:val>
                                        </p:tav>
                                      </p:tavLst>
                                    </p:anim>
                                    <p:animEffect transition="in" filter="fade">
                                      <p:cBhvr>
                                        <p:cTn id="79" dur="1000"/>
                                        <p:tgtEl>
                                          <p:spTgt spid="6">
                                            <p:graphicEl>
                                              <a:dgm id="{4F168C9D-1B62-4D10-BCD1-7BDFE47EAAC1}"/>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grpId="0" nodeType="clickEffect">
                                  <p:stCondLst>
                                    <p:cond delay="0"/>
                                  </p:stCondLst>
                                  <p:childTnLst>
                                    <p:set>
                                      <p:cBhvr>
                                        <p:cTn id="83" dur="1" fill="hold">
                                          <p:stCondLst>
                                            <p:cond delay="0"/>
                                          </p:stCondLst>
                                        </p:cTn>
                                        <p:tgtEl>
                                          <p:spTgt spid="6">
                                            <p:graphicEl>
                                              <a:dgm id="{22DC09FE-EB41-4E22-B932-AE1F573B4494}"/>
                                            </p:graphicEl>
                                          </p:spTgt>
                                        </p:tgtEl>
                                        <p:attrNameLst>
                                          <p:attrName>style.visibility</p:attrName>
                                        </p:attrNameLst>
                                      </p:cBhvr>
                                      <p:to>
                                        <p:strVal val="visible"/>
                                      </p:to>
                                    </p:set>
                                    <p:anim calcmode="lin" valueType="num">
                                      <p:cBhvr>
                                        <p:cTn id="84" dur="1000" fill="hold"/>
                                        <p:tgtEl>
                                          <p:spTgt spid="6">
                                            <p:graphicEl>
                                              <a:dgm id="{22DC09FE-EB41-4E22-B932-AE1F573B4494}"/>
                                            </p:graphicEl>
                                          </p:spTgt>
                                        </p:tgtEl>
                                        <p:attrNameLst>
                                          <p:attrName>ppt_w</p:attrName>
                                        </p:attrNameLst>
                                      </p:cBhvr>
                                      <p:tavLst>
                                        <p:tav tm="0">
                                          <p:val>
                                            <p:fltVal val="0"/>
                                          </p:val>
                                        </p:tav>
                                        <p:tav tm="100000">
                                          <p:val>
                                            <p:strVal val="#ppt_w"/>
                                          </p:val>
                                        </p:tav>
                                      </p:tavLst>
                                    </p:anim>
                                    <p:anim calcmode="lin" valueType="num">
                                      <p:cBhvr>
                                        <p:cTn id="85" dur="1000" fill="hold"/>
                                        <p:tgtEl>
                                          <p:spTgt spid="6">
                                            <p:graphicEl>
                                              <a:dgm id="{22DC09FE-EB41-4E22-B932-AE1F573B4494}"/>
                                            </p:graphicEl>
                                          </p:spTgt>
                                        </p:tgtEl>
                                        <p:attrNameLst>
                                          <p:attrName>ppt_h</p:attrName>
                                        </p:attrNameLst>
                                      </p:cBhvr>
                                      <p:tavLst>
                                        <p:tav tm="0">
                                          <p:val>
                                            <p:fltVal val="0"/>
                                          </p:val>
                                        </p:tav>
                                        <p:tav tm="100000">
                                          <p:val>
                                            <p:strVal val="#ppt_h"/>
                                          </p:val>
                                        </p:tav>
                                      </p:tavLst>
                                    </p:anim>
                                    <p:anim calcmode="lin" valueType="num">
                                      <p:cBhvr>
                                        <p:cTn id="86" dur="1000" fill="hold"/>
                                        <p:tgtEl>
                                          <p:spTgt spid="6">
                                            <p:graphicEl>
                                              <a:dgm id="{22DC09FE-EB41-4E22-B932-AE1F573B4494}"/>
                                            </p:graphicEl>
                                          </p:spTgt>
                                        </p:tgtEl>
                                        <p:attrNameLst>
                                          <p:attrName>style.rotation</p:attrName>
                                        </p:attrNameLst>
                                      </p:cBhvr>
                                      <p:tavLst>
                                        <p:tav tm="0">
                                          <p:val>
                                            <p:fltVal val="90"/>
                                          </p:val>
                                        </p:tav>
                                        <p:tav tm="100000">
                                          <p:val>
                                            <p:fltVal val="0"/>
                                          </p:val>
                                        </p:tav>
                                      </p:tavLst>
                                    </p:anim>
                                    <p:animEffect transition="in" filter="fade">
                                      <p:cBhvr>
                                        <p:cTn id="87" dur="1000"/>
                                        <p:tgtEl>
                                          <p:spTgt spid="6">
                                            <p:graphicEl>
                                              <a:dgm id="{22DC09FE-EB41-4E22-B932-AE1F573B4494}"/>
                                            </p:graphicEl>
                                          </p:spTgt>
                                        </p:tgtEl>
                                      </p:cBhvr>
                                    </p:animEffect>
                                  </p:childTnLst>
                                </p:cTn>
                              </p:par>
                              <p:par>
                                <p:cTn id="88" presetID="31" presetClass="entr" presetSubtype="0" fill="hold" grpId="0" nodeType="withEffect">
                                  <p:stCondLst>
                                    <p:cond delay="0"/>
                                  </p:stCondLst>
                                  <p:childTnLst>
                                    <p:set>
                                      <p:cBhvr>
                                        <p:cTn id="89" dur="1" fill="hold">
                                          <p:stCondLst>
                                            <p:cond delay="0"/>
                                          </p:stCondLst>
                                        </p:cTn>
                                        <p:tgtEl>
                                          <p:spTgt spid="6">
                                            <p:graphicEl>
                                              <a:dgm id="{B0477B34-2A50-419B-A90C-B141E0FAC39F}"/>
                                            </p:graphicEl>
                                          </p:spTgt>
                                        </p:tgtEl>
                                        <p:attrNameLst>
                                          <p:attrName>style.visibility</p:attrName>
                                        </p:attrNameLst>
                                      </p:cBhvr>
                                      <p:to>
                                        <p:strVal val="visible"/>
                                      </p:to>
                                    </p:set>
                                    <p:anim calcmode="lin" valueType="num">
                                      <p:cBhvr>
                                        <p:cTn id="90" dur="1000" fill="hold"/>
                                        <p:tgtEl>
                                          <p:spTgt spid="6">
                                            <p:graphicEl>
                                              <a:dgm id="{B0477B34-2A50-419B-A90C-B141E0FAC39F}"/>
                                            </p:graphicEl>
                                          </p:spTgt>
                                        </p:tgtEl>
                                        <p:attrNameLst>
                                          <p:attrName>ppt_w</p:attrName>
                                        </p:attrNameLst>
                                      </p:cBhvr>
                                      <p:tavLst>
                                        <p:tav tm="0">
                                          <p:val>
                                            <p:fltVal val="0"/>
                                          </p:val>
                                        </p:tav>
                                        <p:tav tm="100000">
                                          <p:val>
                                            <p:strVal val="#ppt_w"/>
                                          </p:val>
                                        </p:tav>
                                      </p:tavLst>
                                    </p:anim>
                                    <p:anim calcmode="lin" valueType="num">
                                      <p:cBhvr>
                                        <p:cTn id="91" dur="1000" fill="hold"/>
                                        <p:tgtEl>
                                          <p:spTgt spid="6">
                                            <p:graphicEl>
                                              <a:dgm id="{B0477B34-2A50-419B-A90C-B141E0FAC39F}"/>
                                            </p:graphicEl>
                                          </p:spTgt>
                                        </p:tgtEl>
                                        <p:attrNameLst>
                                          <p:attrName>ppt_h</p:attrName>
                                        </p:attrNameLst>
                                      </p:cBhvr>
                                      <p:tavLst>
                                        <p:tav tm="0">
                                          <p:val>
                                            <p:fltVal val="0"/>
                                          </p:val>
                                        </p:tav>
                                        <p:tav tm="100000">
                                          <p:val>
                                            <p:strVal val="#ppt_h"/>
                                          </p:val>
                                        </p:tav>
                                      </p:tavLst>
                                    </p:anim>
                                    <p:anim calcmode="lin" valueType="num">
                                      <p:cBhvr>
                                        <p:cTn id="92" dur="1000" fill="hold"/>
                                        <p:tgtEl>
                                          <p:spTgt spid="6">
                                            <p:graphicEl>
                                              <a:dgm id="{B0477B34-2A50-419B-A90C-B141E0FAC39F}"/>
                                            </p:graphicEl>
                                          </p:spTgt>
                                        </p:tgtEl>
                                        <p:attrNameLst>
                                          <p:attrName>style.rotation</p:attrName>
                                        </p:attrNameLst>
                                      </p:cBhvr>
                                      <p:tavLst>
                                        <p:tav tm="0">
                                          <p:val>
                                            <p:fltVal val="90"/>
                                          </p:val>
                                        </p:tav>
                                        <p:tav tm="100000">
                                          <p:val>
                                            <p:fltVal val="0"/>
                                          </p:val>
                                        </p:tav>
                                      </p:tavLst>
                                    </p:anim>
                                    <p:animEffect transition="in" filter="fade">
                                      <p:cBhvr>
                                        <p:cTn id="93" dur="1000"/>
                                        <p:tgtEl>
                                          <p:spTgt spid="6">
                                            <p:graphicEl>
                                              <a:dgm id="{B0477B34-2A50-419B-A90C-B141E0FAC39F}"/>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500"/>
                                        <p:tgtEl>
                                          <p:spTgt spid="8"/>
                                        </p:tgtEl>
                                      </p:cBhvr>
                                    </p:animEffect>
                                  </p:childTnLst>
                                </p:cTn>
                              </p:par>
                            </p:childTnLst>
                          </p:cTn>
                        </p:par>
                        <p:par>
                          <p:cTn id="99" fill="hold">
                            <p:stCondLst>
                              <p:cond delay="500"/>
                            </p:stCondLst>
                            <p:childTnLst>
                              <p:par>
                                <p:cTn id="100" presetID="22" presetClass="entr" presetSubtype="8" fill="hold"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left)">
                                      <p:cBhvr>
                                        <p:cTn id="102" dur="500"/>
                                        <p:tgtEl>
                                          <p:spTgt spid="10"/>
                                        </p:tgtEl>
                                      </p:cBhvr>
                                    </p:animEffect>
                                  </p:childTnLst>
                                </p:cTn>
                              </p:par>
                            </p:childTnLst>
                          </p:cTn>
                        </p:par>
                        <p:par>
                          <p:cTn id="103" fill="hold">
                            <p:stCondLst>
                              <p:cond delay="1000"/>
                            </p:stCondLst>
                            <p:childTnLst>
                              <p:par>
                                <p:cTn id="104" presetID="10" presetClass="entr" presetSubtype="0" fill="hold"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fade">
                                      <p:cBhvr>
                                        <p:cTn id="106" dur="500"/>
                                        <p:tgtEl>
                                          <p:spTgt spid="12"/>
                                        </p:tgtEl>
                                      </p:cBhvr>
                                    </p:animEffect>
                                  </p:childTnLst>
                                </p:cTn>
                              </p:par>
                            </p:childTnLst>
                          </p:cTn>
                        </p:par>
                        <p:par>
                          <p:cTn id="107" fill="hold">
                            <p:stCondLst>
                              <p:cond delay="1500"/>
                            </p:stCondLst>
                            <p:childTnLst>
                              <p:par>
                                <p:cTn id="108" presetID="2" presetClass="entr" presetSubtype="2" fill="hold" grpId="0" nodeType="afterEffect">
                                  <p:stCondLst>
                                    <p:cond delay="0"/>
                                  </p:stCondLst>
                                  <p:childTnLst>
                                    <p:set>
                                      <p:cBhvr>
                                        <p:cTn id="109" dur="1" fill="hold">
                                          <p:stCondLst>
                                            <p:cond delay="0"/>
                                          </p:stCondLst>
                                        </p:cTn>
                                        <p:tgtEl>
                                          <p:spTgt spid="7"/>
                                        </p:tgtEl>
                                        <p:attrNameLst>
                                          <p:attrName>style.visibility</p:attrName>
                                        </p:attrNameLst>
                                      </p:cBhvr>
                                      <p:to>
                                        <p:strVal val="visible"/>
                                      </p:to>
                                    </p:set>
                                    <p:anim calcmode="lin" valueType="num">
                                      <p:cBhvr additive="base">
                                        <p:cTn id="110" dur="500" fill="hold"/>
                                        <p:tgtEl>
                                          <p:spTgt spid="7"/>
                                        </p:tgtEl>
                                        <p:attrNameLst>
                                          <p:attrName>ppt_x</p:attrName>
                                        </p:attrNameLst>
                                      </p:cBhvr>
                                      <p:tavLst>
                                        <p:tav tm="0">
                                          <p:val>
                                            <p:strVal val="1+#ppt_w/2"/>
                                          </p:val>
                                        </p:tav>
                                        <p:tav tm="100000">
                                          <p:val>
                                            <p:strVal val="#ppt_x"/>
                                          </p:val>
                                        </p:tav>
                                      </p:tavLst>
                                    </p:anim>
                                    <p:anim calcmode="lin" valueType="num">
                                      <p:cBhvr additive="base">
                                        <p:cTn id="11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2" grpId="0"/>
      <p:bldP spid="3" grpId="0"/>
      <p:bldP spid="4" grpId="0" uiExpan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 xmlns:a16="http://schemas.microsoft.com/office/drawing/2014/main" id="{3F786678-DFC4-4832-8CA6-43737F978626}"/>
              </a:ext>
            </a:extLst>
          </p:cNvPr>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4887639" y="2791519"/>
            <a:ext cx="4346446" cy="4623758"/>
          </a:xfrm>
          <a:prstGeom prst="rect">
            <a:avLst/>
          </a:prstGeom>
        </p:spPr>
      </p:pic>
      <p:sp>
        <p:nvSpPr>
          <p:cNvPr id="2" name="Rectángulo 1">
            <a:extLst>
              <a:ext uri="{FF2B5EF4-FFF2-40B4-BE49-F238E27FC236}">
                <a16:creationId xmlns="" xmlns:a16="http://schemas.microsoft.com/office/drawing/2014/main" id="{DB8457A8-CD69-42B9-8571-307E38A131BF}"/>
              </a:ext>
            </a:extLst>
          </p:cNvPr>
          <p:cNvSpPr/>
          <p:nvPr/>
        </p:nvSpPr>
        <p:spPr>
          <a:xfrm>
            <a:off x="-1" y="0"/>
            <a:ext cx="9143999" cy="769441"/>
          </a:xfrm>
          <a:prstGeom prst="rect">
            <a:avLst/>
          </a:prstGeom>
        </p:spPr>
        <p:txBody>
          <a:bodyPr wrap="square">
            <a:spAutoFit/>
          </a:bodyPr>
          <a:lstStyle/>
          <a:p>
            <a:pPr algn="ctr"/>
            <a:r>
              <a:rPr lang="ro-RO" sz="4400" b="1">
                <a:ln w="22225">
                  <a:solidFill>
                    <a:schemeClr val="accent2"/>
                  </a:solidFill>
                  <a:prstDash val="solid"/>
                </a:ln>
                <a:solidFill>
                  <a:schemeClr val="accent2">
                    <a:lumMod val="40000"/>
                    <a:lumOff val="60000"/>
                  </a:schemeClr>
                </a:solidFill>
              </a:rPr>
              <a:t>LEGEA DUPĂ </a:t>
            </a:r>
            <a:r>
              <a:rPr lang="ro-RO" sz="4400" b="1" smtClean="0">
                <a:ln w="22225">
                  <a:solidFill>
                    <a:schemeClr val="accent2"/>
                  </a:solidFill>
                  <a:prstDash val="solid"/>
                </a:ln>
                <a:solidFill>
                  <a:schemeClr val="accent2">
                    <a:lumMod val="40000"/>
                    <a:lumOff val="60000"/>
                  </a:schemeClr>
                </a:solidFill>
              </a:rPr>
              <a:t>CREDINȚĂ</a:t>
            </a:r>
            <a:endParaRPr lang="ro-RO" sz="4400" b="1">
              <a:ln w="22225">
                <a:solidFill>
                  <a:schemeClr val="accent2"/>
                </a:solidFill>
                <a:prstDash val="solid"/>
              </a:ln>
              <a:solidFill>
                <a:schemeClr val="accent2">
                  <a:lumMod val="40000"/>
                  <a:lumOff val="60000"/>
                </a:schemeClr>
              </a:solidFill>
            </a:endParaRPr>
          </a:p>
        </p:txBody>
      </p:sp>
      <p:sp>
        <p:nvSpPr>
          <p:cNvPr id="3" name="Rectángulo 2">
            <a:extLst>
              <a:ext uri="{FF2B5EF4-FFF2-40B4-BE49-F238E27FC236}">
                <a16:creationId xmlns="" xmlns:a16="http://schemas.microsoft.com/office/drawing/2014/main" id="{EBA3784C-2376-4D04-B4E5-9E22FAF6C5FB}"/>
              </a:ext>
            </a:extLst>
          </p:cNvPr>
          <p:cNvSpPr/>
          <p:nvPr/>
        </p:nvSpPr>
        <p:spPr>
          <a:xfrm>
            <a:off x="175774" y="717915"/>
            <a:ext cx="4185705" cy="923330"/>
          </a:xfrm>
          <a:prstGeom prst="rect">
            <a:avLst/>
          </a:prstGeom>
        </p:spPr>
        <p:txBody>
          <a:bodyPr wrap="square">
            <a:spAutoFit/>
          </a:bodyPr>
          <a:lstStyle/>
          <a:p>
            <a:pPr algn="ctr"/>
            <a:r>
              <a:rPr lang="ro-RO" b="1" smtClean="0">
                <a:solidFill>
                  <a:srgbClr val="182619"/>
                </a:solidFill>
                <a:latin typeface="Comic Sans MS" panose="030F0702030302020204" pitchFamily="66" charset="0"/>
              </a:rPr>
              <a:t>“După ce a venit credinţa, nu mai suntem supt îndrumătorul acesta” </a:t>
            </a:r>
            <a:r>
              <a:rPr lang="ro-RO" sz="1600" b="1" smtClean="0">
                <a:solidFill>
                  <a:srgbClr val="182619"/>
                </a:solidFill>
                <a:latin typeface="Comic Sans MS" panose="030F0702030302020204" pitchFamily="66" charset="0"/>
              </a:rPr>
              <a:t>(Galateni 3:25)</a:t>
            </a:r>
            <a:endParaRPr lang="ro-RO" sz="1600" b="1">
              <a:solidFill>
                <a:srgbClr val="182619"/>
              </a:solidFill>
              <a:latin typeface="Comic Sans MS" panose="030F0702030302020204" pitchFamily="66" charset="0"/>
            </a:endParaRPr>
          </a:p>
        </p:txBody>
      </p:sp>
      <p:sp>
        <p:nvSpPr>
          <p:cNvPr id="4" name="CuadroTexto 3">
            <a:extLst>
              <a:ext uri="{FF2B5EF4-FFF2-40B4-BE49-F238E27FC236}">
                <a16:creationId xmlns="" xmlns:a16="http://schemas.microsoft.com/office/drawing/2014/main" id="{7CEE833C-9DF3-4176-B725-90BE9328C590}"/>
              </a:ext>
            </a:extLst>
          </p:cNvPr>
          <p:cNvSpPr txBox="1"/>
          <p:nvPr/>
        </p:nvSpPr>
        <p:spPr>
          <a:xfrm>
            <a:off x="234602" y="1636949"/>
            <a:ext cx="3940192" cy="1400383"/>
          </a:xfrm>
          <a:prstGeom prst="rect">
            <a:avLst/>
          </a:prstGeom>
          <a:noFill/>
        </p:spPr>
        <p:txBody>
          <a:bodyPr wrap="square" rtlCol="0">
            <a:spAutoFit/>
          </a:bodyPr>
          <a:lstStyle/>
          <a:p>
            <a:pPr>
              <a:spcBef>
                <a:spcPts val="600"/>
              </a:spcBef>
            </a:pPr>
            <a:r>
              <a:rPr lang="ro-RO" sz="2000" b="1"/>
              <a:t>Hristos ne eliberează de condamnarea legii și scrie legea Sa în inima noastră </a:t>
            </a:r>
            <a:r>
              <a:rPr lang="ro-RO" sz="2000" b="1" smtClean="0"/>
              <a:t>(Evrei 8:10).</a:t>
            </a:r>
          </a:p>
          <a:p>
            <a:pPr>
              <a:spcBef>
                <a:spcPts val="600"/>
              </a:spcBef>
            </a:pPr>
            <a:r>
              <a:rPr lang="ro-RO" sz="2000" b="1" smtClean="0"/>
              <a:t>Ce </a:t>
            </a:r>
            <a:r>
              <a:rPr lang="ro-RO" sz="2000" b="1"/>
              <a:t>înseamnă </a:t>
            </a:r>
            <a:r>
              <a:rPr lang="ro-RO" sz="2000" b="1" smtClean="0"/>
              <a:t>aceasta?</a:t>
            </a:r>
            <a:endParaRPr lang="ro-RO" sz="2000" b="1"/>
          </a:p>
        </p:txBody>
      </p:sp>
      <p:sp>
        <p:nvSpPr>
          <p:cNvPr id="13" name="Rectángulo 12">
            <a:extLst>
              <a:ext uri="{FF2B5EF4-FFF2-40B4-BE49-F238E27FC236}">
                <a16:creationId xmlns="" xmlns:a16="http://schemas.microsoft.com/office/drawing/2014/main" id="{52F63319-9783-4E4E-9222-95CF70305B23}"/>
              </a:ext>
            </a:extLst>
          </p:cNvPr>
          <p:cNvSpPr/>
          <p:nvPr/>
        </p:nvSpPr>
        <p:spPr>
          <a:xfrm>
            <a:off x="5337765" y="3855699"/>
            <a:ext cx="103175" cy="1909551"/>
          </a:xfrm>
          <a:prstGeom prst="rect">
            <a:avLst/>
          </a:prstGeom>
          <a:solidFill>
            <a:schemeClr val="accent2">
              <a:tint val="50000"/>
              <a:hueOff val="0"/>
              <a:satOff val="0"/>
              <a:lumOff val="0"/>
              <a:alpha val="69000"/>
            </a:schemeClr>
          </a:solidFill>
          <a:scene3d>
            <a:camera prst="orthographicFront">
              <a:rot lat="0" lon="0" rev="0"/>
            </a:camera>
            <a:lightRig rig="contrasting" dir="t">
              <a:rot lat="0" lon="0" rev="1200000"/>
            </a:lightRig>
          </a:scene3d>
          <a:sp3d z="-152400" prstMaterial="matte"/>
        </p:spPr>
        <p:style>
          <a:lnRef idx="1">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14" name="Marco 13">
            <a:extLst>
              <a:ext uri="{FF2B5EF4-FFF2-40B4-BE49-F238E27FC236}">
                <a16:creationId xmlns="" xmlns:a16="http://schemas.microsoft.com/office/drawing/2014/main" id="{6A624316-FF9A-49C3-AA3A-B21F602D0938}"/>
              </a:ext>
            </a:extLst>
          </p:cNvPr>
          <p:cNvSpPr/>
          <p:nvPr/>
        </p:nvSpPr>
        <p:spPr>
          <a:xfrm>
            <a:off x="331432" y="3338146"/>
            <a:ext cx="2027135" cy="2557978"/>
          </a:xfrm>
          <a:prstGeom prst="frame">
            <a:avLst>
              <a:gd name="adj1" fmla="val 5450"/>
            </a:avLst>
          </a:prstGeom>
          <a:solidFill>
            <a:schemeClr val="accent2">
              <a:tint val="50000"/>
              <a:hueOff val="0"/>
              <a:satOff val="0"/>
              <a:lumOff val="0"/>
              <a:alpha val="69000"/>
            </a:schemeClr>
          </a:solidFill>
          <a:scene3d>
            <a:camera prst="orthographicFront">
              <a:rot lat="0" lon="0" rev="0"/>
            </a:camera>
            <a:lightRig rig="contrasting" dir="t">
              <a:rot lat="0" lon="0" rev="1200000"/>
            </a:lightRig>
          </a:scene3d>
          <a:sp3d z="-152400" prstMaterial="matte"/>
        </p:spPr>
        <p:style>
          <a:lnRef idx="1">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15" name="Marco 14">
            <a:extLst>
              <a:ext uri="{FF2B5EF4-FFF2-40B4-BE49-F238E27FC236}">
                <a16:creationId xmlns="" xmlns:a16="http://schemas.microsoft.com/office/drawing/2014/main" id="{A3D4F85A-E8DF-4FCF-98AF-562DD09D38BF}"/>
              </a:ext>
            </a:extLst>
          </p:cNvPr>
          <p:cNvSpPr/>
          <p:nvPr/>
        </p:nvSpPr>
        <p:spPr>
          <a:xfrm>
            <a:off x="4517137" y="1006503"/>
            <a:ext cx="2027135" cy="2557978"/>
          </a:xfrm>
          <a:prstGeom prst="frame">
            <a:avLst>
              <a:gd name="adj1" fmla="val 5450"/>
            </a:avLst>
          </a:prstGeom>
          <a:solidFill>
            <a:schemeClr val="accent2">
              <a:tint val="50000"/>
              <a:hueOff val="0"/>
              <a:satOff val="0"/>
              <a:lumOff val="0"/>
              <a:alpha val="69000"/>
            </a:schemeClr>
          </a:solidFill>
          <a:scene3d>
            <a:camera prst="orthographicFront">
              <a:rot lat="0" lon="0" rev="0"/>
            </a:camera>
            <a:lightRig rig="contrasting" dir="t">
              <a:rot lat="0" lon="0" rev="1200000"/>
            </a:lightRig>
          </a:scene3d>
          <a:sp3d z="-152400" prstMaterial="matte"/>
        </p:spPr>
        <p:style>
          <a:lnRef idx="1">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16" name="Rectángulo 15">
            <a:extLst>
              <a:ext uri="{FF2B5EF4-FFF2-40B4-BE49-F238E27FC236}">
                <a16:creationId xmlns="" xmlns:a16="http://schemas.microsoft.com/office/drawing/2014/main" id="{F0A5293F-D84C-4F51-AB21-5E1C6CF061CB}"/>
              </a:ext>
            </a:extLst>
          </p:cNvPr>
          <p:cNvSpPr/>
          <p:nvPr/>
        </p:nvSpPr>
        <p:spPr>
          <a:xfrm>
            <a:off x="8813990" y="1006503"/>
            <a:ext cx="122977" cy="2492990"/>
          </a:xfrm>
          <a:prstGeom prst="rect">
            <a:avLst/>
          </a:prstGeom>
          <a:solidFill>
            <a:schemeClr val="accent2">
              <a:tint val="50000"/>
              <a:hueOff val="0"/>
              <a:satOff val="0"/>
              <a:lumOff val="0"/>
              <a:alpha val="69000"/>
            </a:schemeClr>
          </a:solidFill>
          <a:scene3d>
            <a:camera prst="orthographicFront">
              <a:rot lat="0" lon="0" rev="0"/>
            </a:camera>
            <a:lightRig rig="contrasting" dir="t">
              <a:rot lat="0" lon="0" rev="1200000"/>
            </a:lightRig>
          </a:scene3d>
          <a:sp3d z="-152400" prstMaterial="matte"/>
        </p:spPr>
        <p:style>
          <a:lnRef idx="1">
            <a:schemeClr val="accent2">
              <a:hueOff val="0"/>
              <a:satOff val="0"/>
              <a:lumOff val="0"/>
              <a:alphaOff val="0"/>
            </a:schemeClr>
          </a:lnRef>
          <a:fillRef idx="1">
            <a:schemeClr val="accent2">
              <a:tint val="50000"/>
              <a:alpha val="40000"/>
              <a:hueOff val="0"/>
              <a:satOff val="0"/>
              <a:lumOff val="0"/>
              <a:alphaOff val="0"/>
            </a:schemeClr>
          </a:fillRef>
          <a:effectRef idx="0">
            <a:schemeClr val="accent2">
              <a:tint val="50000"/>
              <a:alpha val="40000"/>
              <a:hueOff val="0"/>
              <a:satOff val="0"/>
              <a:lumOff val="0"/>
              <a:alphaOff val="0"/>
            </a:schemeClr>
          </a:effectRef>
          <a:fontRef idx="minor">
            <a:schemeClr val="lt1">
              <a:hueOff val="0"/>
              <a:satOff val="0"/>
              <a:lumOff val="0"/>
              <a:alphaOff val="0"/>
            </a:schemeClr>
          </a:fontRef>
        </p:style>
      </p:sp>
      <p:sp>
        <p:nvSpPr>
          <p:cNvPr id="17" name="Rectángulo 16">
            <a:extLst>
              <a:ext uri="{FF2B5EF4-FFF2-40B4-BE49-F238E27FC236}">
                <a16:creationId xmlns="" xmlns:a16="http://schemas.microsoft.com/office/drawing/2014/main" id="{AD9F8CFF-1532-4D24-B795-3EE3370316D1}"/>
              </a:ext>
            </a:extLst>
          </p:cNvPr>
          <p:cNvSpPr/>
          <p:nvPr/>
        </p:nvSpPr>
        <p:spPr>
          <a:xfrm>
            <a:off x="4361480" y="705689"/>
            <a:ext cx="2028923" cy="2598715"/>
          </a:xfrm>
          <a:prstGeom prst="rect">
            <a:avLst/>
          </a:prstGeom>
          <a:blipFill rotWithShape="1">
            <a:blip r:embed="rId4" cstate="email">
              <a:extLst>
                <a:ext uri="{28A0092B-C50C-407E-A947-70E740481C1C}">
                  <a14:useLocalDpi xmlns="" xmlns:a14="http://schemas.microsoft.com/office/drawing/2010/main"/>
                </a:ext>
              </a:extLst>
            </a:blip>
            <a:srcRect/>
            <a:stretch>
              <a:fillRect/>
            </a:stretch>
          </a:blipFill>
          <a:scene3d>
            <a:camera prst="orthographicFront">
              <a:rot lat="0" lon="0" rev="0"/>
            </a:camera>
            <a:lightRig rig="contrasting" dir="t">
              <a:rot lat="0" lon="0" rev="1200000"/>
            </a:lightRig>
          </a:scene3d>
          <a:sp3d contourW="31750" prstMaterial="flat">
            <a:bevelT w="177800" h="254000"/>
            <a:bevelB w="152400"/>
          </a:sp3d>
        </p:spPr>
        <p:style>
          <a:lnRef idx="0">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sp>
      <p:sp>
        <p:nvSpPr>
          <p:cNvPr id="18" name="Forma libre: forma 17">
            <a:extLst>
              <a:ext uri="{FF2B5EF4-FFF2-40B4-BE49-F238E27FC236}">
                <a16:creationId xmlns="" xmlns:a16="http://schemas.microsoft.com/office/drawing/2014/main" id="{212C8DB4-5000-4184-BED9-3E3C88B3AD84}"/>
              </a:ext>
            </a:extLst>
          </p:cNvPr>
          <p:cNvSpPr/>
          <p:nvPr/>
        </p:nvSpPr>
        <p:spPr>
          <a:xfrm>
            <a:off x="356282" y="5304602"/>
            <a:ext cx="2475335" cy="226665"/>
          </a:xfrm>
          <a:custGeom>
            <a:avLst/>
            <a:gdLst>
              <a:gd name="connsiteX0" fmla="*/ 0 w 2475335"/>
              <a:gd name="connsiteY0" fmla="*/ 0 h 226665"/>
              <a:gd name="connsiteX1" fmla="*/ 2475335 w 2475335"/>
              <a:gd name="connsiteY1" fmla="*/ 0 h 226665"/>
              <a:gd name="connsiteX2" fmla="*/ 2475335 w 2475335"/>
              <a:gd name="connsiteY2" fmla="*/ 226665 h 226665"/>
              <a:gd name="connsiteX3" fmla="*/ 0 w 2475335"/>
              <a:gd name="connsiteY3" fmla="*/ 226665 h 226665"/>
              <a:gd name="connsiteX4" fmla="*/ 0 w 2475335"/>
              <a:gd name="connsiteY4" fmla="*/ 0 h 226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5335" h="226665">
                <a:moveTo>
                  <a:pt x="0" y="0"/>
                </a:moveTo>
                <a:lnTo>
                  <a:pt x="2475335" y="0"/>
                </a:lnTo>
                <a:lnTo>
                  <a:pt x="2475335" y="226665"/>
                </a:lnTo>
                <a:lnTo>
                  <a:pt x="0" y="226665"/>
                </a:lnTo>
                <a:lnTo>
                  <a:pt x="0" y="0"/>
                </a:lnTo>
                <a:close/>
              </a:path>
            </a:pathLst>
          </a:cu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0" tIns="38100" rIns="101600" bIns="38100" numCol="1" spcCol="1270" anchor="ctr" anchorCtr="0">
            <a:noAutofit/>
          </a:bodyPr>
          <a:lstStyle/>
          <a:p>
            <a:pPr marL="0" lvl="0" indent="0" algn="l" defTabSz="444500">
              <a:lnSpc>
                <a:spcPct val="90000"/>
              </a:lnSpc>
              <a:spcBef>
                <a:spcPct val="0"/>
              </a:spcBef>
              <a:spcAft>
                <a:spcPct val="35000"/>
              </a:spcAft>
              <a:buNone/>
            </a:pPr>
            <a:endParaRPr lang="ro-RO" sz="1000" kern="1200"/>
          </a:p>
        </p:txBody>
      </p:sp>
      <p:sp>
        <p:nvSpPr>
          <p:cNvPr id="19" name="Forma libre: forma 18">
            <a:extLst>
              <a:ext uri="{FF2B5EF4-FFF2-40B4-BE49-F238E27FC236}">
                <a16:creationId xmlns="" xmlns:a16="http://schemas.microsoft.com/office/drawing/2014/main" id="{2B02B068-B915-4528-85A2-B25E8D740928}"/>
              </a:ext>
            </a:extLst>
          </p:cNvPr>
          <p:cNvSpPr/>
          <p:nvPr/>
        </p:nvSpPr>
        <p:spPr>
          <a:xfrm>
            <a:off x="6662666" y="1006503"/>
            <a:ext cx="2076917" cy="2215991"/>
          </a:xfrm>
          <a:custGeom>
            <a:avLst/>
            <a:gdLst>
              <a:gd name="connsiteX0" fmla="*/ 0 w 1226830"/>
              <a:gd name="connsiteY0" fmla="*/ 0 h 1909551"/>
              <a:gd name="connsiteX1" fmla="*/ 1226830 w 1226830"/>
              <a:gd name="connsiteY1" fmla="*/ 0 h 1909551"/>
              <a:gd name="connsiteX2" fmla="*/ 1226830 w 1226830"/>
              <a:gd name="connsiteY2" fmla="*/ 1909551 h 1909551"/>
              <a:gd name="connsiteX3" fmla="*/ 0 w 1226830"/>
              <a:gd name="connsiteY3" fmla="*/ 1909551 h 1909551"/>
              <a:gd name="connsiteX4" fmla="*/ 0 w 1226830"/>
              <a:gd name="connsiteY4" fmla="*/ 0 h 190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830" h="1909551">
                <a:moveTo>
                  <a:pt x="0" y="0"/>
                </a:moveTo>
                <a:lnTo>
                  <a:pt x="1226830" y="0"/>
                </a:lnTo>
                <a:lnTo>
                  <a:pt x="1226830" y="1909551"/>
                </a:lnTo>
                <a:lnTo>
                  <a:pt x="0" y="1909551"/>
                </a:lnTo>
                <a:lnTo>
                  <a:pt x="0" y="0"/>
                </a:lnTo>
                <a:close/>
              </a:path>
            </a:pathLst>
          </a:custGeom>
          <a:solidFill>
            <a:srgbClr val="D9DFBD"/>
          </a:solidFill>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0" rIns="72000" bIns="0" numCol="1" spcCol="1270" anchor="t" anchorCtr="0">
            <a:spAutoFit/>
          </a:bodyPr>
          <a:lstStyle/>
          <a:p>
            <a:pPr marL="0" lvl="0" indent="0" algn="l" defTabSz="577850">
              <a:lnSpc>
                <a:spcPct val="90000"/>
              </a:lnSpc>
              <a:spcBef>
                <a:spcPct val="0"/>
              </a:spcBef>
              <a:spcAft>
                <a:spcPct val="35000"/>
              </a:spcAft>
              <a:buNone/>
            </a:pPr>
            <a:r>
              <a:rPr lang="ro-RO" sz="2000" b="1" kern="1200"/>
              <a:t>Fiind iertați, nu mai suntem sub condamnarea legii, ci ne bucurăm de privilegiul de a fi sub har </a:t>
            </a:r>
            <a:r>
              <a:rPr lang="ro-RO" sz="2000" b="1" kern="1200" smtClean="0"/>
              <a:t>(Romani 6:14).</a:t>
            </a:r>
            <a:endParaRPr lang="ro-RO" sz="2000" kern="1200"/>
          </a:p>
        </p:txBody>
      </p:sp>
      <p:sp>
        <p:nvSpPr>
          <p:cNvPr id="20" name="Rectángulo 19">
            <a:extLst>
              <a:ext uri="{FF2B5EF4-FFF2-40B4-BE49-F238E27FC236}">
                <a16:creationId xmlns="" xmlns:a16="http://schemas.microsoft.com/office/drawing/2014/main" id="{229462A0-4294-46B2-8732-D9C0FB020C19}"/>
              </a:ext>
            </a:extLst>
          </p:cNvPr>
          <p:cNvSpPr/>
          <p:nvPr/>
        </p:nvSpPr>
        <p:spPr>
          <a:xfrm>
            <a:off x="175775" y="3037332"/>
            <a:ext cx="2028923" cy="2598715"/>
          </a:xfrm>
          <a:prstGeom prst="rect">
            <a:avLst/>
          </a:prstGeom>
          <a:blipFill rotWithShape="1">
            <a:blip r:embed="rId5" cstate="email">
              <a:extLst>
                <a:ext uri="{28A0092B-C50C-407E-A947-70E740481C1C}">
                  <a14:useLocalDpi xmlns="" xmlns:a14="http://schemas.microsoft.com/office/drawing/2010/main"/>
                </a:ext>
              </a:extLst>
            </a:blip>
            <a:srcRect/>
            <a:stretch>
              <a:fillRect/>
            </a:stretch>
          </a:blipFill>
          <a:scene3d>
            <a:camera prst="orthographicFront">
              <a:rot lat="0" lon="0" rev="0"/>
            </a:camera>
            <a:lightRig rig="contrasting" dir="t">
              <a:rot lat="0" lon="0" rev="1200000"/>
            </a:lightRig>
          </a:scene3d>
          <a:sp3d contourW="31750" prstMaterial="flat">
            <a:bevelT w="177800" h="254000"/>
            <a:bevelB w="152400"/>
          </a:sp3d>
        </p:spPr>
        <p:style>
          <a:lnRef idx="0">
            <a:schemeClr val="accent2">
              <a:shade val="80000"/>
              <a:hueOff val="0"/>
              <a:satOff val="0"/>
              <a:lumOff val="0"/>
              <a:alphaOff val="0"/>
            </a:schemeClr>
          </a:lnRef>
          <a:fillRef idx="1">
            <a:scrgbClr r="0" g="0" b="0"/>
          </a:fillRef>
          <a:effectRef idx="1">
            <a:schemeClr val="accent2">
              <a:tint val="40000"/>
              <a:hueOff val="0"/>
              <a:satOff val="0"/>
              <a:lumOff val="0"/>
              <a:alphaOff val="0"/>
            </a:schemeClr>
          </a:effectRef>
          <a:fontRef idx="minor">
            <a:schemeClr val="lt1">
              <a:hueOff val="0"/>
              <a:satOff val="0"/>
              <a:lumOff val="0"/>
              <a:alphaOff val="0"/>
            </a:schemeClr>
          </a:fontRef>
        </p:style>
      </p:sp>
      <p:sp>
        <p:nvSpPr>
          <p:cNvPr id="22" name="Forma libre: forma 21">
            <a:extLst>
              <a:ext uri="{FF2B5EF4-FFF2-40B4-BE49-F238E27FC236}">
                <a16:creationId xmlns="" xmlns:a16="http://schemas.microsoft.com/office/drawing/2014/main" id="{A72BFC51-1081-4308-B0A6-4623F8567D12}"/>
              </a:ext>
            </a:extLst>
          </p:cNvPr>
          <p:cNvSpPr/>
          <p:nvPr/>
        </p:nvSpPr>
        <p:spPr>
          <a:xfrm>
            <a:off x="2434919" y="3826258"/>
            <a:ext cx="2825209" cy="1938992"/>
          </a:xfrm>
          <a:custGeom>
            <a:avLst/>
            <a:gdLst>
              <a:gd name="connsiteX0" fmla="*/ 0 w 1226830"/>
              <a:gd name="connsiteY0" fmla="*/ 0 h 1909551"/>
              <a:gd name="connsiteX1" fmla="*/ 1226830 w 1226830"/>
              <a:gd name="connsiteY1" fmla="*/ 0 h 1909551"/>
              <a:gd name="connsiteX2" fmla="*/ 1226830 w 1226830"/>
              <a:gd name="connsiteY2" fmla="*/ 1909551 h 1909551"/>
              <a:gd name="connsiteX3" fmla="*/ 0 w 1226830"/>
              <a:gd name="connsiteY3" fmla="*/ 1909551 h 1909551"/>
              <a:gd name="connsiteX4" fmla="*/ 0 w 1226830"/>
              <a:gd name="connsiteY4" fmla="*/ 0 h 190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830" h="1909551">
                <a:moveTo>
                  <a:pt x="0" y="0"/>
                </a:moveTo>
                <a:lnTo>
                  <a:pt x="1226830" y="0"/>
                </a:lnTo>
                <a:lnTo>
                  <a:pt x="1226830" y="1909551"/>
                </a:lnTo>
                <a:lnTo>
                  <a:pt x="0" y="1909551"/>
                </a:lnTo>
                <a:lnTo>
                  <a:pt x="0" y="0"/>
                </a:lnTo>
                <a:close/>
              </a:path>
            </a:pathLst>
          </a:custGeom>
          <a:solidFill>
            <a:srgbClr val="D9DFBD"/>
          </a:solidFill>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000" tIns="0" rIns="72000" bIns="0" numCol="1" spcCol="1270" anchor="t" anchorCtr="0">
            <a:spAutoFit/>
          </a:bodyPr>
          <a:lstStyle/>
          <a:p>
            <a:pPr marL="0" lvl="0" indent="0" algn="l" defTabSz="577850">
              <a:lnSpc>
                <a:spcPct val="90000"/>
              </a:lnSpc>
              <a:spcBef>
                <a:spcPct val="0"/>
              </a:spcBef>
              <a:spcAft>
                <a:spcPct val="35000"/>
              </a:spcAft>
              <a:buNone/>
            </a:pPr>
            <a:r>
              <a:rPr lang="ro-RO" sz="2000" b="1" kern="1200" dirty="0"/>
              <a:t>Când avem legea scrisă în inimă, se reflectă în </a:t>
            </a:r>
            <a:r>
              <a:rPr lang="ro-RO" sz="2000" b="1" kern="1200" dirty="0" err="1"/>
              <a:t>viața</a:t>
            </a:r>
            <a:r>
              <a:rPr lang="ro-RO" sz="2000" b="1" kern="1200" dirty="0"/>
              <a:t> noastră caracterul lui Isus; deoarece legea este o copie a caracterului </a:t>
            </a:r>
            <a:r>
              <a:rPr lang="ro-RO" sz="2000" b="1" kern="1200" dirty="0" smtClean="0"/>
              <a:t>Său</a:t>
            </a:r>
            <a:br>
              <a:rPr lang="ro-RO" sz="2000" b="1" kern="1200" dirty="0" smtClean="0"/>
            </a:br>
            <a:r>
              <a:rPr lang="ro-RO" sz="2000" b="1" kern="1200" dirty="0" smtClean="0"/>
              <a:t>(vezi Matei 5-7).</a:t>
            </a:r>
            <a:endParaRPr lang="ro-RO" sz="2000" kern="1200" dirty="0"/>
          </a:p>
        </p:txBody>
      </p:sp>
      <p:sp>
        <p:nvSpPr>
          <p:cNvPr id="7" name="CuadroTexto 6">
            <a:extLst>
              <a:ext uri="{FF2B5EF4-FFF2-40B4-BE49-F238E27FC236}">
                <a16:creationId xmlns="" xmlns:a16="http://schemas.microsoft.com/office/drawing/2014/main" id="{7BD58E9C-F059-4BE7-ACE8-0C06E1CCB480}"/>
              </a:ext>
            </a:extLst>
          </p:cNvPr>
          <p:cNvSpPr txBox="1"/>
          <p:nvPr/>
        </p:nvSpPr>
        <p:spPr>
          <a:xfrm>
            <a:off x="544872" y="5993800"/>
            <a:ext cx="4924124" cy="707886"/>
          </a:xfrm>
          <a:prstGeom prst="rect">
            <a:avLst/>
          </a:prstGeom>
          <a:noFill/>
        </p:spPr>
        <p:txBody>
          <a:bodyPr wrap="square" rtlCol="0">
            <a:spAutoFit/>
          </a:bodyPr>
          <a:lstStyle/>
          <a:p>
            <a:pPr algn="ctr">
              <a:spcBef>
                <a:spcPts val="600"/>
              </a:spcBef>
            </a:pPr>
            <a:r>
              <a:rPr lang="ro-RO" sz="2000" b="1"/>
              <a:t>Cum putem coopera în timp ce Dumnezeu își scrie legea în inima noastră</a:t>
            </a:r>
            <a:r>
              <a:rPr lang="ro-RO" sz="2000" b="1" smtClean="0"/>
              <a:t>?</a:t>
            </a:r>
            <a:endParaRPr lang="ro-RO" sz="2000" b="1"/>
          </a:p>
        </p:txBody>
      </p:sp>
    </p:spTree>
    <p:extLst>
      <p:ext uri="{BB962C8B-B14F-4D97-AF65-F5344CB8AC3E}">
        <p14:creationId xmlns="" xmlns:p14="http://schemas.microsoft.com/office/powerpoint/2010/main" val="27280627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par>
                                <p:cTn id="36" presetID="14" presetClass="entr" presetSubtype="1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randombar(horizont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par>
                                <p:cTn id="47" presetID="14" presetClass="entr" presetSubtype="1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randombar(horizontal)">
                                      <p:cBhvr>
                                        <p:cTn id="49" dur="500"/>
                                        <p:tgtEl>
                                          <p:spTgt spid="14"/>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par>
                                <p:cTn id="53" presetID="14" presetClass="entr" presetSubtype="1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randombar(horizontal)">
                                      <p:cBhvr>
                                        <p:cTn id="55" dur="500"/>
                                        <p:tgtEl>
                                          <p:spTgt spid="20"/>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randombar(horizontal)">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randombar(horizontal)">
                                      <p:cBhvr>
                                        <p:cTn id="63" dur="500"/>
                                        <p:tgtEl>
                                          <p:spTgt spid="7"/>
                                        </p:tgtEl>
                                      </p:cBhvr>
                                    </p:animEffect>
                                  </p:childTnLst>
                                </p:cTn>
                              </p:par>
                              <p:par>
                                <p:cTn id="64" presetID="14" presetClass="entr" presetSubtype="10"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randombar(horizontal)">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18" grpId="0" animBg="1"/>
      <p:bldP spid="19" grpId="0" animBg="1"/>
      <p:bldP spid="22"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D6C652F6-BC3D-42BB-A45B-6181248E84E9}"/>
              </a:ext>
            </a:extLst>
          </p:cNvPr>
          <p:cNvSpPr/>
          <p:nvPr/>
        </p:nvSpPr>
        <p:spPr>
          <a:xfrm>
            <a:off x="1725284" y="693014"/>
            <a:ext cx="6944264" cy="5262979"/>
          </a:xfrm>
          <a:prstGeom prst="rect">
            <a:avLst/>
          </a:prstGeom>
        </p:spPr>
        <p:txBody>
          <a:bodyPr wrap="square">
            <a:spAutoFit/>
          </a:bodyPr>
          <a:lstStyle/>
          <a:p>
            <a:pPr indent="355600">
              <a:spcBef>
                <a:spcPts val="600"/>
              </a:spcBef>
            </a:pPr>
            <a:r>
              <a:rPr lang="es-ES" sz="2400" b="1" dirty="0">
                <a:effectLst>
                  <a:outerShdw blurRad="38100" dist="38100" dir="2700000" algn="tl">
                    <a:srgbClr val="000000">
                      <a:alpha val="43137"/>
                    </a:srgbClr>
                  </a:outerShdw>
                </a:effectLst>
                <a:latin typeface="Arial" pitchFamily="34" charset="0"/>
                <a:cs typeface="Arial" pitchFamily="34" charset="0"/>
              </a:rPr>
              <a:t>“</a:t>
            </a:r>
            <a:r>
              <a:rPr lang="ro-RO" sz="2400" b="1" dirty="0">
                <a:effectLst>
                  <a:outerShdw blurRad="38100" dist="38100" dir="2700000" algn="tl">
                    <a:srgbClr val="000000">
                      <a:alpha val="43137"/>
                    </a:srgbClr>
                  </a:outerShdw>
                </a:effectLst>
                <a:latin typeface="Arial" pitchFamily="34" charset="0"/>
                <a:cs typeface="Arial" pitchFamily="34" charset="0"/>
              </a:rPr>
              <a:t>Legea celor Zece Porunci nu trebuie să fie privită atât de mult din perspectiva interdicțiilor, cât din perspectiva milei. Interdicțiile ei sunt garanția sigură a fericirii care vine prin ascultare. Când este primită în Hristos, ea lucrează în noi curăția caracterului, care ne va aduce bucurie de-a lungul veacurilor veșniciei</a:t>
            </a:r>
            <a:r>
              <a:rPr lang="es-ES" sz="2400" b="1" dirty="0">
                <a:effectLst>
                  <a:outerShdw blurRad="38100" dist="38100" dir="2700000" algn="tl">
                    <a:srgbClr val="000000">
                      <a:alpha val="43137"/>
                    </a:srgbClr>
                  </a:outerShdw>
                </a:effectLst>
                <a:latin typeface="Arial" pitchFamily="34" charset="0"/>
                <a:cs typeface="Arial" pitchFamily="34" charset="0"/>
              </a:rPr>
              <a:t>.</a:t>
            </a:r>
            <a:r>
              <a:rPr lang="ro-RO" sz="2400" b="1" dirty="0">
                <a:effectLst>
                  <a:outerShdw blurRad="38100" dist="38100" dir="2700000" algn="tl">
                    <a:srgbClr val="000000">
                      <a:alpha val="43137"/>
                    </a:srgbClr>
                  </a:outerShdw>
                </a:effectLst>
                <a:latin typeface="Arial" pitchFamily="34" charset="0"/>
                <a:cs typeface="Arial" pitchFamily="34" charset="0"/>
              </a:rPr>
              <a:t> Pentru cel ascultător, ea este un zid apărător. Noi vedem în ea bunătatea lui Dumnezeu care, prin faptul că le descoperă oamenilor principiile neschimbătoare ale neprihănirii, caută să-i apere de relele care vin ca urmare a nelegiuirii.</a:t>
            </a:r>
            <a:r>
              <a:rPr lang="es-ES" sz="2400" b="1" dirty="0">
                <a:effectLst>
                  <a:outerShdw blurRad="38100" dist="38100" dir="2700000" algn="tl">
                    <a:srgbClr val="000000">
                      <a:alpha val="43137"/>
                    </a:srgbClr>
                  </a:outerShdw>
                </a:effectLst>
                <a:latin typeface="Arial" pitchFamily="34" charset="0"/>
                <a:cs typeface="Arial" pitchFamily="34" charset="0"/>
              </a:rPr>
              <a:t>”</a:t>
            </a:r>
          </a:p>
        </p:txBody>
      </p:sp>
      <p:sp>
        <p:nvSpPr>
          <p:cNvPr id="3" name="CuadroTexto 2">
            <a:extLst>
              <a:ext uri="{FF2B5EF4-FFF2-40B4-BE49-F238E27FC236}">
                <a16:creationId xmlns="" xmlns:a16="http://schemas.microsoft.com/office/drawing/2014/main" id="{4428389B-322B-4286-9334-BE06956D9774}"/>
              </a:ext>
            </a:extLst>
          </p:cNvPr>
          <p:cNvSpPr txBox="1"/>
          <p:nvPr/>
        </p:nvSpPr>
        <p:spPr>
          <a:xfrm>
            <a:off x="1250830" y="6122631"/>
            <a:ext cx="7893169" cy="338554"/>
          </a:xfrm>
          <a:prstGeom prst="rect">
            <a:avLst/>
          </a:prstGeom>
          <a:noFill/>
        </p:spPr>
        <p:txBody>
          <a:bodyPr wrap="square" rtlCol="0">
            <a:spAutoFit/>
          </a:bodyPr>
          <a:lstStyle/>
          <a:p>
            <a:pPr algn="ctr"/>
            <a:r>
              <a:rPr lang="es-ES" sz="1600" b="1" dirty="0"/>
              <a:t>E.G.W. (</a:t>
            </a:r>
            <a:r>
              <a:rPr lang="ro-RO" sz="1600" b="1" dirty="0"/>
              <a:t>Solii alese</a:t>
            </a:r>
            <a:r>
              <a:rPr lang="es-ES" sz="1600" b="1" dirty="0"/>
              <a:t>, </a:t>
            </a:r>
            <a:r>
              <a:rPr lang="ro-RO" sz="1600" b="1" dirty="0"/>
              <a:t>vol.1 </a:t>
            </a:r>
            <a:r>
              <a:rPr lang="es-ES" sz="1600" b="1" dirty="0"/>
              <a:t>, p</a:t>
            </a:r>
            <a:r>
              <a:rPr lang="ro-RO" sz="1600" b="1" dirty="0"/>
              <a:t>ag.</a:t>
            </a:r>
            <a:r>
              <a:rPr lang="es-ES" sz="1600" b="1" dirty="0"/>
              <a:t> </a:t>
            </a:r>
            <a:r>
              <a:rPr lang="ro-RO" sz="1600" b="1" dirty="0"/>
              <a:t>114</a:t>
            </a:r>
            <a:r>
              <a:rPr lang="es-ES" sz="1600" b="1" dirty="0"/>
              <a:t>)</a:t>
            </a:r>
          </a:p>
        </p:txBody>
      </p:sp>
    </p:spTree>
    <p:extLst>
      <p:ext uri="{BB962C8B-B14F-4D97-AF65-F5344CB8AC3E}">
        <p14:creationId xmlns="" xmlns:p14="http://schemas.microsoft.com/office/powerpoint/2010/main" val="210375625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Marquesina">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473</TotalTime>
  <Words>832</Words>
  <Application>Microsoft Office PowerPoint</Application>
  <PresentationFormat>Expunere pe ecran (4:3)</PresentationFormat>
  <Paragraphs>50</Paragraphs>
  <Slides>9</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9</vt:i4>
      </vt:variant>
    </vt:vector>
  </HeadingPairs>
  <TitlesOfParts>
    <vt:vector size="16" baseType="lpstr">
      <vt:lpstr>Arial</vt:lpstr>
      <vt:lpstr>Calibri</vt:lpstr>
      <vt:lpstr>Comic Sans MS</vt:lpstr>
      <vt:lpstr>Wingdings</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7 - Drumul credintei</dc:title>
  <dc:subject>Studiu Biblic, Trim. III, 2017 – Evanghelia in Galateni</dc:subject>
  <dc:creator>Sergio Fustero Carreras</dc:creator>
  <cp:keywords>http:/www.fustero.net/es/index_ro.php</cp:keywords>
  <cp:lastModifiedBy>Tronaru Viorel</cp:lastModifiedBy>
  <cp:revision>70</cp:revision>
  <dcterms:created xsi:type="dcterms:W3CDTF">2017-07-13T14:57:48Z</dcterms:created>
  <dcterms:modified xsi:type="dcterms:W3CDTF">2017-08-08T19:20:26Z</dcterms:modified>
</cp:coreProperties>
</file>