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88" r:id="rId4"/>
    <p:sldId id="257" r:id="rId5"/>
    <p:sldId id="258" r:id="rId6"/>
    <p:sldId id="268" r:id="rId7"/>
    <p:sldId id="259" r:id="rId8"/>
    <p:sldId id="283" r:id="rId9"/>
    <p:sldId id="260" r:id="rId10"/>
    <p:sldId id="284" r:id="rId11"/>
    <p:sldId id="261" r:id="rId12"/>
    <p:sldId id="285" r:id="rId13"/>
    <p:sldId id="262" r:id="rId14"/>
    <p:sldId id="287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omic Sans MS" pitchFamily="66" charset="0"/>
      <p:regular r:id="rId20"/>
      <p:bold r:id="rId21"/>
    </p:embeddedFont>
    <p:embeddedFont>
      <p:font typeface="Arial Black" pitchFamily="34" charset="0"/>
      <p:bold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2E27"/>
    <a:srgbClr val="32599E"/>
    <a:srgbClr val="FFFF99"/>
    <a:srgbClr val="B03C3A"/>
    <a:srgbClr val="006260"/>
    <a:srgbClr val="9954CC"/>
    <a:srgbClr val="FFE389"/>
    <a:srgbClr val="4E3E1E"/>
    <a:srgbClr val="816733"/>
    <a:srgbClr val="BC25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95C05-3D8F-46F0-999B-3302C6AFC61F}" type="doc">
      <dgm:prSet loTypeId="urn:microsoft.com/office/officeart/2005/8/layout/hList7#1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E894AF5-47EA-417C-B121-90861202604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360000"/>
        <a:lstStyle/>
        <a:p>
          <a:endParaRPr lang="es-ES" sz="2000" b="1" i="1" dirty="0">
            <a:solidFill>
              <a:schemeClr val="accent4">
                <a:lumMod val="50000"/>
              </a:schemeClr>
            </a:solidFill>
          </a:endParaRPr>
        </a:p>
        <a:p>
          <a:r>
            <a:rPr lang="es-ES" sz="2000" b="1" i="1" dirty="0" err="1">
              <a:solidFill>
                <a:schemeClr val="accent4">
                  <a:lumMod val="50000"/>
                </a:schemeClr>
              </a:solidFill>
            </a:rPr>
            <a:t>Preterist</a:t>
          </a:r>
          <a:r>
            <a:rPr lang="ro-RO" sz="2000" b="1" i="1" dirty="0">
              <a:solidFill>
                <a:schemeClr val="accent4">
                  <a:lumMod val="50000"/>
                </a:schemeClr>
              </a:solidFill>
            </a:rPr>
            <a:t>ă</a:t>
          </a:r>
          <a:r>
            <a:rPr lang="es-ES" sz="2000" b="1" dirty="0"/>
            <a:t>. </a:t>
          </a:r>
          <a:r>
            <a:rPr lang="ro-RO" sz="2000" b="1" dirty="0"/>
            <a:t>Toate întâmplările au avut loc în trecut</a:t>
          </a:r>
          <a:r>
            <a:rPr lang="es-ES" sz="2000" b="1" dirty="0"/>
            <a:t>.</a:t>
          </a:r>
        </a:p>
      </dgm:t>
    </dgm:pt>
    <dgm:pt modelId="{1B0452AF-3EEF-4A11-BE54-5CE67D748D74}" type="parTrans" cxnId="{18525CB8-1363-4A67-8E01-7178B90B0BE2}">
      <dgm:prSet/>
      <dgm:spPr/>
      <dgm:t>
        <a:bodyPr/>
        <a:lstStyle/>
        <a:p>
          <a:endParaRPr lang="es-ES" sz="2000" b="1"/>
        </a:p>
      </dgm:t>
    </dgm:pt>
    <dgm:pt modelId="{08F7A1EB-B841-44D3-B4F1-FEB8329E2FE7}" type="sibTrans" cxnId="{18525CB8-1363-4A67-8E01-7178B90B0BE2}">
      <dgm:prSet/>
      <dgm:spPr/>
      <dgm:t>
        <a:bodyPr/>
        <a:lstStyle/>
        <a:p>
          <a:endParaRPr lang="es-ES" sz="2000" b="1"/>
        </a:p>
      </dgm:t>
    </dgm:pt>
    <dgm:pt modelId="{A124D624-DD3D-4E36-9935-17C6DA4EF0A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360000"/>
        <a:lstStyle/>
        <a:p>
          <a:endParaRPr lang="es-ES" sz="2000" b="1" i="1" dirty="0">
            <a:solidFill>
              <a:schemeClr val="accent6">
                <a:lumMod val="50000"/>
              </a:schemeClr>
            </a:solidFill>
          </a:endParaRPr>
        </a:p>
        <a:p>
          <a:r>
            <a:rPr lang="es-ES" sz="2000" b="1" i="1" dirty="0" err="1">
              <a:solidFill>
                <a:schemeClr val="accent6">
                  <a:lumMod val="50000"/>
                </a:schemeClr>
              </a:solidFill>
            </a:rPr>
            <a:t>Futurist</a:t>
          </a:r>
          <a:r>
            <a:rPr lang="ro-RO" sz="2000" b="1" i="1" dirty="0">
              <a:solidFill>
                <a:schemeClr val="accent6">
                  <a:lumMod val="50000"/>
                </a:schemeClr>
              </a:solidFill>
            </a:rPr>
            <a:t>ă</a:t>
          </a:r>
          <a:r>
            <a:rPr lang="es-ES" sz="2000" b="1" dirty="0"/>
            <a:t>. </a:t>
          </a:r>
          <a:r>
            <a:rPr lang="ro-RO" sz="2000" b="1" dirty="0"/>
            <a:t>Totul se va întâmpla în viitor</a:t>
          </a:r>
          <a:r>
            <a:rPr lang="es-ES" sz="2000" b="1" dirty="0"/>
            <a:t>, </a:t>
          </a:r>
          <a:r>
            <a:rPr lang="ro-RO" sz="2000" b="1" dirty="0"/>
            <a:t>chiar înainte de cea de-a Doua Venire</a:t>
          </a:r>
          <a:r>
            <a:rPr lang="es-ES" sz="2000" b="1" dirty="0"/>
            <a:t>.</a:t>
          </a:r>
        </a:p>
      </dgm:t>
    </dgm:pt>
    <dgm:pt modelId="{A1252BAC-0052-4ADE-8575-83502F6A1BA7}" type="parTrans" cxnId="{63AE02AD-496C-49DB-9B9B-570498EBE151}">
      <dgm:prSet/>
      <dgm:spPr/>
      <dgm:t>
        <a:bodyPr/>
        <a:lstStyle/>
        <a:p>
          <a:endParaRPr lang="es-ES" sz="2000" b="1"/>
        </a:p>
      </dgm:t>
    </dgm:pt>
    <dgm:pt modelId="{C9105AF3-EF07-48A1-8197-61368F2F8396}" type="sibTrans" cxnId="{63AE02AD-496C-49DB-9B9B-570498EBE151}">
      <dgm:prSet/>
      <dgm:spPr/>
      <dgm:t>
        <a:bodyPr/>
        <a:lstStyle/>
        <a:p>
          <a:endParaRPr lang="es-ES" sz="2000" b="1"/>
        </a:p>
      </dgm:t>
    </dgm:pt>
    <dgm:pt modelId="{79392370-5146-4A25-86A5-0850C4B9D872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360000"/>
        <a:lstStyle/>
        <a:p>
          <a:endParaRPr lang="es-ES" sz="2000" b="1" i="1" dirty="0">
            <a:solidFill>
              <a:schemeClr val="accent1">
                <a:lumMod val="50000"/>
              </a:schemeClr>
            </a:solidFill>
          </a:endParaRPr>
        </a:p>
        <a:p>
          <a:r>
            <a:rPr lang="ro-RO" sz="2000" b="1" i="1" dirty="0">
              <a:solidFill>
                <a:schemeClr val="accent1">
                  <a:lumMod val="50000"/>
                </a:schemeClr>
              </a:solidFill>
            </a:rPr>
            <a:t>Istoricistă</a:t>
          </a:r>
          <a:r>
            <a:rPr lang="es-ES" sz="2000" b="1" dirty="0"/>
            <a:t>. </a:t>
          </a:r>
          <a:r>
            <a:rPr lang="ro-RO" sz="2000" b="1" dirty="0" smtClean="0"/>
            <a:t>Profeţiile </a:t>
          </a:r>
          <a:r>
            <a:rPr lang="ro-RO" sz="2000" b="1" dirty="0"/>
            <a:t>se împlinesc pe parcursul istoriei, în prezent </a:t>
          </a:r>
          <a:r>
            <a:rPr lang="ro-RO" sz="2000" b="1" dirty="0" smtClean="0"/>
            <a:t>şi </a:t>
          </a:r>
          <a:r>
            <a:rPr lang="ro-RO" sz="2000" b="1" dirty="0"/>
            <a:t>în viitor.</a:t>
          </a:r>
          <a:endParaRPr lang="es-ES" sz="2000" b="1" dirty="0"/>
        </a:p>
      </dgm:t>
    </dgm:pt>
    <dgm:pt modelId="{ED1C62E0-B489-4850-8B72-C0A9CAC8188A}" type="parTrans" cxnId="{9F2B9DC5-71D9-4321-B576-CFC9A5BD34FC}">
      <dgm:prSet/>
      <dgm:spPr/>
      <dgm:t>
        <a:bodyPr/>
        <a:lstStyle/>
        <a:p>
          <a:endParaRPr lang="es-ES" sz="2000" b="1"/>
        </a:p>
      </dgm:t>
    </dgm:pt>
    <dgm:pt modelId="{FBE3370A-D0EF-4010-ABE3-71C2AE593BB6}" type="sibTrans" cxnId="{9F2B9DC5-71D9-4321-B576-CFC9A5BD34FC}">
      <dgm:prSet/>
      <dgm:spPr/>
      <dgm:t>
        <a:bodyPr/>
        <a:lstStyle/>
        <a:p>
          <a:endParaRPr lang="es-ES" sz="2000" b="1"/>
        </a:p>
      </dgm:t>
    </dgm:pt>
    <dgm:pt modelId="{61ABCD45-B3BC-40E2-82B4-70F5FBBFB942}" type="pres">
      <dgm:prSet presAssocID="{DB795C05-3D8F-46F0-999B-3302C6AFC6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89A9481A-5EC2-4AA9-A98F-91C82767D4F3}" type="pres">
      <dgm:prSet presAssocID="{DB795C05-3D8F-46F0-999B-3302C6AFC61F}" presName="fgShape" presStyleLbl="fgShp" presStyleIdx="0" presStyleCnt="1" custScaleY="25335" custLinFactNeighborY="60975"/>
      <dgm:spPr/>
    </dgm:pt>
    <dgm:pt modelId="{C851F305-63E9-40FB-A2EA-5260F5DC5AB4}" type="pres">
      <dgm:prSet presAssocID="{DB795C05-3D8F-46F0-999B-3302C6AFC61F}" presName="linComp" presStyleCnt="0"/>
      <dgm:spPr/>
    </dgm:pt>
    <dgm:pt modelId="{78AAC0E8-23CE-4EBF-8A87-A1D237CED523}" type="pres">
      <dgm:prSet presAssocID="{7E894AF5-47EA-417C-B121-90861202604E}" presName="compNode" presStyleCnt="0"/>
      <dgm:spPr/>
    </dgm:pt>
    <dgm:pt modelId="{B77057F0-1BA8-4C0B-9135-B8A8C2BFE8A4}" type="pres">
      <dgm:prSet presAssocID="{7E894AF5-47EA-417C-B121-90861202604E}" presName="bkgdShape" presStyleLbl="node1" presStyleIdx="0" presStyleCnt="3"/>
      <dgm:spPr/>
      <dgm:t>
        <a:bodyPr/>
        <a:lstStyle/>
        <a:p>
          <a:endParaRPr lang="ro-RO"/>
        </a:p>
      </dgm:t>
    </dgm:pt>
    <dgm:pt modelId="{BE91B53B-704A-4838-A445-FEE62F48645C}" type="pres">
      <dgm:prSet presAssocID="{7E894AF5-47EA-417C-B121-90861202604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8A8A836-DE56-42F7-8A2E-0AA862A2519C}" type="pres">
      <dgm:prSet presAssocID="{7E894AF5-47EA-417C-B121-90861202604E}" presName="invisiNode" presStyleLbl="node1" presStyleIdx="0" presStyleCnt="3"/>
      <dgm:spPr/>
    </dgm:pt>
    <dgm:pt modelId="{F92BC0E4-3DBC-4C86-B45E-739D955BE175}" type="pres">
      <dgm:prSet presAssocID="{7E894AF5-47EA-417C-B121-90861202604E}" presName="imagNode" presStyleLbl="fgImgPlace1" presStyleIdx="0" presStyleCnt="3" custScaleX="213740" custScaleY="120888" custLinFactNeighborX="-763" custLinFactNeighborY="1503"/>
      <dgm:spPr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289ED46A-0535-4A50-834E-73BC11220CBF}" type="pres">
      <dgm:prSet presAssocID="{08F7A1EB-B841-44D3-B4F1-FEB8329E2FE7}" presName="sibTrans" presStyleLbl="sibTrans2D1" presStyleIdx="0" presStyleCnt="0"/>
      <dgm:spPr/>
      <dgm:t>
        <a:bodyPr/>
        <a:lstStyle/>
        <a:p>
          <a:endParaRPr lang="ro-RO"/>
        </a:p>
      </dgm:t>
    </dgm:pt>
    <dgm:pt modelId="{01C102FD-5E32-4712-8DF2-773ECE939E05}" type="pres">
      <dgm:prSet presAssocID="{A124D624-DD3D-4E36-9935-17C6DA4EF0AB}" presName="compNode" presStyleCnt="0"/>
      <dgm:spPr/>
    </dgm:pt>
    <dgm:pt modelId="{090996B0-D7FA-43C0-AEBB-2D6F8E3174A7}" type="pres">
      <dgm:prSet presAssocID="{A124D624-DD3D-4E36-9935-17C6DA4EF0AB}" presName="bkgdShape" presStyleLbl="node1" presStyleIdx="1" presStyleCnt="3"/>
      <dgm:spPr/>
      <dgm:t>
        <a:bodyPr/>
        <a:lstStyle/>
        <a:p>
          <a:endParaRPr lang="ro-RO"/>
        </a:p>
      </dgm:t>
    </dgm:pt>
    <dgm:pt modelId="{7BBE8564-74FA-43B9-B0D0-A5F5577E5078}" type="pres">
      <dgm:prSet presAssocID="{A124D624-DD3D-4E36-9935-17C6DA4EF0A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62E183B-59B6-43B2-861C-04C04A029AF5}" type="pres">
      <dgm:prSet presAssocID="{A124D624-DD3D-4E36-9935-17C6DA4EF0AB}" presName="invisiNode" presStyleLbl="node1" presStyleIdx="1" presStyleCnt="3"/>
      <dgm:spPr/>
    </dgm:pt>
    <dgm:pt modelId="{E86ED4E6-047A-4AFF-8293-3409B689BD5A}" type="pres">
      <dgm:prSet presAssocID="{A124D624-DD3D-4E36-9935-17C6DA4EF0AB}" presName="imagNode" presStyleLbl="fgImgPlace1" presStyleIdx="1" presStyleCnt="3" custScaleX="213740" custScaleY="120888" custLinFactNeighborX="-763" custLinFactNeighborY="1503"/>
      <dgm:spPr>
        <a:prstGeom prst="round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8FAAC0C8-59F4-44AE-A6A0-A4B1A2C432BB}" type="pres">
      <dgm:prSet presAssocID="{C9105AF3-EF07-48A1-8197-61368F2F8396}" presName="sibTrans" presStyleLbl="sibTrans2D1" presStyleIdx="0" presStyleCnt="0"/>
      <dgm:spPr/>
      <dgm:t>
        <a:bodyPr/>
        <a:lstStyle/>
        <a:p>
          <a:endParaRPr lang="ro-RO"/>
        </a:p>
      </dgm:t>
    </dgm:pt>
    <dgm:pt modelId="{7C3C73C0-2097-47D1-95DF-55087BB49F7D}" type="pres">
      <dgm:prSet presAssocID="{79392370-5146-4A25-86A5-0850C4B9D872}" presName="compNode" presStyleCnt="0"/>
      <dgm:spPr/>
    </dgm:pt>
    <dgm:pt modelId="{4F077ABE-23BF-41CE-961F-FDAF96E29BDA}" type="pres">
      <dgm:prSet presAssocID="{79392370-5146-4A25-86A5-0850C4B9D872}" presName="bkgdShape" presStyleLbl="node1" presStyleIdx="2" presStyleCnt="3"/>
      <dgm:spPr/>
      <dgm:t>
        <a:bodyPr/>
        <a:lstStyle/>
        <a:p>
          <a:endParaRPr lang="ro-RO"/>
        </a:p>
      </dgm:t>
    </dgm:pt>
    <dgm:pt modelId="{455D782A-3EAE-404D-918F-A1486193BC8F}" type="pres">
      <dgm:prSet presAssocID="{79392370-5146-4A25-86A5-0850C4B9D87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FBDCB33-7213-402F-A4BB-4928CAFB9F40}" type="pres">
      <dgm:prSet presAssocID="{79392370-5146-4A25-86A5-0850C4B9D872}" presName="invisiNode" presStyleLbl="node1" presStyleIdx="2" presStyleCnt="3"/>
      <dgm:spPr/>
    </dgm:pt>
    <dgm:pt modelId="{9BF03942-6A13-4D19-8F85-5719B244B1D0}" type="pres">
      <dgm:prSet presAssocID="{79392370-5146-4A25-86A5-0850C4B9D872}" presName="imagNode" presStyleLbl="fgImgPlace1" presStyleIdx="2" presStyleCnt="3" custScaleX="213740" custScaleY="120888" custLinFactNeighborX="-763" custLinFactNeighborY="1503"/>
      <dgm:spPr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</dgm:ptLst>
  <dgm:cxnLst>
    <dgm:cxn modelId="{9F2B9DC5-71D9-4321-B576-CFC9A5BD34FC}" srcId="{DB795C05-3D8F-46F0-999B-3302C6AFC61F}" destId="{79392370-5146-4A25-86A5-0850C4B9D872}" srcOrd="2" destOrd="0" parTransId="{ED1C62E0-B489-4850-8B72-C0A9CAC8188A}" sibTransId="{FBE3370A-D0EF-4010-ABE3-71C2AE593BB6}"/>
    <dgm:cxn modelId="{406E77C3-3410-4008-9BB8-3485E4449EAA}" type="presOf" srcId="{A124D624-DD3D-4E36-9935-17C6DA4EF0AB}" destId="{7BBE8564-74FA-43B9-B0D0-A5F5577E5078}" srcOrd="1" destOrd="0" presId="urn:microsoft.com/office/officeart/2005/8/layout/hList7#1"/>
    <dgm:cxn modelId="{FB9CF17A-7CF6-4132-92AA-E6C8BA92B2F5}" type="presOf" srcId="{7E894AF5-47EA-417C-B121-90861202604E}" destId="{BE91B53B-704A-4838-A445-FEE62F48645C}" srcOrd="1" destOrd="0" presId="urn:microsoft.com/office/officeart/2005/8/layout/hList7#1"/>
    <dgm:cxn modelId="{53797F46-7DEA-4128-BBAF-7E7CF5061AAC}" type="presOf" srcId="{79392370-5146-4A25-86A5-0850C4B9D872}" destId="{4F077ABE-23BF-41CE-961F-FDAF96E29BDA}" srcOrd="0" destOrd="0" presId="urn:microsoft.com/office/officeart/2005/8/layout/hList7#1"/>
    <dgm:cxn modelId="{18525CB8-1363-4A67-8E01-7178B90B0BE2}" srcId="{DB795C05-3D8F-46F0-999B-3302C6AFC61F}" destId="{7E894AF5-47EA-417C-B121-90861202604E}" srcOrd="0" destOrd="0" parTransId="{1B0452AF-3EEF-4A11-BE54-5CE67D748D74}" sibTransId="{08F7A1EB-B841-44D3-B4F1-FEB8329E2FE7}"/>
    <dgm:cxn modelId="{445F9D73-E462-4688-A97D-4BB099583022}" type="presOf" srcId="{7E894AF5-47EA-417C-B121-90861202604E}" destId="{B77057F0-1BA8-4C0B-9135-B8A8C2BFE8A4}" srcOrd="0" destOrd="0" presId="urn:microsoft.com/office/officeart/2005/8/layout/hList7#1"/>
    <dgm:cxn modelId="{1165C8C5-4A71-4F97-A13E-C89DA61885B4}" type="presOf" srcId="{C9105AF3-EF07-48A1-8197-61368F2F8396}" destId="{8FAAC0C8-59F4-44AE-A6A0-A4B1A2C432BB}" srcOrd="0" destOrd="0" presId="urn:microsoft.com/office/officeart/2005/8/layout/hList7#1"/>
    <dgm:cxn modelId="{63AE02AD-496C-49DB-9B9B-570498EBE151}" srcId="{DB795C05-3D8F-46F0-999B-3302C6AFC61F}" destId="{A124D624-DD3D-4E36-9935-17C6DA4EF0AB}" srcOrd="1" destOrd="0" parTransId="{A1252BAC-0052-4ADE-8575-83502F6A1BA7}" sibTransId="{C9105AF3-EF07-48A1-8197-61368F2F8396}"/>
    <dgm:cxn modelId="{7A53E2BB-8631-495E-B975-FCD29A7690DD}" type="presOf" srcId="{A124D624-DD3D-4E36-9935-17C6DA4EF0AB}" destId="{090996B0-D7FA-43C0-AEBB-2D6F8E3174A7}" srcOrd="0" destOrd="0" presId="urn:microsoft.com/office/officeart/2005/8/layout/hList7#1"/>
    <dgm:cxn modelId="{0C02728B-EB7A-4ECE-9716-DA4CCFCCFE1F}" type="presOf" srcId="{08F7A1EB-B841-44D3-B4F1-FEB8329E2FE7}" destId="{289ED46A-0535-4A50-834E-73BC11220CBF}" srcOrd="0" destOrd="0" presId="urn:microsoft.com/office/officeart/2005/8/layout/hList7#1"/>
    <dgm:cxn modelId="{4FDC8C35-7ABA-4548-ABDE-9DFB72293DE0}" type="presOf" srcId="{DB795C05-3D8F-46F0-999B-3302C6AFC61F}" destId="{61ABCD45-B3BC-40E2-82B4-70F5FBBFB942}" srcOrd="0" destOrd="0" presId="urn:microsoft.com/office/officeart/2005/8/layout/hList7#1"/>
    <dgm:cxn modelId="{CE300AF5-D209-41E5-A8A9-1D378C94BBDA}" type="presOf" srcId="{79392370-5146-4A25-86A5-0850C4B9D872}" destId="{455D782A-3EAE-404D-918F-A1486193BC8F}" srcOrd="1" destOrd="0" presId="urn:microsoft.com/office/officeart/2005/8/layout/hList7#1"/>
    <dgm:cxn modelId="{AB6BF6EA-C001-4986-BC05-2332CFA95E20}" type="presParOf" srcId="{61ABCD45-B3BC-40E2-82B4-70F5FBBFB942}" destId="{89A9481A-5EC2-4AA9-A98F-91C82767D4F3}" srcOrd="0" destOrd="0" presId="urn:microsoft.com/office/officeart/2005/8/layout/hList7#1"/>
    <dgm:cxn modelId="{8FD6AB1E-6BE9-4149-B599-3370A63E1B25}" type="presParOf" srcId="{61ABCD45-B3BC-40E2-82B4-70F5FBBFB942}" destId="{C851F305-63E9-40FB-A2EA-5260F5DC5AB4}" srcOrd="1" destOrd="0" presId="urn:microsoft.com/office/officeart/2005/8/layout/hList7#1"/>
    <dgm:cxn modelId="{E8B25188-B917-46E7-BBF8-8FBAFF1103E9}" type="presParOf" srcId="{C851F305-63E9-40FB-A2EA-5260F5DC5AB4}" destId="{78AAC0E8-23CE-4EBF-8A87-A1D237CED523}" srcOrd="0" destOrd="0" presId="urn:microsoft.com/office/officeart/2005/8/layout/hList7#1"/>
    <dgm:cxn modelId="{276BAFFC-C578-4B76-A212-E39743152D9C}" type="presParOf" srcId="{78AAC0E8-23CE-4EBF-8A87-A1D237CED523}" destId="{B77057F0-1BA8-4C0B-9135-B8A8C2BFE8A4}" srcOrd="0" destOrd="0" presId="urn:microsoft.com/office/officeart/2005/8/layout/hList7#1"/>
    <dgm:cxn modelId="{3EA25A76-4DA0-4FAB-8C26-D888348C616D}" type="presParOf" srcId="{78AAC0E8-23CE-4EBF-8A87-A1D237CED523}" destId="{BE91B53B-704A-4838-A445-FEE62F48645C}" srcOrd="1" destOrd="0" presId="urn:microsoft.com/office/officeart/2005/8/layout/hList7#1"/>
    <dgm:cxn modelId="{EEDFAE02-06B3-46E8-9895-26FED1B6BF6F}" type="presParOf" srcId="{78AAC0E8-23CE-4EBF-8A87-A1D237CED523}" destId="{48A8A836-DE56-42F7-8A2E-0AA862A2519C}" srcOrd="2" destOrd="0" presId="urn:microsoft.com/office/officeart/2005/8/layout/hList7#1"/>
    <dgm:cxn modelId="{EE3A7856-E5D4-4414-A17B-90A5FFF2FECE}" type="presParOf" srcId="{78AAC0E8-23CE-4EBF-8A87-A1D237CED523}" destId="{F92BC0E4-3DBC-4C86-B45E-739D955BE175}" srcOrd="3" destOrd="0" presId="urn:microsoft.com/office/officeart/2005/8/layout/hList7#1"/>
    <dgm:cxn modelId="{252B421E-E685-4535-8421-3E2E0D7FFCF1}" type="presParOf" srcId="{C851F305-63E9-40FB-A2EA-5260F5DC5AB4}" destId="{289ED46A-0535-4A50-834E-73BC11220CBF}" srcOrd="1" destOrd="0" presId="urn:microsoft.com/office/officeart/2005/8/layout/hList7#1"/>
    <dgm:cxn modelId="{6DBDEBBE-7F42-407E-9023-AC154C425E9B}" type="presParOf" srcId="{C851F305-63E9-40FB-A2EA-5260F5DC5AB4}" destId="{01C102FD-5E32-4712-8DF2-773ECE939E05}" srcOrd="2" destOrd="0" presId="urn:microsoft.com/office/officeart/2005/8/layout/hList7#1"/>
    <dgm:cxn modelId="{395D8701-3A27-47E5-8A97-CAAF4F993FED}" type="presParOf" srcId="{01C102FD-5E32-4712-8DF2-773ECE939E05}" destId="{090996B0-D7FA-43C0-AEBB-2D6F8E3174A7}" srcOrd="0" destOrd="0" presId="urn:microsoft.com/office/officeart/2005/8/layout/hList7#1"/>
    <dgm:cxn modelId="{CA480B41-FA0F-490E-AC6F-FCB708A67BB4}" type="presParOf" srcId="{01C102FD-5E32-4712-8DF2-773ECE939E05}" destId="{7BBE8564-74FA-43B9-B0D0-A5F5577E5078}" srcOrd="1" destOrd="0" presId="urn:microsoft.com/office/officeart/2005/8/layout/hList7#1"/>
    <dgm:cxn modelId="{9A678849-8D45-42D2-8110-81288F74B0D2}" type="presParOf" srcId="{01C102FD-5E32-4712-8DF2-773ECE939E05}" destId="{462E183B-59B6-43B2-861C-04C04A029AF5}" srcOrd="2" destOrd="0" presId="urn:microsoft.com/office/officeart/2005/8/layout/hList7#1"/>
    <dgm:cxn modelId="{77658314-7F69-4A60-A4B2-FBA87C904457}" type="presParOf" srcId="{01C102FD-5E32-4712-8DF2-773ECE939E05}" destId="{E86ED4E6-047A-4AFF-8293-3409B689BD5A}" srcOrd="3" destOrd="0" presId="urn:microsoft.com/office/officeart/2005/8/layout/hList7#1"/>
    <dgm:cxn modelId="{5260CF59-5BFD-4294-BDBC-84A030C5B2DC}" type="presParOf" srcId="{C851F305-63E9-40FB-A2EA-5260F5DC5AB4}" destId="{8FAAC0C8-59F4-44AE-A6A0-A4B1A2C432BB}" srcOrd="3" destOrd="0" presId="urn:microsoft.com/office/officeart/2005/8/layout/hList7#1"/>
    <dgm:cxn modelId="{331AE9DB-ED84-4E32-A742-D99EFA949444}" type="presParOf" srcId="{C851F305-63E9-40FB-A2EA-5260F5DC5AB4}" destId="{7C3C73C0-2097-47D1-95DF-55087BB49F7D}" srcOrd="4" destOrd="0" presId="urn:microsoft.com/office/officeart/2005/8/layout/hList7#1"/>
    <dgm:cxn modelId="{1B01D5F0-0048-48D2-ABB8-C2DC270EBF96}" type="presParOf" srcId="{7C3C73C0-2097-47D1-95DF-55087BB49F7D}" destId="{4F077ABE-23BF-41CE-961F-FDAF96E29BDA}" srcOrd="0" destOrd="0" presId="urn:microsoft.com/office/officeart/2005/8/layout/hList7#1"/>
    <dgm:cxn modelId="{76BFC623-1CCF-42EC-A1B7-E0C5A3D96B69}" type="presParOf" srcId="{7C3C73C0-2097-47D1-95DF-55087BB49F7D}" destId="{455D782A-3EAE-404D-918F-A1486193BC8F}" srcOrd="1" destOrd="0" presId="urn:microsoft.com/office/officeart/2005/8/layout/hList7#1"/>
    <dgm:cxn modelId="{360551A3-7B61-451A-B79A-BF3773FC8AAA}" type="presParOf" srcId="{7C3C73C0-2097-47D1-95DF-55087BB49F7D}" destId="{2FBDCB33-7213-402F-A4BB-4928CAFB9F40}" srcOrd="2" destOrd="0" presId="urn:microsoft.com/office/officeart/2005/8/layout/hList7#1"/>
    <dgm:cxn modelId="{1E6F75B3-247B-42B4-BC1B-7D3AB2006B45}" type="presParOf" srcId="{7C3C73C0-2097-47D1-95DF-55087BB49F7D}" destId="{9BF03942-6A13-4D19-8F85-5719B244B1D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99B0B-20C7-4939-9FB9-E2B6E6E23ED7}" type="doc">
      <dgm:prSet loTypeId="urn:microsoft.com/office/officeart/2005/8/layout/hierarchy4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14A60387-FBC6-430A-83BC-47B54385376C}">
      <dgm:prSet phldrT="[Texto]"/>
      <dgm:spPr/>
      <dgm:t>
        <a:bodyPr/>
        <a:lstStyle/>
        <a:p>
          <a:r>
            <a:rPr lang="ro-RO" noProof="0" dirty="0" smtClean="0"/>
            <a:t>Perioade profetice</a:t>
          </a:r>
          <a:endParaRPr lang="ro-RO" noProof="0" dirty="0"/>
        </a:p>
      </dgm:t>
    </dgm:pt>
    <dgm:pt modelId="{CAD1EA96-6A23-460D-8A9D-2FB49858C31F}" type="parTrans" cxnId="{B87605B3-B7C7-4341-BD0F-DE5792DD8A03}">
      <dgm:prSet/>
      <dgm:spPr/>
      <dgm:t>
        <a:bodyPr/>
        <a:lstStyle/>
        <a:p>
          <a:endParaRPr lang="es-ES"/>
        </a:p>
      </dgm:t>
    </dgm:pt>
    <dgm:pt modelId="{D03E42AD-DCF8-4189-871F-330EC43CA69F}" type="sibTrans" cxnId="{B87605B3-B7C7-4341-BD0F-DE5792DD8A03}">
      <dgm:prSet/>
      <dgm:spPr/>
      <dgm:t>
        <a:bodyPr/>
        <a:lstStyle/>
        <a:p>
          <a:endParaRPr lang="es-ES"/>
        </a:p>
      </dgm:t>
    </dgm:pt>
    <dgm:pt modelId="{7E189F80-8A43-4EC0-9FF2-EF5F954E073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42 </a:t>
          </a:r>
          <a:r>
            <a:rPr lang="ro-RO" dirty="0">
              <a:solidFill>
                <a:schemeClr val="tx1"/>
              </a:solidFill>
            </a:rPr>
            <a:t>luni</a:t>
          </a:r>
          <a:endParaRPr lang="es-ES" dirty="0">
            <a:solidFill>
              <a:schemeClr val="tx1"/>
            </a:solidFill>
          </a:endParaRPr>
        </a:p>
      </dgm:t>
    </dgm:pt>
    <dgm:pt modelId="{BEFA3C2F-BD01-4250-A6BB-D466E48EAA0B}" type="parTrans" cxnId="{BDD57BD2-43AA-4F63-BA43-D63754239071}">
      <dgm:prSet/>
      <dgm:spPr/>
      <dgm:t>
        <a:bodyPr/>
        <a:lstStyle/>
        <a:p>
          <a:endParaRPr lang="es-ES"/>
        </a:p>
      </dgm:t>
    </dgm:pt>
    <dgm:pt modelId="{70383D15-353A-4943-8A00-EC6E64907E16}" type="sibTrans" cxnId="{BDD57BD2-43AA-4F63-BA43-D63754239071}">
      <dgm:prSet/>
      <dgm:spPr/>
      <dgm:t>
        <a:bodyPr/>
        <a:lstStyle/>
        <a:p>
          <a:endParaRPr lang="es-ES"/>
        </a:p>
      </dgm:t>
    </dgm:pt>
    <dgm:pt modelId="{9D295347-D637-4A88-9D84-9D3F7B30CEB6}">
      <dgm:prSet phldrT="[Texto]" custT="1"/>
      <dgm:spPr/>
      <dgm:t>
        <a:bodyPr/>
        <a:lstStyle/>
        <a:p>
          <a:r>
            <a:rPr lang="es-ES" sz="1900" b="1" dirty="0">
              <a:solidFill>
                <a:schemeClr val="tx1"/>
              </a:solidFill>
            </a:rPr>
            <a:t>Ap. </a:t>
          </a:r>
          <a:r>
            <a:rPr lang="es-ES" sz="1900" b="1" dirty="0" smtClean="0">
              <a:solidFill>
                <a:schemeClr val="tx1"/>
              </a:solidFill>
            </a:rPr>
            <a:t>11:2</a:t>
          </a:r>
          <a:endParaRPr lang="es-ES" sz="1900" b="1" dirty="0">
            <a:solidFill>
              <a:schemeClr val="tx1"/>
            </a:solidFill>
          </a:endParaRPr>
        </a:p>
      </dgm:t>
    </dgm:pt>
    <dgm:pt modelId="{078BDDEC-3402-4061-98B8-4EFC995A5EDF}" type="parTrans" cxnId="{2FFEF3ED-C9D8-4B5A-89CF-F72E50022CD9}">
      <dgm:prSet/>
      <dgm:spPr/>
      <dgm:t>
        <a:bodyPr/>
        <a:lstStyle/>
        <a:p>
          <a:endParaRPr lang="es-ES"/>
        </a:p>
      </dgm:t>
    </dgm:pt>
    <dgm:pt modelId="{7A994724-71AF-4409-B8B3-F95E7650E9DA}" type="sibTrans" cxnId="{2FFEF3ED-C9D8-4B5A-89CF-F72E50022CD9}">
      <dgm:prSet/>
      <dgm:spPr/>
      <dgm:t>
        <a:bodyPr/>
        <a:lstStyle/>
        <a:p>
          <a:endParaRPr lang="es-ES"/>
        </a:p>
      </dgm:t>
    </dgm:pt>
    <dgm:pt modelId="{E278255A-003A-4156-91C0-539EE05AB152}">
      <dgm:prSet phldrT="[Texto]" custT="1"/>
      <dgm:spPr/>
      <dgm:t>
        <a:bodyPr/>
        <a:lstStyle/>
        <a:p>
          <a:r>
            <a:rPr lang="es-ES" sz="1900" b="1" dirty="0">
              <a:solidFill>
                <a:schemeClr val="tx1"/>
              </a:solidFill>
            </a:rPr>
            <a:t>Ap. </a:t>
          </a:r>
          <a:r>
            <a:rPr lang="es-ES" sz="1900" b="1" dirty="0" smtClean="0">
              <a:solidFill>
                <a:schemeClr val="tx1"/>
              </a:solidFill>
            </a:rPr>
            <a:t>13:5</a:t>
          </a:r>
          <a:endParaRPr lang="es-ES" sz="1900" b="1" dirty="0">
            <a:solidFill>
              <a:schemeClr val="tx1"/>
            </a:solidFill>
          </a:endParaRPr>
        </a:p>
      </dgm:t>
    </dgm:pt>
    <dgm:pt modelId="{022C73C7-EAED-459B-9A27-734126EAC136}" type="parTrans" cxnId="{3EED0EC4-F7D8-45F1-A7BF-7128CBAEFB05}">
      <dgm:prSet/>
      <dgm:spPr/>
      <dgm:t>
        <a:bodyPr/>
        <a:lstStyle/>
        <a:p>
          <a:endParaRPr lang="es-ES"/>
        </a:p>
      </dgm:t>
    </dgm:pt>
    <dgm:pt modelId="{91066DF0-4C90-4E12-A7A1-2C38A04866B0}" type="sibTrans" cxnId="{3EED0EC4-F7D8-45F1-A7BF-7128CBAEFB05}">
      <dgm:prSet/>
      <dgm:spPr/>
      <dgm:t>
        <a:bodyPr/>
        <a:lstStyle/>
        <a:p>
          <a:endParaRPr lang="es-ES"/>
        </a:p>
      </dgm:t>
    </dgm:pt>
    <dgm:pt modelId="{68AEFFE7-488B-49E6-AB2A-90AD2B3E4E52}">
      <dgm:prSet phldrT="[Texto]"/>
      <dgm:spPr/>
      <dgm:t>
        <a:bodyPr/>
        <a:lstStyle/>
        <a:p>
          <a:r>
            <a:rPr lang="ro-RO" noProof="0" dirty="0" smtClean="0">
              <a:solidFill>
                <a:schemeClr val="tx1"/>
              </a:solidFill>
            </a:rPr>
            <a:t>1.260 zile</a:t>
          </a:r>
          <a:endParaRPr lang="ro-RO" noProof="0" dirty="0">
            <a:solidFill>
              <a:schemeClr val="tx1"/>
            </a:solidFill>
          </a:endParaRPr>
        </a:p>
      </dgm:t>
    </dgm:pt>
    <dgm:pt modelId="{A3181087-395E-48D9-888D-6E652B52BD2F}" type="parTrans" cxnId="{AA3F8A33-4DB9-45EF-A3F5-E599D3062D65}">
      <dgm:prSet/>
      <dgm:spPr/>
      <dgm:t>
        <a:bodyPr/>
        <a:lstStyle/>
        <a:p>
          <a:endParaRPr lang="es-ES"/>
        </a:p>
      </dgm:t>
    </dgm:pt>
    <dgm:pt modelId="{C81677DF-23A0-4B56-AFC2-342701815448}" type="sibTrans" cxnId="{AA3F8A33-4DB9-45EF-A3F5-E599D3062D65}">
      <dgm:prSet/>
      <dgm:spPr/>
      <dgm:t>
        <a:bodyPr/>
        <a:lstStyle/>
        <a:p>
          <a:endParaRPr lang="es-ES"/>
        </a:p>
      </dgm:t>
    </dgm:pt>
    <dgm:pt modelId="{84E66E04-C0B1-4632-BBC2-E47FEBB4D0EB}">
      <dgm:prSet phldrT="[Texto]" custT="1"/>
      <dgm:spPr/>
      <dgm:t>
        <a:bodyPr/>
        <a:lstStyle/>
        <a:p>
          <a:r>
            <a:rPr lang="es-ES" sz="1900" b="1" dirty="0">
              <a:solidFill>
                <a:schemeClr val="tx1"/>
              </a:solidFill>
            </a:rPr>
            <a:t>Ap. </a:t>
          </a:r>
          <a:r>
            <a:rPr lang="es-ES" sz="1900" b="1" dirty="0" smtClean="0">
              <a:solidFill>
                <a:schemeClr val="tx1"/>
              </a:solidFill>
            </a:rPr>
            <a:t>11:3</a:t>
          </a:r>
          <a:endParaRPr lang="es-ES" sz="1900" b="1" dirty="0">
            <a:solidFill>
              <a:schemeClr val="tx1"/>
            </a:solidFill>
          </a:endParaRPr>
        </a:p>
      </dgm:t>
    </dgm:pt>
    <dgm:pt modelId="{1A2A2645-23EC-4936-BCF9-DE1753B6E8A5}" type="parTrans" cxnId="{FC8A44D0-D059-4CF2-858D-67A740C42630}">
      <dgm:prSet/>
      <dgm:spPr/>
      <dgm:t>
        <a:bodyPr/>
        <a:lstStyle/>
        <a:p>
          <a:endParaRPr lang="es-ES"/>
        </a:p>
      </dgm:t>
    </dgm:pt>
    <dgm:pt modelId="{38AEA223-AB55-46B5-B901-DEEE52E669EB}" type="sibTrans" cxnId="{FC8A44D0-D059-4CF2-858D-67A740C42630}">
      <dgm:prSet/>
      <dgm:spPr/>
      <dgm:t>
        <a:bodyPr/>
        <a:lstStyle/>
        <a:p>
          <a:endParaRPr lang="es-ES"/>
        </a:p>
      </dgm:t>
    </dgm:pt>
    <dgm:pt modelId="{3F175B38-F605-4884-B78D-2119B7E84C90}">
      <dgm:prSet phldrT="[Texto]"/>
      <dgm:spPr/>
      <dgm:t>
        <a:bodyPr/>
        <a:lstStyle/>
        <a:p>
          <a:r>
            <a:rPr lang="ro-RO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Înconjurarea </a:t>
          </a:r>
          <a:r>
            <a:rPr lang="ro-RO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oraşului </a:t>
          </a:r>
          <a:r>
            <a:rPr lang="ro-RO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sfânt</a:t>
          </a:r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B1F1E8-72DE-496C-A02F-B530F591F51C}" type="parTrans" cxnId="{879FED61-CF43-4BD0-813C-D09745BD76FA}">
      <dgm:prSet/>
      <dgm:spPr/>
      <dgm:t>
        <a:bodyPr/>
        <a:lstStyle/>
        <a:p>
          <a:endParaRPr lang="es-ES"/>
        </a:p>
      </dgm:t>
    </dgm:pt>
    <dgm:pt modelId="{8DC177CC-5AFB-495C-9EB5-AC0FD0AC8C39}" type="sibTrans" cxnId="{879FED61-CF43-4BD0-813C-D09745BD76FA}">
      <dgm:prSet/>
      <dgm:spPr/>
      <dgm:t>
        <a:bodyPr/>
        <a:lstStyle/>
        <a:p>
          <a:endParaRPr lang="es-ES"/>
        </a:p>
      </dgm:t>
    </dgm:pt>
    <dgm:pt modelId="{3BE56644-D93F-4B65-BEC0-CC109F56D38B}">
      <dgm:prSet phldrT="[Texto]"/>
      <dgm:spPr/>
      <dgm:t>
        <a:bodyPr/>
        <a:lstStyle/>
        <a:p>
          <a:r>
            <a:rPr lang="ro-RO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Autoritatea fiarei</a:t>
          </a:r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B4B310-9AF5-4B87-A57B-F815363E0B1A}" type="parTrans" cxnId="{0E34CBB5-C57B-460B-84C5-08688F2343C7}">
      <dgm:prSet/>
      <dgm:spPr/>
      <dgm:t>
        <a:bodyPr/>
        <a:lstStyle/>
        <a:p>
          <a:endParaRPr lang="es-ES"/>
        </a:p>
      </dgm:t>
    </dgm:pt>
    <dgm:pt modelId="{1CF3DC15-CBED-4980-8558-1387D8C1D5DC}" type="sibTrans" cxnId="{0E34CBB5-C57B-460B-84C5-08688F2343C7}">
      <dgm:prSet/>
      <dgm:spPr/>
      <dgm:t>
        <a:bodyPr/>
        <a:lstStyle/>
        <a:p>
          <a:endParaRPr lang="es-ES"/>
        </a:p>
      </dgm:t>
    </dgm:pt>
    <dgm:pt modelId="{40D73F2D-86EE-4181-9076-C646FFF8FCB8}">
      <dgm:prSet phldrT="[Texto]"/>
      <dgm:spPr/>
      <dgm:t>
        <a:bodyPr/>
        <a:lstStyle/>
        <a:p>
          <a:r>
            <a:rPr lang="ro-RO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Martorii</a:t>
          </a:r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4D7E7-400E-4080-83C9-BFBE64F530D0}" type="parTrans" cxnId="{816AACE3-8EAF-4D1E-A576-5EE25E88CCFB}">
      <dgm:prSet/>
      <dgm:spPr/>
      <dgm:t>
        <a:bodyPr/>
        <a:lstStyle/>
        <a:p>
          <a:endParaRPr lang="es-ES"/>
        </a:p>
      </dgm:t>
    </dgm:pt>
    <dgm:pt modelId="{DF6FCD38-35BA-4D7F-81C2-FAFFD55DE8FA}" type="sibTrans" cxnId="{816AACE3-8EAF-4D1E-A576-5EE25E88CCFB}">
      <dgm:prSet/>
      <dgm:spPr/>
      <dgm:t>
        <a:bodyPr/>
        <a:lstStyle/>
        <a:p>
          <a:endParaRPr lang="es-ES"/>
        </a:p>
      </dgm:t>
    </dgm:pt>
    <dgm:pt modelId="{C318267F-3F7A-47A6-AB63-4E52F5B39D28}">
      <dgm:prSet phldrT="[Texto]" custT="1"/>
      <dgm:spPr/>
      <dgm:t>
        <a:bodyPr/>
        <a:lstStyle/>
        <a:p>
          <a:r>
            <a:rPr lang="es-ES" sz="1900" b="1" dirty="0">
              <a:solidFill>
                <a:schemeClr val="tx1"/>
              </a:solidFill>
            </a:rPr>
            <a:t>Ap. </a:t>
          </a:r>
          <a:r>
            <a:rPr lang="es-ES" sz="1900" b="1" dirty="0" smtClean="0">
              <a:solidFill>
                <a:schemeClr val="tx1"/>
              </a:solidFill>
            </a:rPr>
            <a:t>12:6</a:t>
          </a:r>
          <a:endParaRPr lang="es-ES" sz="1900" b="1" dirty="0">
            <a:solidFill>
              <a:schemeClr val="tx1"/>
            </a:solidFill>
          </a:endParaRPr>
        </a:p>
      </dgm:t>
    </dgm:pt>
    <dgm:pt modelId="{63468A75-0132-4C8B-8A39-46E084224DFE}" type="parTrans" cxnId="{F61448AB-7F15-4CCA-B35D-ED7373DD661A}">
      <dgm:prSet/>
      <dgm:spPr/>
      <dgm:t>
        <a:bodyPr/>
        <a:lstStyle/>
        <a:p>
          <a:endParaRPr lang="es-ES"/>
        </a:p>
      </dgm:t>
    </dgm:pt>
    <dgm:pt modelId="{36FC593C-9A52-4E46-B309-4E3FB278F04C}" type="sibTrans" cxnId="{F61448AB-7F15-4CCA-B35D-ED7373DD661A}">
      <dgm:prSet/>
      <dgm:spPr/>
      <dgm:t>
        <a:bodyPr/>
        <a:lstStyle/>
        <a:p>
          <a:endParaRPr lang="es-ES"/>
        </a:p>
      </dgm:t>
    </dgm:pt>
    <dgm:pt modelId="{710DF25C-BC02-430E-B188-FD7BBCD55D7F}">
      <dgm:prSet phldrT="[Texto]"/>
      <dgm:spPr/>
      <dgm:t>
        <a:bodyPr/>
        <a:lstStyle/>
        <a:p>
          <a:r>
            <a:rPr lang="ro-RO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Femeia din </a:t>
          </a:r>
          <a:r>
            <a:rPr lang="ro-RO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deşert</a:t>
          </a:r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1B28B1-F9AF-40C9-BCEA-30724A84663C}" type="parTrans" cxnId="{1332AD94-C9DA-49DE-9C8B-2C54EDF364B3}">
      <dgm:prSet/>
      <dgm:spPr/>
      <dgm:t>
        <a:bodyPr/>
        <a:lstStyle/>
        <a:p>
          <a:endParaRPr lang="es-ES"/>
        </a:p>
      </dgm:t>
    </dgm:pt>
    <dgm:pt modelId="{1F96B462-0FCC-49E1-A51C-4559B4CF8164}" type="sibTrans" cxnId="{1332AD94-C9DA-49DE-9C8B-2C54EDF364B3}">
      <dgm:prSet/>
      <dgm:spPr/>
      <dgm:t>
        <a:bodyPr/>
        <a:lstStyle/>
        <a:p>
          <a:endParaRPr lang="es-ES"/>
        </a:p>
      </dgm:t>
    </dgm:pt>
    <dgm:pt modelId="{546724C4-FD22-4693-AB2C-E9779F5E63AA}">
      <dgm:prSet phldrT="[Texto]"/>
      <dgm:spPr/>
      <dgm:t>
        <a:bodyPr/>
        <a:lstStyle/>
        <a:p>
          <a:r>
            <a:rPr lang="ro-RO" dirty="0">
              <a:solidFill>
                <a:schemeClr val="tx1"/>
              </a:solidFill>
            </a:rPr>
            <a:t>O vreme, două vremi </a:t>
          </a:r>
          <a:r>
            <a:rPr lang="ro-RO" dirty="0" smtClean="0">
              <a:solidFill>
                <a:schemeClr val="tx1"/>
              </a:solidFill>
            </a:rPr>
            <a:t>şi </a:t>
          </a:r>
          <a:r>
            <a:rPr lang="ro-RO" dirty="0">
              <a:solidFill>
                <a:schemeClr val="tx1"/>
              </a:solidFill>
            </a:rPr>
            <a:t>½ vreme</a:t>
          </a:r>
          <a:endParaRPr lang="es-ES" dirty="0">
            <a:solidFill>
              <a:schemeClr val="tx1"/>
            </a:solidFill>
          </a:endParaRPr>
        </a:p>
      </dgm:t>
    </dgm:pt>
    <dgm:pt modelId="{68C2AA3B-7231-4752-B77D-CD4335B6723D}" type="parTrans" cxnId="{579E314F-0423-4B10-A31F-7CC8A6F5645D}">
      <dgm:prSet/>
      <dgm:spPr/>
      <dgm:t>
        <a:bodyPr/>
        <a:lstStyle/>
        <a:p>
          <a:endParaRPr lang="es-ES"/>
        </a:p>
      </dgm:t>
    </dgm:pt>
    <dgm:pt modelId="{A5B78F92-C72E-45E8-A2E7-D7AF31405108}" type="sibTrans" cxnId="{579E314F-0423-4B10-A31F-7CC8A6F5645D}">
      <dgm:prSet/>
      <dgm:spPr/>
      <dgm:t>
        <a:bodyPr/>
        <a:lstStyle/>
        <a:p>
          <a:endParaRPr lang="es-ES"/>
        </a:p>
      </dgm:t>
    </dgm:pt>
    <dgm:pt modelId="{E519C30A-5419-45C4-A8B7-39D79A4A9FD6}">
      <dgm:prSet phldrT="[Texto]" custT="1"/>
      <dgm:spPr/>
      <dgm:t>
        <a:bodyPr/>
        <a:lstStyle/>
        <a:p>
          <a:r>
            <a:rPr lang="es-ES" sz="1900" b="1" dirty="0" smtClean="0">
              <a:solidFill>
                <a:schemeClr val="tx1"/>
              </a:solidFill>
            </a:rPr>
            <a:t>D</a:t>
          </a:r>
          <a:r>
            <a:rPr lang="ro-RO" sz="1900" b="1" dirty="0" smtClean="0">
              <a:solidFill>
                <a:schemeClr val="tx1"/>
              </a:solidFill>
            </a:rPr>
            <a:t>a</a:t>
          </a:r>
          <a:r>
            <a:rPr lang="es-ES" sz="1900" b="1" dirty="0" smtClean="0">
              <a:solidFill>
                <a:schemeClr val="tx1"/>
              </a:solidFill>
            </a:rPr>
            <a:t>n</a:t>
          </a:r>
          <a:r>
            <a:rPr lang="es-ES" sz="1900" b="1" dirty="0">
              <a:solidFill>
                <a:schemeClr val="tx1"/>
              </a:solidFill>
            </a:rPr>
            <a:t>. </a:t>
          </a:r>
          <a:r>
            <a:rPr lang="es-ES" sz="1900" b="1" dirty="0" smtClean="0">
              <a:solidFill>
                <a:schemeClr val="tx1"/>
              </a:solidFill>
            </a:rPr>
            <a:t>7:25</a:t>
          </a:r>
          <a:endParaRPr lang="es-ES" sz="1900" b="1" dirty="0">
            <a:solidFill>
              <a:schemeClr val="tx1"/>
            </a:solidFill>
          </a:endParaRPr>
        </a:p>
      </dgm:t>
    </dgm:pt>
    <dgm:pt modelId="{D674291A-BC37-4133-85B6-8AA1A9486E45}" type="parTrans" cxnId="{E698C055-7967-4665-A7C2-2C32267C7A32}">
      <dgm:prSet/>
      <dgm:spPr/>
      <dgm:t>
        <a:bodyPr/>
        <a:lstStyle/>
        <a:p>
          <a:endParaRPr lang="es-ES"/>
        </a:p>
      </dgm:t>
    </dgm:pt>
    <dgm:pt modelId="{63516C84-4B31-4362-AE54-FEDCFCC191E6}" type="sibTrans" cxnId="{E698C055-7967-4665-A7C2-2C32267C7A32}">
      <dgm:prSet/>
      <dgm:spPr/>
      <dgm:t>
        <a:bodyPr/>
        <a:lstStyle/>
        <a:p>
          <a:endParaRPr lang="es-ES"/>
        </a:p>
      </dgm:t>
    </dgm:pt>
    <dgm:pt modelId="{92A27338-98CE-46D8-BA68-D14E1099C9BC}">
      <dgm:prSet phldrT="[Texto]"/>
      <dgm:spPr/>
      <dgm:t>
        <a:bodyPr/>
        <a:lstStyle/>
        <a:p>
          <a:r>
            <a:rPr lang="ro-RO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Autoritatea fiarei</a:t>
          </a:r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9AD57-0076-4496-834E-469A91B3D8EA}" type="parTrans" cxnId="{891B8BA0-75EE-455D-A16A-426F669A61E5}">
      <dgm:prSet/>
      <dgm:spPr/>
      <dgm:t>
        <a:bodyPr/>
        <a:lstStyle/>
        <a:p>
          <a:endParaRPr lang="es-ES"/>
        </a:p>
      </dgm:t>
    </dgm:pt>
    <dgm:pt modelId="{6A66BF3B-D9D9-40B4-9EA9-AC8D39C60F94}" type="sibTrans" cxnId="{891B8BA0-75EE-455D-A16A-426F669A61E5}">
      <dgm:prSet/>
      <dgm:spPr/>
      <dgm:t>
        <a:bodyPr/>
        <a:lstStyle/>
        <a:p>
          <a:endParaRPr lang="es-ES"/>
        </a:p>
      </dgm:t>
    </dgm:pt>
    <dgm:pt modelId="{6CD5DC0B-AA18-470F-9315-C2904A597F36}">
      <dgm:prSet phldrT="[Texto]" custT="1"/>
      <dgm:spPr/>
      <dgm:t>
        <a:bodyPr/>
        <a:lstStyle/>
        <a:p>
          <a:r>
            <a:rPr lang="es-ES" sz="1900" b="1" dirty="0">
              <a:solidFill>
                <a:schemeClr val="tx1"/>
              </a:solidFill>
            </a:rPr>
            <a:t>Ap. </a:t>
          </a:r>
          <a:r>
            <a:rPr lang="es-ES" sz="1900" b="1" dirty="0" smtClean="0">
              <a:solidFill>
                <a:schemeClr val="tx1"/>
              </a:solidFill>
            </a:rPr>
            <a:t>12:14</a:t>
          </a:r>
          <a:endParaRPr lang="es-ES" sz="1900" b="1" dirty="0">
            <a:solidFill>
              <a:schemeClr val="tx1"/>
            </a:solidFill>
          </a:endParaRPr>
        </a:p>
      </dgm:t>
    </dgm:pt>
    <dgm:pt modelId="{8E2D50D5-9691-46FB-AB4B-485D993F7862}" type="parTrans" cxnId="{3E214EE7-3D1B-4534-8444-D451D1BC7952}">
      <dgm:prSet/>
      <dgm:spPr/>
      <dgm:t>
        <a:bodyPr/>
        <a:lstStyle/>
        <a:p>
          <a:endParaRPr lang="es-ES"/>
        </a:p>
      </dgm:t>
    </dgm:pt>
    <dgm:pt modelId="{787E62FC-B935-4327-A4B8-4FEC562FE7F6}" type="sibTrans" cxnId="{3E214EE7-3D1B-4534-8444-D451D1BC7952}">
      <dgm:prSet/>
      <dgm:spPr/>
      <dgm:t>
        <a:bodyPr/>
        <a:lstStyle/>
        <a:p>
          <a:endParaRPr lang="es-ES"/>
        </a:p>
      </dgm:t>
    </dgm:pt>
    <dgm:pt modelId="{8CB37F3C-7C14-420F-B750-614383C706B1}">
      <dgm:prSet phldrT="[Texto]"/>
      <dgm:spPr/>
      <dgm:t>
        <a:bodyPr/>
        <a:lstStyle/>
        <a:p>
          <a:r>
            <a:rPr lang="ro-RO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Femeia din </a:t>
          </a:r>
          <a:r>
            <a:rPr lang="ro-RO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deşert</a:t>
          </a:r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718AE0-A31E-444B-A256-D249CF6BB7DC}" type="parTrans" cxnId="{83717873-6DB3-43DA-8080-455A1EA63E38}">
      <dgm:prSet/>
      <dgm:spPr/>
      <dgm:t>
        <a:bodyPr/>
        <a:lstStyle/>
        <a:p>
          <a:endParaRPr lang="es-ES"/>
        </a:p>
      </dgm:t>
    </dgm:pt>
    <dgm:pt modelId="{9AECDEDB-A9F9-47A1-B699-60EE47BBDEB4}" type="sibTrans" cxnId="{83717873-6DB3-43DA-8080-455A1EA63E38}">
      <dgm:prSet/>
      <dgm:spPr/>
      <dgm:t>
        <a:bodyPr/>
        <a:lstStyle/>
        <a:p>
          <a:endParaRPr lang="es-ES"/>
        </a:p>
      </dgm:t>
    </dgm:pt>
    <dgm:pt modelId="{30609375-DA24-4269-BC26-2EFAE6D7DD4E}" type="pres">
      <dgm:prSet presAssocID="{9EB99B0B-20C7-4939-9FB9-E2B6E6E23E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79EA9BCA-F9E9-476E-B720-59DC4E717A87}" type="pres">
      <dgm:prSet presAssocID="{14A60387-FBC6-430A-83BC-47B54385376C}" presName="vertOne" presStyleCnt="0"/>
      <dgm:spPr/>
    </dgm:pt>
    <dgm:pt modelId="{734A29B9-5E0B-4BF8-BA54-994E4A54CD6A}" type="pres">
      <dgm:prSet presAssocID="{14A60387-FBC6-430A-83BC-47B5438537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1BA4C0A-D548-416B-931A-2BEFE43562F5}" type="pres">
      <dgm:prSet presAssocID="{14A60387-FBC6-430A-83BC-47B54385376C}" presName="parTransOne" presStyleCnt="0"/>
      <dgm:spPr/>
    </dgm:pt>
    <dgm:pt modelId="{7D160E98-8F12-411B-8904-62C11EECEDBE}" type="pres">
      <dgm:prSet presAssocID="{14A60387-FBC6-430A-83BC-47B54385376C}" presName="horzOne" presStyleCnt="0"/>
      <dgm:spPr/>
    </dgm:pt>
    <dgm:pt modelId="{F14E212C-B30D-4F19-81DF-5B72ABE594A5}" type="pres">
      <dgm:prSet presAssocID="{7E189F80-8A43-4EC0-9FF2-EF5F954E0731}" presName="vertTwo" presStyleCnt="0"/>
      <dgm:spPr/>
    </dgm:pt>
    <dgm:pt modelId="{5891ABA0-F8F5-42F7-9366-B265A0081125}" type="pres">
      <dgm:prSet presAssocID="{7E189F80-8A43-4EC0-9FF2-EF5F954E073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7D7F06C2-4BE7-49FF-945F-C2E4DE353556}" type="pres">
      <dgm:prSet presAssocID="{7E189F80-8A43-4EC0-9FF2-EF5F954E0731}" presName="parTransTwo" presStyleCnt="0"/>
      <dgm:spPr/>
    </dgm:pt>
    <dgm:pt modelId="{71B3CE1E-B7CD-477A-9359-D510D19A5029}" type="pres">
      <dgm:prSet presAssocID="{7E189F80-8A43-4EC0-9FF2-EF5F954E0731}" presName="horzTwo" presStyleCnt="0"/>
      <dgm:spPr/>
    </dgm:pt>
    <dgm:pt modelId="{62CD9A91-F36B-4650-A6F0-68222E94FF9C}" type="pres">
      <dgm:prSet presAssocID="{9D295347-D637-4A88-9D84-9D3F7B30CEB6}" presName="vertThree" presStyleCnt="0"/>
      <dgm:spPr/>
    </dgm:pt>
    <dgm:pt modelId="{278C29CD-3E33-49DB-9B55-BD2AC36E5113}" type="pres">
      <dgm:prSet presAssocID="{9D295347-D637-4A88-9D84-9D3F7B30CEB6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F5F619B8-50B7-448D-8DD4-DC1C6AA96C97}" type="pres">
      <dgm:prSet presAssocID="{9D295347-D637-4A88-9D84-9D3F7B30CEB6}" presName="parTransThree" presStyleCnt="0"/>
      <dgm:spPr/>
    </dgm:pt>
    <dgm:pt modelId="{273F9A85-F9EE-442F-AEEE-0996CA70817B}" type="pres">
      <dgm:prSet presAssocID="{9D295347-D637-4A88-9D84-9D3F7B30CEB6}" presName="horzThree" presStyleCnt="0"/>
      <dgm:spPr/>
    </dgm:pt>
    <dgm:pt modelId="{E3E13EB6-4A0E-478A-A9FC-CD77EF84ECD9}" type="pres">
      <dgm:prSet presAssocID="{3F175B38-F605-4884-B78D-2119B7E84C90}" presName="vertFour" presStyleCnt="0">
        <dgm:presLayoutVars>
          <dgm:chPref val="3"/>
        </dgm:presLayoutVars>
      </dgm:prSet>
      <dgm:spPr/>
    </dgm:pt>
    <dgm:pt modelId="{864B05D2-7286-4318-A6B4-5DCB0E8E0506}" type="pres">
      <dgm:prSet presAssocID="{3F175B38-F605-4884-B78D-2119B7E84C90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180179CE-E87D-4A0E-95E5-D4F13B8A7794}" type="pres">
      <dgm:prSet presAssocID="{3F175B38-F605-4884-B78D-2119B7E84C90}" presName="horzFour" presStyleCnt="0"/>
      <dgm:spPr/>
    </dgm:pt>
    <dgm:pt modelId="{60A71197-8D4E-4B19-BA23-64E9F615F32C}" type="pres">
      <dgm:prSet presAssocID="{7A994724-71AF-4409-B8B3-F95E7650E9DA}" presName="sibSpaceThree" presStyleCnt="0"/>
      <dgm:spPr/>
    </dgm:pt>
    <dgm:pt modelId="{9D6D2FD9-DE35-4666-8A4B-6F33AC049CB2}" type="pres">
      <dgm:prSet presAssocID="{E278255A-003A-4156-91C0-539EE05AB152}" presName="vertThree" presStyleCnt="0"/>
      <dgm:spPr/>
    </dgm:pt>
    <dgm:pt modelId="{F5846380-E998-49AC-AC31-3F9EF955B4AB}" type="pres">
      <dgm:prSet presAssocID="{E278255A-003A-4156-91C0-539EE05AB152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B7A2397B-D487-4804-A940-AA5DE31EEB9B}" type="pres">
      <dgm:prSet presAssocID="{E278255A-003A-4156-91C0-539EE05AB152}" presName="parTransThree" presStyleCnt="0"/>
      <dgm:spPr/>
    </dgm:pt>
    <dgm:pt modelId="{21BE5DFC-18F9-4EFD-872E-621139D07BA5}" type="pres">
      <dgm:prSet presAssocID="{E278255A-003A-4156-91C0-539EE05AB152}" presName="horzThree" presStyleCnt="0"/>
      <dgm:spPr/>
    </dgm:pt>
    <dgm:pt modelId="{B0A7CC5A-C01B-40EA-8F5C-38DC6AB1F257}" type="pres">
      <dgm:prSet presAssocID="{3BE56644-D93F-4B65-BEC0-CC109F56D38B}" presName="vertFour" presStyleCnt="0">
        <dgm:presLayoutVars>
          <dgm:chPref val="3"/>
        </dgm:presLayoutVars>
      </dgm:prSet>
      <dgm:spPr/>
    </dgm:pt>
    <dgm:pt modelId="{40037A5C-9ED2-4DE6-8F8D-D57F5A24CF21}" type="pres">
      <dgm:prSet presAssocID="{3BE56644-D93F-4B65-BEC0-CC109F56D38B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EB655B57-58AE-4185-A423-5EA111F33BE1}" type="pres">
      <dgm:prSet presAssocID="{3BE56644-D93F-4B65-BEC0-CC109F56D38B}" presName="horzFour" presStyleCnt="0"/>
      <dgm:spPr/>
    </dgm:pt>
    <dgm:pt modelId="{E0E5BA54-0817-4DCE-976C-0670DEDA69C4}" type="pres">
      <dgm:prSet presAssocID="{70383D15-353A-4943-8A00-EC6E64907E16}" presName="sibSpaceTwo" presStyleCnt="0"/>
      <dgm:spPr/>
    </dgm:pt>
    <dgm:pt modelId="{1977B31B-D575-43DD-AE1C-72DABCF17DFB}" type="pres">
      <dgm:prSet presAssocID="{68AEFFE7-488B-49E6-AB2A-90AD2B3E4E52}" presName="vertTwo" presStyleCnt="0"/>
      <dgm:spPr/>
    </dgm:pt>
    <dgm:pt modelId="{7E0E03BD-0152-48CE-A324-76B2254DD11F}" type="pres">
      <dgm:prSet presAssocID="{68AEFFE7-488B-49E6-AB2A-90AD2B3E4E52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5973A4A9-FEB5-4925-A92F-BD32611060B1}" type="pres">
      <dgm:prSet presAssocID="{68AEFFE7-488B-49E6-AB2A-90AD2B3E4E52}" presName="parTransTwo" presStyleCnt="0"/>
      <dgm:spPr/>
    </dgm:pt>
    <dgm:pt modelId="{125A187B-EA7F-4A9E-A43A-18BB89761406}" type="pres">
      <dgm:prSet presAssocID="{68AEFFE7-488B-49E6-AB2A-90AD2B3E4E52}" presName="horzTwo" presStyleCnt="0"/>
      <dgm:spPr/>
    </dgm:pt>
    <dgm:pt modelId="{6CC6F7C9-9EAE-4BAF-9C22-996DBE32FAAD}" type="pres">
      <dgm:prSet presAssocID="{84E66E04-C0B1-4632-BBC2-E47FEBB4D0EB}" presName="vertThree" presStyleCnt="0"/>
      <dgm:spPr/>
    </dgm:pt>
    <dgm:pt modelId="{5C41FBB2-E7B8-4C9C-9C7A-E3FCF5EBC7EA}" type="pres">
      <dgm:prSet presAssocID="{84E66E04-C0B1-4632-BBC2-E47FEBB4D0EB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B2CA8AC-CF86-4A0D-8B51-9AA6B51B7198}" type="pres">
      <dgm:prSet presAssocID="{84E66E04-C0B1-4632-BBC2-E47FEBB4D0EB}" presName="parTransThree" presStyleCnt="0"/>
      <dgm:spPr/>
    </dgm:pt>
    <dgm:pt modelId="{77238CE1-D9F2-4B23-B851-0676A8C2D840}" type="pres">
      <dgm:prSet presAssocID="{84E66E04-C0B1-4632-BBC2-E47FEBB4D0EB}" presName="horzThree" presStyleCnt="0"/>
      <dgm:spPr/>
    </dgm:pt>
    <dgm:pt modelId="{A328FB59-8EF7-4105-915D-F4C55111AEE6}" type="pres">
      <dgm:prSet presAssocID="{40D73F2D-86EE-4181-9076-C646FFF8FCB8}" presName="vertFour" presStyleCnt="0">
        <dgm:presLayoutVars>
          <dgm:chPref val="3"/>
        </dgm:presLayoutVars>
      </dgm:prSet>
      <dgm:spPr/>
    </dgm:pt>
    <dgm:pt modelId="{A3260917-3B68-407A-A7A8-6298B00C4A92}" type="pres">
      <dgm:prSet presAssocID="{40D73F2D-86EE-4181-9076-C646FFF8FCB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BB7A25D-73E6-4E48-8085-590E08D5CAB6}" type="pres">
      <dgm:prSet presAssocID="{40D73F2D-86EE-4181-9076-C646FFF8FCB8}" presName="horzFour" presStyleCnt="0"/>
      <dgm:spPr/>
    </dgm:pt>
    <dgm:pt modelId="{17234859-5FE7-4E4D-B7BF-7C73BE1FDF03}" type="pres">
      <dgm:prSet presAssocID="{38AEA223-AB55-46B5-B901-DEEE52E669EB}" presName="sibSpaceThree" presStyleCnt="0"/>
      <dgm:spPr/>
    </dgm:pt>
    <dgm:pt modelId="{D6A38BC6-8C85-49E4-B946-52415F24B4AA}" type="pres">
      <dgm:prSet presAssocID="{C318267F-3F7A-47A6-AB63-4E52F5B39D28}" presName="vertThree" presStyleCnt="0"/>
      <dgm:spPr/>
    </dgm:pt>
    <dgm:pt modelId="{DF8F78DE-27A1-497E-8C5D-6F6150EE1C74}" type="pres">
      <dgm:prSet presAssocID="{C318267F-3F7A-47A6-AB63-4E52F5B39D28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30C09405-F4C5-44F3-B984-9AB4A6881A33}" type="pres">
      <dgm:prSet presAssocID="{C318267F-3F7A-47A6-AB63-4E52F5B39D28}" presName="parTransThree" presStyleCnt="0"/>
      <dgm:spPr/>
    </dgm:pt>
    <dgm:pt modelId="{1AB28B46-F2FA-40DD-9517-B5D19B7D46CE}" type="pres">
      <dgm:prSet presAssocID="{C318267F-3F7A-47A6-AB63-4E52F5B39D28}" presName="horzThree" presStyleCnt="0"/>
      <dgm:spPr/>
    </dgm:pt>
    <dgm:pt modelId="{EF7163F4-D4FE-44E3-8E36-97FDAB8FBA1D}" type="pres">
      <dgm:prSet presAssocID="{710DF25C-BC02-430E-B188-FD7BBCD55D7F}" presName="vertFour" presStyleCnt="0">
        <dgm:presLayoutVars>
          <dgm:chPref val="3"/>
        </dgm:presLayoutVars>
      </dgm:prSet>
      <dgm:spPr/>
    </dgm:pt>
    <dgm:pt modelId="{9539FB09-75CE-4E77-875B-1296882410F7}" type="pres">
      <dgm:prSet presAssocID="{710DF25C-BC02-430E-B188-FD7BBCD55D7F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5B413EF2-CAC0-4752-839A-6072A4832A35}" type="pres">
      <dgm:prSet presAssocID="{710DF25C-BC02-430E-B188-FD7BBCD55D7F}" presName="horzFour" presStyleCnt="0"/>
      <dgm:spPr/>
    </dgm:pt>
    <dgm:pt modelId="{550146AE-FFB7-4718-B782-9623D53009AA}" type="pres">
      <dgm:prSet presAssocID="{C81677DF-23A0-4B56-AFC2-342701815448}" presName="sibSpaceTwo" presStyleCnt="0"/>
      <dgm:spPr/>
    </dgm:pt>
    <dgm:pt modelId="{9C26C725-71CA-4218-927F-810CE3E9501A}" type="pres">
      <dgm:prSet presAssocID="{546724C4-FD22-4693-AB2C-E9779F5E63AA}" presName="vertTwo" presStyleCnt="0"/>
      <dgm:spPr/>
    </dgm:pt>
    <dgm:pt modelId="{7BD7D07F-4F83-4373-B8D9-E6A00B7B4AC0}" type="pres">
      <dgm:prSet presAssocID="{546724C4-FD22-4693-AB2C-E9779F5E63A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841F3D9C-4157-4D1B-9292-4E1DFAB30858}" type="pres">
      <dgm:prSet presAssocID="{546724C4-FD22-4693-AB2C-E9779F5E63AA}" presName="parTransTwo" presStyleCnt="0"/>
      <dgm:spPr/>
    </dgm:pt>
    <dgm:pt modelId="{8A9B91F3-5110-4AB5-8D9A-EF06349E7682}" type="pres">
      <dgm:prSet presAssocID="{546724C4-FD22-4693-AB2C-E9779F5E63AA}" presName="horzTwo" presStyleCnt="0"/>
      <dgm:spPr/>
    </dgm:pt>
    <dgm:pt modelId="{CA777CE6-AC9B-4F3A-8661-7EC6784A6BDB}" type="pres">
      <dgm:prSet presAssocID="{E519C30A-5419-45C4-A8B7-39D79A4A9FD6}" presName="vertThree" presStyleCnt="0"/>
      <dgm:spPr/>
    </dgm:pt>
    <dgm:pt modelId="{092CAB48-247E-4CB7-BC5B-406F588A2145}" type="pres">
      <dgm:prSet presAssocID="{E519C30A-5419-45C4-A8B7-39D79A4A9FD6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037D2C7-72CC-426D-8F3A-BF16AAB34AA2}" type="pres">
      <dgm:prSet presAssocID="{E519C30A-5419-45C4-A8B7-39D79A4A9FD6}" presName="parTransThree" presStyleCnt="0"/>
      <dgm:spPr/>
    </dgm:pt>
    <dgm:pt modelId="{2C0F25D4-8ED5-4AE5-9CAE-20CC07F81821}" type="pres">
      <dgm:prSet presAssocID="{E519C30A-5419-45C4-A8B7-39D79A4A9FD6}" presName="horzThree" presStyleCnt="0"/>
      <dgm:spPr/>
    </dgm:pt>
    <dgm:pt modelId="{074B0FA5-21D6-4E83-8BBD-BF8ED551F0A1}" type="pres">
      <dgm:prSet presAssocID="{92A27338-98CE-46D8-BA68-D14E1099C9BC}" presName="vertFour" presStyleCnt="0">
        <dgm:presLayoutVars>
          <dgm:chPref val="3"/>
        </dgm:presLayoutVars>
      </dgm:prSet>
      <dgm:spPr/>
    </dgm:pt>
    <dgm:pt modelId="{C75711EA-DEA5-4499-9C71-329368337909}" type="pres">
      <dgm:prSet presAssocID="{92A27338-98CE-46D8-BA68-D14E1099C9BC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A7B9E172-9C54-4003-A6CE-C6735DA30113}" type="pres">
      <dgm:prSet presAssocID="{92A27338-98CE-46D8-BA68-D14E1099C9BC}" presName="horzFour" presStyleCnt="0"/>
      <dgm:spPr/>
    </dgm:pt>
    <dgm:pt modelId="{29C39BD0-50B4-4FE1-9946-F06927151918}" type="pres">
      <dgm:prSet presAssocID="{63516C84-4B31-4362-AE54-FEDCFCC191E6}" presName="sibSpaceThree" presStyleCnt="0"/>
      <dgm:spPr/>
    </dgm:pt>
    <dgm:pt modelId="{83485C79-DB17-4EDD-847A-AFDDC9DA5470}" type="pres">
      <dgm:prSet presAssocID="{6CD5DC0B-AA18-470F-9315-C2904A597F36}" presName="vertThree" presStyleCnt="0"/>
      <dgm:spPr/>
    </dgm:pt>
    <dgm:pt modelId="{F0902D89-DB7C-46AC-8B1A-5798F4013875}" type="pres">
      <dgm:prSet presAssocID="{6CD5DC0B-AA18-470F-9315-C2904A597F36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FE0B37F0-F6BC-468A-A1B2-3A7F11A1A918}" type="pres">
      <dgm:prSet presAssocID="{6CD5DC0B-AA18-470F-9315-C2904A597F36}" presName="parTransThree" presStyleCnt="0"/>
      <dgm:spPr/>
    </dgm:pt>
    <dgm:pt modelId="{C54534F1-D510-4B3A-81EE-561DF8405575}" type="pres">
      <dgm:prSet presAssocID="{6CD5DC0B-AA18-470F-9315-C2904A597F36}" presName="horzThree" presStyleCnt="0"/>
      <dgm:spPr/>
    </dgm:pt>
    <dgm:pt modelId="{EA159AB9-728F-4D03-8B61-E23A1FC8C8C8}" type="pres">
      <dgm:prSet presAssocID="{8CB37F3C-7C14-420F-B750-614383C706B1}" presName="vertFour" presStyleCnt="0">
        <dgm:presLayoutVars>
          <dgm:chPref val="3"/>
        </dgm:presLayoutVars>
      </dgm:prSet>
      <dgm:spPr/>
    </dgm:pt>
    <dgm:pt modelId="{C614590E-DC5D-4E59-9073-BE806E04391F}" type="pres">
      <dgm:prSet presAssocID="{8CB37F3C-7C14-420F-B750-614383C706B1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5DB00BA6-79BD-4C92-975B-95B0D59C487F}" type="pres">
      <dgm:prSet presAssocID="{8CB37F3C-7C14-420F-B750-614383C706B1}" presName="horzFour" presStyleCnt="0"/>
      <dgm:spPr/>
    </dgm:pt>
  </dgm:ptLst>
  <dgm:cxnLst>
    <dgm:cxn modelId="{3E214EE7-3D1B-4534-8444-D451D1BC7952}" srcId="{546724C4-FD22-4693-AB2C-E9779F5E63AA}" destId="{6CD5DC0B-AA18-470F-9315-C2904A597F36}" srcOrd="1" destOrd="0" parTransId="{8E2D50D5-9691-46FB-AB4B-485D993F7862}" sibTransId="{787E62FC-B935-4327-A4B8-4FEC562FE7F6}"/>
    <dgm:cxn modelId="{0E34CBB5-C57B-460B-84C5-08688F2343C7}" srcId="{E278255A-003A-4156-91C0-539EE05AB152}" destId="{3BE56644-D93F-4B65-BEC0-CC109F56D38B}" srcOrd="0" destOrd="0" parTransId="{94B4B310-9AF5-4B87-A57B-F815363E0B1A}" sibTransId="{1CF3DC15-CBED-4980-8558-1387D8C1D5DC}"/>
    <dgm:cxn modelId="{A183E29D-B55F-4AB2-940F-3092905D7540}" type="presOf" srcId="{8CB37F3C-7C14-420F-B750-614383C706B1}" destId="{C614590E-DC5D-4E59-9073-BE806E04391F}" srcOrd="0" destOrd="0" presId="urn:microsoft.com/office/officeart/2005/8/layout/hierarchy4"/>
    <dgm:cxn modelId="{891B8BA0-75EE-455D-A16A-426F669A61E5}" srcId="{E519C30A-5419-45C4-A8B7-39D79A4A9FD6}" destId="{92A27338-98CE-46D8-BA68-D14E1099C9BC}" srcOrd="0" destOrd="0" parTransId="{16A9AD57-0076-4496-834E-469A91B3D8EA}" sibTransId="{6A66BF3B-D9D9-40B4-9EA9-AC8D39C60F94}"/>
    <dgm:cxn modelId="{F61448AB-7F15-4CCA-B35D-ED7373DD661A}" srcId="{68AEFFE7-488B-49E6-AB2A-90AD2B3E4E52}" destId="{C318267F-3F7A-47A6-AB63-4E52F5B39D28}" srcOrd="1" destOrd="0" parTransId="{63468A75-0132-4C8B-8A39-46E084224DFE}" sibTransId="{36FC593C-9A52-4E46-B309-4E3FB278F04C}"/>
    <dgm:cxn modelId="{C726755B-DEB9-4ADB-BB8F-76062A3665B2}" type="presOf" srcId="{3F175B38-F605-4884-B78D-2119B7E84C90}" destId="{864B05D2-7286-4318-A6B4-5DCB0E8E0506}" srcOrd="0" destOrd="0" presId="urn:microsoft.com/office/officeart/2005/8/layout/hierarchy4"/>
    <dgm:cxn modelId="{2FFEF3ED-C9D8-4B5A-89CF-F72E50022CD9}" srcId="{7E189F80-8A43-4EC0-9FF2-EF5F954E0731}" destId="{9D295347-D637-4A88-9D84-9D3F7B30CEB6}" srcOrd="0" destOrd="0" parTransId="{078BDDEC-3402-4061-98B8-4EFC995A5EDF}" sibTransId="{7A994724-71AF-4409-B8B3-F95E7650E9DA}"/>
    <dgm:cxn modelId="{4EF634D5-01FD-4186-9B6F-F0AAFAC783D0}" type="presOf" srcId="{68AEFFE7-488B-49E6-AB2A-90AD2B3E4E52}" destId="{7E0E03BD-0152-48CE-A324-76B2254DD11F}" srcOrd="0" destOrd="0" presId="urn:microsoft.com/office/officeart/2005/8/layout/hierarchy4"/>
    <dgm:cxn modelId="{E698C055-7967-4665-A7C2-2C32267C7A32}" srcId="{546724C4-FD22-4693-AB2C-E9779F5E63AA}" destId="{E519C30A-5419-45C4-A8B7-39D79A4A9FD6}" srcOrd="0" destOrd="0" parTransId="{D674291A-BC37-4133-85B6-8AA1A9486E45}" sibTransId="{63516C84-4B31-4362-AE54-FEDCFCC191E6}"/>
    <dgm:cxn modelId="{AA3F8A33-4DB9-45EF-A3F5-E599D3062D65}" srcId="{14A60387-FBC6-430A-83BC-47B54385376C}" destId="{68AEFFE7-488B-49E6-AB2A-90AD2B3E4E52}" srcOrd="1" destOrd="0" parTransId="{A3181087-395E-48D9-888D-6E652B52BD2F}" sibTransId="{C81677DF-23A0-4B56-AFC2-342701815448}"/>
    <dgm:cxn modelId="{388B24FA-89EC-45E6-9249-3266E1C3D6B9}" type="presOf" srcId="{92A27338-98CE-46D8-BA68-D14E1099C9BC}" destId="{C75711EA-DEA5-4499-9C71-329368337909}" srcOrd="0" destOrd="0" presId="urn:microsoft.com/office/officeart/2005/8/layout/hierarchy4"/>
    <dgm:cxn modelId="{B62F373B-1B1A-442D-86E4-7E6CBA66C5B9}" type="presOf" srcId="{40D73F2D-86EE-4181-9076-C646FFF8FCB8}" destId="{A3260917-3B68-407A-A7A8-6298B00C4A92}" srcOrd="0" destOrd="0" presId="urn:microsoft.com/office/officeart/2005/8/layout/hierarchy4"/>
    <dgm:cxn modelId="{816AACE3-8EAF-4D1E-A576-5EE25E88CCFB}" srcId="{84E66E04-C0B1-4632-BBC2-E47FEBB4D0EB}" destId="{40D73F2D-86EE-4181-9076-C646FFF8FCB8}" srcOrd="0" destOrd="0" parTransId="{E3B4D7E7-400E-4080-83C9-BFBE64F530D0}" sibTransId="{DF6FCD38-35BA-4D7F-81C2-FAFFD55DE8FA}"/>
    <dgm:cxn modelId="{3A05D2ED-8236-4403-B059-47D0298629BA}" type="presOf" srcId="{3BE56644-D93F-4B65-BEC0-CC109F56D38B}" destId="{40037A5C-9ED2-4DE6-8F8D-D57F5A24CF21}" srcOrd="0" destOrd="0" presId="urn:microsoft.com/office/officeart/2005/8/layout/hierarchy4"/>
    <dgm:cxn modelId="{E250AE56-2373-4858-8BE2-309CB3C781A7}" type="presOf" srcId="{7E189F80-8A43-4EC0-9FF2-EF5F954E0731}" destId="{5891ABA0-F8F5-42F7-9366-B265A0081125}" srcOrd="0" destOrd="0" presId="urn:microsoft.com/office/officeart/2005/8/layout/hierarchy4"/>
    <dgm:cxn modelId="{B87605B3-B7C7-4341-BD0F-DE5792DD8A03}" srcId="{9EB99B0B-20C7-4939-9FB9-E2B6E6E23ED7}" destId="{14A60387-FBC6-430A-83BC-47B54385376C}" srcOrd="0" destOrd="0" parTransId="{CAD1EA96-6A23-460D-8A9D-2FB49858C31F}" sibTransId="{D03E42AD-DCF8-4189-871F-330EC43CA69F}"/>
    <dgm:cxn modelId="{BDD57BD2-43AA-4F63-BA43-D63754239071}" srcId="{14A60387-FBC6-430A-83BC-47B54385376C}" destId="{7E189F80-8A43-4EC0-9FF2-EF5F954E0731}" srcOrd="0" destOrd="0" parTransId="{BEFA3C2F-BD01-4250-A6BB-D466E48EAA0B}" sibTransId="{70383D15-353A-4943-8A00-EC6E64907E16}"/>
    <dgm:cxn modelId="{BE7C5A08-189F-4F26-BE6A-23FFB8F9976C}" type="presOf" srcId="{14A60387-FBC6-430A-83BC-47B54385376C}" destId="{734A29B9-5E0B-4BF8-BA54-994E4A54CD6A}" srcOrd="0" destOrd="0" presId="urn:microsoft.com/office/officeart/2005/8/layout/hierarchy4"/>
    <dgm:cxn modelId="{879FED61-CF43-4BD0-813C-D09745BD76FA}" srcId="{9D295347-D637-4A88-9D84-9D3F7B30CEB6}" destId="{3F175B38-F605-4884-B78D-2119B7E84C90}" srcOrd="0" destOrd="0" parTransId="{67B1F1E8-72DE-496C-A02F-B530F591F51C}" sibTransId="{8DC177CC-5AFB-495C-9EB5-AC0FD0AC8C39}"/>
    <dgm:cxn modelId="{A15DDA10-A83C-4D3E-AD0C-3FF68062D848}" type="presOf" srcId="{84E66E04-C0B1-4632-BBC2-E47FEBB4D0EB}" destId="{5C41FBB2-E7B8-4C9C-9C7A-E3FCF5EBC7EA}" srcOrd="0" destOrd="0" presId="urn:microsoft.com/office/officeart/2005/8/layout/hierarchy4"/>
    <dgm:cxn modelId="{0C680C58-C9F2-4922-9D3E-7C790EAC55E8}" type="presOf" srcId="{E278255A-003A-4156-91C0-539EE05AB152}" destId="{F5846380-E998-49AC-AC31-3F9EF955B4AB}" srcOrd="0" destOrd="0" presId="urn:microsoft.com/office/officeart/2005/8/layout/hierarchy4"/>
    <dgm:cxn modelId="{ACDFC481-2655-4381-A1BF-78E55E597158}" type="presOf" srcId="{E519C30A-5419-45C4-A8B7-39D79A4A9FD6}" destId="{092CAB48-247E-4CB7-BC5B-406F588A2145}" srcOrd="0" destOrd="0" presId="urn:microsoft.com/office/officeart/2005/8/layout/hierarchy4"/>
    <dgm:cxn modelId="{06D546EA-D702-40F1-A644-C4DC337BB6A8}" type="presOf" srcId="{710DF25C-BC02-430E-B188-FD7BBCD55D7F}" destId="{9539FB09-75CE-4E77-875B-1296882410F7}" srcOrd="0" destOrd="0" presId="urn:microsoft.com/office/officeart/2005/8/layout/hierarchy4"/>
    <dgm:cxn modelId="{F9D3351E-DACF-4920-96B0-38F695732FC0}" type="presOf" srcId="{546724C4-FD22-4693-AB2C-E9779F5E63AA}" destId="{7BD7D07F-4F83-4373-B8D9-E6A00B7B4AC0}" srcOrd="0" destOrd="0" presId="urn:microsoft.com/office/officeart/2005/8/layout/hierarchy4"/>
    <dgm:cxn modelId="{88810865-9FDF-427C-A0DC-455932F1617A}" type="presOf" srcId="{6CD5DC0B-AA18-470F-9315-C2904A597F36}" destId="{F0902D89-DB7C-46AC-8B1A-5798F4013875}" srcOrd="0" destOrd="0" presId="urn:microsoft.com/office/officeart/2005/8/layout/hierarchy4"/>
    <dgm:cxn modelId="{FC8A44D0-D059-4CF2-858D-67A740C42630}" srcId="{68AEFFE7-488B-49E6-AB2A-90AD2B3E4E52}" destId="{84E66E04-C0B1-4632-BBC2-E47FEBB4D0EB}" srcOrd="0" destOrd="0" parTransId="{1A2A2645-23EC-4936-BCF9-DE1753B6E8A5}" sibTransId="{38AEA223-AB55-46B5-B901-DEEE52E669EB}"/>
    <dgm:cxn modelId="{0A1BAF6F-1C94-4B96-A084-56D826CFA263}" type="presOf" srcId="{9D295347-D637-4A88-9D84-9D3F7B30CEB6}" destId="{278C29CD-3E33-49DB-9B55-BD2AC36E5113}" srcOrd="0" destOrd="0" presId="urn:microsoft.com/office/officeart/2005/8/layout/hierarchy4"/>
    <dgm:cxn modelId="{579E314F-0423-4B10-A31F-7CC8A6F5645D}" srcId="{14A60387-FBC6-430A-83BC-47B54385376C}" destId="{546724C4-FD22-4693-AB2C-E9779F5E63AA}" srcOrd="2" destOrd="0" parTransId="{68C2AA3B-7231-4752-B77D-CD4335B6723D}" sibTransId="{A5B78F92-C72E-45E8-A2E7-D7AF31405108}"/>
    <dgm:cxn modelId="{1332AD94-C9DA-49DE-9C8B-2C54EDF364B3}" srcId="{C318267F-3F7A-47A6-AB63-4E52F5B39D28}" destId="{710DF25C-BC02-430E-B188-FD7BBCD55D7F}" srcOrd="0" destOrd="0" parTransId="{731B28B1-F9AF-40C9-BCEA-30724A84663C}" sibTransId="{1F96B462-0FCC-49E1-A51C-4559B4CF8164}"/>
    <dgm:cxn modelId="{1C38DA3A-C11F-42C9-A429-56AB2B5D4745}" type="presOf" srcId="{C318267F-3F7A-47A6-AB63-4E52F5B39D28}" destId="{DF8F78DE-27A1-497E-8C5D-6F6150EE1C74}" srcOrd="0" destOrd="0" presId="urn:microsoft.com/office/officeart/2005/8/layout/hierarchy4"/>
    <dgm:cxn modelId="{83717873-6DB3-43DA-8080-455A1EA63E38}" srcId="{6CD5DC0B-AA18-470F-9315-C2904A597F36}" destId="{8CB37F3C-7C14-420F-B750-614383C706B1}" srcOrd="0" destOrd="0" parTransId="{28718AE0-A31E-444B-A256-D249CF6BB7DC}" sibTransId="{9AECDEDB-A9F9-47A1-B699-60EE47BBDEB4}"/>
    <dgm:cxn modelId="{BAD695F3-3DF5-4183-A1AA-DA2483327FAF}" type="presOf" srcId="{9EB99B0B-20C7-4939-9FB9-E2B6E6E23ED7}" destId="{30609375-DA24-4269-BC26-2EFAE6D7DD4E}" srcOrd="0" destOrd="0" presId="urn:microsoft.com/office/officeart/2005/8/layout/hierarchy4"/>
    <dgm:cxn modelId="{3EED0EC4-F7D8-45F1-A7BF-7128CBAEFB05}" srcId="{7E189F80-8A43-4EC0-9FF2-EF5F954E0731}" destId="{E278255A-003A-4156-91C0-539EE05AB152}" srcOrd="1" destOrd="0" parTransId="{022C73C7-EAED-459B-9A27-734126EAC136}" sibTransId="{91066DF0-4C90-4E12-A7A1-2C38A04866B0}"/>
    <dgm:cxn modelId="{AE695311-01DB-4AA6-B1E0-8C6F5C91654C}" type="presParOf" srcId="{30609375-DA24-4269-BC26-2EFAE6D7DD4E}" destId="{79EA9BCA-F9E9-476E-B720-59DC4E717A87}" srcOrd="0" destOrd="0" presId="urn:microsoft.com/office/officeart/2005/8/layout/hierarchy4"/>
    <dgm:cxn modelId="{0EA4727F-2A1A-45F4-98AD-F61DD547B39F}" type="presParOf" srcId="{79EA9BCA-F9E9-476E-B720-59DC4E717A87}" destId="{734A29B9-5E0B-4BF8-BA54-994E4A54CD6A}" srcOrd="0" destOrd="0" presId="urn:microsoft.com/office/officeart/2005/8/layout/hierarchy4"/>
    <dgm:cxn modelId="{4A6A4C00-627C-46AA-A477-55CD09636E12}" type="presParOf" srcId="{79EA9BCA-F9E9-476E-B720-59DC4E717A87}" destId="{91BA4C0A-D548-416B-931A-2BEFE43562F5}" srcOrd="1" destOrd="0" presId="urn:microsoft.com/office/officeart/2005/8/layout/hierarchy4"/>
    <dgm:cxn modelId="{16885190-7406-4E06-BE60-D5454742940F}" type="presParOf" srcId="{79EA9BCA-F9E9-476E-B720-59DC4E717A87}" destId="{7D160E98-8F12-411B-8904-62C11EECEDBE}" srcOrd="2" destOrd="0" presId="urn:microsoft.com/office/officeart/2005/8/layout/hierarchy4"/>
    <dgm:cxn modelId="{EF668F65-7DD0-4780-A4B7-FC6458BFD5A8}" type="presParOf" srcId="{7D160E98-8F12-411B-8904-62C11EECEDBE}" destId="{F14E212C-B30D-4F19-81DF-5B72ABE594A5}" srcOrd="0" destOrd="0" presId="urn:microsoft.com/office/officeart/2005/8/layout/hierarchy4"/>
    <dgm:cxn modelId="{24026BCA-B22E-47EE-8F52-38F708B15AD9}" type="presParOf" srcId="{F14E212C-B30D-4F19-81DF-5B72ABE594A5}" destId="{5891ABA0-F8F5-42F7-9366-B265A0081125}" srcOrd="0" destOrd="0" presId="urn:microsoft.com/office/officeart/2005/8/layout/hierarchy4"/>
    <dgm:cxn modelId="{0E01CCD7-91A2-4846-9823-B18FA85B9497}" type="presParOf" srcId="{F14E212C-B30D-4F19-81DF-5B72ABE594A5}" destId="{7D7F06C2-4BE7-49FF-945F-C2E4DE353556}" srcOrd="1" destOrd="0" presId="urn:microsoft.com/office/officeart/2005/8/layout/hierarchy4"/>
    <dgm:cxn modelId="{B782E842-ADE2-4D0E-884C-DDFA3EB17FFC}" type="presParOf" srcId="{F14E212C-B30D-4F19-81DF-5B72ABE594A5}" destId="{71B3CE1E-B7CD-477A-9359-D510D19A5029}" srcOrd="2" destOrd="0" presId="urn:microsoft.com/office/officeart/2005/8/layout/hierarchy4"/>
    <dgm:cxn modelId="{17F3EFB7-7CE3-4F8A-95FF-5932E8A0B485}" type="presParOf" srcId="{71B3CE1E-B7CD-477A-9359-D510D19A5029}" destId="{62CD9A91-F36B-4650-A6F0-68222E94FF9C}" srcOrd="0" destOrd="0" presId="urn:microsoft.com/office/officeart/2005/8/layout/hierarchy4"/>
    <dgm:cxn modelId="{68D5DDAA-FBDA-4B96-91DE-FB8C3B0F1634}" type="presParOf" srcId="{62CD9A91-F36B-4650-A6F0-68222E94FF9C}" destId="{278C29CD-3E33-49DB-9B55-BD2AC36E5113}" srcOrd="0" destOrd="0" presId="urn:microsoft.com/office/officeart/2005/8/layout/hierarchy4"/>
    <dgm:cxn modelId="{FD832655-D9E7-4FE9-AA15-5113C6671B3B}" type="presParOf" srcId="{62CD9A91-F36B-4650-A6F0-68222E94FF9C}" destId="{F5F619B8-50B7-448D-8DD4-DC1C6AA96C97}" srcOrd="1" destOrd="0" presId="urn:microsoft.com/office/officeart/2005/8/layout/hierarchy4"/>
    <dgm:cxn modelId="{FF3A296B-AC3C-450F-BD98-6AE49D5F6F0B}" type="presParOf" srcId="{62CD9A91-F36B-4650-A6F0-68222E94FF9C}" destId="{273F9A85-F9EE-442F-AEEE-0996CA70817B}" srcOrd="2" destOrd="0" presId="urn:microsoft.com/office/officeart/2005/8/layout/hierarchy4"/>
    <dgm:cxn modelId="{E7BA62AD-C41B-4232-8DF5-8A46333EE6AD}" type="presParOf" srcId="{273F9A85-F9EE-442F-AEEE-0996CA70817B}" destId="{E3E13EB6-4A0E-478A-A9FC-CD77EF84ECD9}" srcOrd="0" destOrd="0" presId="urn:microsoft.com/office/officeart/2005/8/layout/hierarchy4"/>
    <dgm:cxn modelId="{88929502-2F3A-401D-8A2D-852B8AA7E913}" type="presParOf" srcId="{E3E13EB6-4A0E-478A-A9FC-CD77EF84ECD9}" destId="{864B05D2-7286-4318-A6B4-5DCB0E8E0506}" srcOrd="0" destOrd="0" presId="urn:microsoft.com/office/officeart/2005/8/layout/hierarchy4"/>
    <dgm:cxn modelId="{D7F309C8-0AB7-408D-AC69-4BFE738A64C9}" type="presParOf" srcId="{E3E13EB6-4A0E-478A-A9FC-CD77EF84ECD9}" destId="{180179CE-E87D-4A0E-95E5-D4F13B8A7794}" srcOrd="1" destOrd="0" presId="urn:microsoft.com/office/officeart/2005/8/layout/hierarchy4"/>
    <dgm:cxn modelId="{4E10389D-C50B-48AC-AB3B-82CDE599C717}" type="presParOf" srcId="{71B3CE1E-B7CD-477A-9359-D510D19A5029}" destId="{60A71197-8D4E-4B19-BA23-64E9F615F32C}" srcOrd="1" destOrd="0" presId="urn:microsoft.com/office/officeart/2005/8/layout/hierarchy4"/>
    <dgm:cxn modelId="{70F997FE-A060-4E2A-9F4C-7DCCA6254CAD}" type="presParOf" srcId="{71B3CE1E-B7CD-477A-9359-D510D19A5029}" destId="{9D6D2FD9-DE35-4666-8A4B-6F33AC049CB2}" srcOrd="2" destOrd="0" presId="urn:microsoft.com/office/officeart/2005/8/layout/hierarchy4"/>
    <dgm:cxn modelId="{C1490062-205A-4CD9-9B3E-F3738D0CCDF4}" type="presParOf" srcId="{9D6D2FD9-DE35-4666-8A4B-6F33AC049CB2}" destId="{F5846380-E998-49AC-AC31-3F9EF955B4AB}" srcOrd="0" destOrd="0" presId="urn:microsoft.com/office/officeart/2005/8/layout/hierarchy4"/>
    <dgm:cxn modelId="{EE95A1F8-7C20-4049-8C5C-0AFA96D9155F}" type="presParOf" srcId="{9D6D2FD9-DE35-4666-8A4B-6F33AC049CB2}" destId="{B7A2397B-D487-4804-A940-AA5DE31EEB9B}" srcOrd="1" destOrd="0" presId="urn:microsoft.com/office/officeart/2005/8/layout/hierarchy4"/>
    <dgm:cxn modelId="{8A8C3C01-F4DA-4CE7-8D6D-17DC02F76030}" type="presParOf" srcId="{9D6D2FD9-DE35-4666-8A4B-6F33AC049CB2}" destId="{21BE5DFC-18F9-4EFD-872E-621139D07BA5}" srcOrd="2" destOrd="0" presId="urn:microsoft.com/office/officeart/2005/8/layout/hierarchy4"/>
    <dgm:cxn modelId="{9A9A620F-0F5A-4011-95F5-E86C594CE6A8}" type="presParOf" srcId="{21BE5DFC-18F9-4EFD-872E-621139D07BA5}" destId="{B0A7CC5A-C01B-40EA-8F5C-38DC6AB1F257}" srcOrd="0" destOrd="0" presId="urn:microsoft.com/office/officeart/2005/8/layout/hierarchy4"/>
    <dgm:cxn modelId="{386B39A1-9874-4B37-B60C-ADBB95DC0541}" type="presParOf" srcId="{B0A7CC5A-C01B-40EA-8F5C-38DC6AB1F257}" destId="{40037A5C-9ED2-4DE6-8F8D-D57F5A24CF21}" srcOrd="0" destOrd="0" presId="urn:microsoft.com/office/officeart/2005/8/layout/hierarchy4"/>
    <dgm:cxn modelId="{321EF3F9-5D57-440E-A61B-57A3F89920D1}" type="presParOf" srcId="{B0A7CC5A-C01B-40EA-8F5C-38DC6AB1F257}" destId="{EB655B57-58AE-4185-A423-5EA111F33BE1}" srcOrd="1" destOrd="0" presId="urn:microsoft.com/office/officeart/2005/8/layout/hierarchy4"/>
    <dgm:cxn modelId="{A359F85B-0FDA-47CC-8016-D2F9DA4B6FD3}" type="presParOf" srcId="{7D160E98-8F12-411B-8904-62C11EECEDBE}" destId="{E0E5BA54-0817-4DCE-976C-0670DEDA69C4}" srcOrd="1" destOrd="0" presId="urn:microsoft.com/office/officeart/2005/8/layout/hierarchy4"/>
    <dgm:cxn modelId="{17E80562-A956-4C5C-A02E-B6C8ADD654CD}" type="presParOf" srcId="{7D160E98-8F12-411B-8904-62C11EECEDBE}" destId="{1977B31B-D575-43DD-AE1C-72DABCF17DFB}" srcOrd="2" destOrd="0" presId="urn:microsoft.com/office/officeart/2005/8/layout/hierarchy4"/>
    <dgm:cxn modelId="{5AEE3743-30E0-487E-9984-2DB569C6EA35}" type="presParOf" srcId="{1977B31B-D575-43DD-AE1C-72DABCF17DFB}" destId="{7E0E03BD-0152-48CE-A324-76B2254DD11F}" srcOrd="0" destOrd="0" presId="urn:microsoft.com/office/officeart/2005/8/layout/hierarchy4"/>
    <dgm:cxn modelId="{7A95A352-DCD5-4908-9A87-641E7574AFF6}" type="presParOf" srcId="{1977B31B-D575-43DD-AE1C-72DABCF17DFB}" destId="{5973A4A9-FEB5-4925-A92F-BD32611060B1}" srcOrd="1" destOrd="0" presId="urn:microsoft.com/office/officeart/2005/8/layout/hierarchy4"/>
    <dgm:cxn modelId="{88368374-8A23-4CFF-A74E-73824F888FB8}" type="presParOf" srcId="{1977B31B-D575-43DD-AE1C-72DABCF17DFB}" destId="{125A187B-EA7F-4A9E-A43A-18BB89761406}" srcOrd="2" destOrd="0" presId="urn:microsoft.com/office/officeart/2005/8/layout/hierarchy4"/>
    <dgm:cxn modelId="{A1F78D5E-EC6A-4B52-92F2-72E319D6FCB8}" type="presParOf" srcId="{125A187B-EA7F-4A9E-A43A-18BB89761406}" destId="{6CC6F7C9-9EAE-4BAF-9C22-996DBE32FAAD}" srcOrd="0" destOrd="0" presId="urn:microsoft.com/office/officeart/2005/8/layout/hierarchy4"/>
    <dgm:cxn modelId="{BD647B69-7A22-4CBA-BD84-F70F43C087A4}" type="presParOf" srcId="{6CC6F7C9-9EAE-4BAF-9C22-996DBE32FAAD}" destId="{5C41FBB2-E7B8-4C9C-9C7A-E3FCF5EBC7EA}" srcOrd="0" destOrd="0" presId="urn:microsoft.com/office/officeart/2005/8/layout/hierarchy4"/>
    <dgm:cxn modelId="{C9F142F3-E040-4864-A887-A5626B2425B2}" type="presParOf" srcId="{6CC6F7C9-9EAE-4BAF-9C22-996DBE32FAAD}" destId="{0B2CA8AC-CF86-4A0D-8B51-9AA6B51B7198}" srcOrd="1" destOrd="0" presId="urn:microsoft.com/office/officeart/2005/8/layout/hierarchy4"/>
    <dgm:cxn modelId="{7C22EED8-E77C-4BBD-9759-7482B69FAC3E}" type="presParOf" srcId="{6CC6F7C9-9EAE-4BAF-9C22-996DBE32FAAD}" destId="{77238CE1-D9F2-4B23-B851-0676A8C2D840}" srcOrd="2" destOrd="0" presId="urn:microsoft.com/office/officeart/2005/8/layout/hierarchy4"/>
    <dgm:cxn modelId="{15A21469-965F-417F-8C7E-DD1C6381A555}" type="presParOf" srcId="{77238CE1-D9F2-4B23-B851-0676A8C2D840}" destId="{A328FB59-8EF7-4105-915D-F4C55111AEE6}" srcOrd="0" destOrd="0" presId="urn:microsoft.com/office/officeart/2005/8/layout/hierarchy4"/>
    <dgm:cxn modelId="{6A71F62A-65F3-4FA1-BD14-FD7336145C26}" type="presParOf" srcId="{A328FB59-8EF7-4105-915D-F4C55111AEE6}" destId="{A3260917-3B68-407A-A7A8-6298B00C4A92}" srcOrd="0" destOrd="0" presId="urn:microsoft.com/office/officeart/2005/8/layout/hierarchy4"/>
    <dgm:cxn modelId="{4B0DA033-A2C8-40E3-901C-8435C2228138}" type="presParOf" srcId="{A328FB59-8EF7-4105-915D-F4C55111AEE6}" destId="{0BB7A25D-73E6-4E48-8085-590E08D5CAB6}" srcOrd="1" destOrd="0" presId="urn:microsoft.com/office/officeart/2005/8/layout/hierarchy4"/>
    <dgm:cxn modelId="{E3AFA8B5-9840-496E-A4A0-55800DDA0863}" type="presParOf" srcId="{125A187B-EA7F-4A9E-A43A-18BB89761406}" destId="{17234859-5FE7-4E4D-B7BF-7C73BE1FDF03}" srcOrd="1" destOrd="0" presId="urn:microsoft.com/office/officeart/2005/8/layout/hierarchy4"/>
    <dgm:cxn modelId="{B5DD9D29-9F30-4E47-9AB6-9D0D0AC09922}" type="presParOf" srcId="{125A187B-EA7F-4A9E-A43A-18BB89761406}" destId="{D6A38BC6-8C85-49E4-B946-52415F24B4AA}" srcOrd="2" destOrd="0" presId="urn:microsoft.com/office/officeart/2005/8/layout/hierarchy4"/>
    <dgm:cxn modelId="{E17E923F-71A8-4BBC-8B46-2109A3546F61}" type="presParOf" srcId="{D6A38BC6-8C85-49E4-B946-52415F24B4AA}" destId="{DF8F78DE-27A1-497E-8C5D-6F6150EE1C74}" srcOrd="0" destOrd="0" presId="urn:microsoft.com/office/officeart/2005/8/layout/hierarchy4"/>
    <dgm:cxn modelId="{5703C640-411E-4809-A6F3-2EB9F34860C6}" type="presParOf" srcId="{D6A38BC6-8C85-49E4-B946-52415F24B4AA}" destId="{30C09405-F4C5-44F3-B984-9AB4A6881A33}" srcOrd="1" destOrd="0" presId="urn:microsoft.com/office/officeart/2005/8/layout/hierarchy4"/>
    <dgm:cxn modelId="{AA8D9D88-6B11-479C-B8F9-979DF1C77CBA}" type="presParOf" srcId="{D6A38BC6-8C85-49E4-B946-52415F24B4AA}" destId="{1AB28B46-F2FA-40DD-9517-B5D19B7D46CE}" srcOrd="2" destOrd="0" presId="urn:microsoft.com/office/officeart/2005/8/layout/hierarchy4"/>
    <dgm:cxn modelId="{0B52F0A2-F5FE-4EE9-9E6B-2BA415BCD4EE}" type="presParOf" srcId="{1AB28B46-F2FA-40DD-9517-B5D19B7D46CE}" destId="{EF7163F4-D4FE-44E3-8E36-97FDAB8FBA1D}" srcOrd="0" destOrd="0" presId="urn:microsoft.com/office/officeart/2005/8/layout/hierarchy4"/>
    <dgm:cxn modelId="{3B92137F-AD9D-41E2-B601-6C00FAC646B5}" type="presParOf" srcId="{EF7163F4-D4FE-44E3-8E36-97FDAB8FBA1D}" destId="{9539FB09-75CE-4E77-875B-1296882410F7}" srcOrd="0" destOrd="0" presId="urn:microsoft.com/office/officeart/2005/8/layout/hierarchy4"/>
    <dgm:cxn modelId="{A55BBAD3-3F73-49FB-AD22-E93AC0AAC0F0}" type="presParOf" srcId="{EF7163F4-D4FE-44E3-8E36-97FDAB8FBA1D}" destId="{5B413EF2-CAC0-4752-839A-6072A4832A35}" srcOrd="1" destOrd="0" presId="urn:microsoft.com/office/officeart/2005/8/layout/hierarchy4"/>
    <dgm:cxn modelId="{439F4250-2413-4562-860C-36B7AFBB3686}" type="presParOf" srcId="{7D160E98-8F12-411B-8904-62C11EECEDBE}" destId="{550146AE-FFB7-4718-B782-9623D53009AA}" srcOrd="3" destOrd="0" presId="urn:microsoft.com/office/officeart/2005/8/layout/hierarchy4"/>
    <dgm:cxn modelId="{EBD2787E-15C2-43AE-9C59-E6A2E8A62286}" type="presParOf" srcId="{7D160E98-8F12-411B-8904-62C11EECEDBE}" destId="{9C26C725-71CA-4218-927F-810CE3E9501A}" srcOrd="4" destOrd="0" presId="urn:microsoft.com/office/officeart/2005/8/layout/hierarchy4"/>
    <dgm:cxn modelId="{6D3FE6E7-24C2-45C4-ACDB-716DDE606E0D}" type="presParOf" srcId="{9C26C725-71CA-4218-927F-810CE3E9501A}" destId="{7BD7D07F-4F83-4373-B8D9-E6A00B7B4AC0}" srcOrd="0" destOrd="0" presId="urn:microsoft.com/office/officeart/2005/8/layout/hierarchy4"/>
    <dgm:cxn modelId="{445C84AC-CC61-4E3B-A2A2-5EF2F65A54EB}" type="presParOf" srcId="{9C26C725-71CA-4218-927F-810CE3E9501A}" destId="{841F3D9C-4157-4D1B-9292-4E1DFAB30858}" srcOrd="1" destOrd="0" presId="urn:microsoft.com/office/officeart/2005/8/layout/hierarchy4"/>
    <dgm:cxn modelId="{08E70DBD-D924-4E2F-A90A-FA505C310421}" type="presParOf" srcId="{9C26C725-71CA-4218-927F-810CE3E9501A}" destId="{8A9B91F3-5110-4AB5-8D9A-EF06349E7682}" srcOrd="2" destOrd="0" presId="urn:microsoft.com/office/officeart/2005/8/layout/hierarchy4"/>
    <dgm:cxn modelId="{84318A63-8C67-43C2-83DE-316856D987B6}" type="presParOf" srcId="{8A9B91F3-5110-4AB5-8D9A-EF06349E7682}" destId="{CA777CE6-AC9B-4F3A-8661-7EC6784A6BDB}" srcOrd="0" destOrd="0" presId="urn:microsoft.com/office/officeart/2005/8/layout/hierarchy4"/>
    <dgm:cxn modelId="{312E2C54-6B48-4289-B642-DC9AD82A515F}" type="presParOf" srcId="{CA777CE6-AC9B-4F3A-8661-7EC6784A6BDB}" destId="{092CAB48-247E-4CB7-BC5B-406F588A2145}" srcOrd="0" destOrd="0" presId="urn:microsoft.com/office/officeart/2005/8/layout/hierarchy4"/>
    <dgm:cxn modelId="{DA768240-B9AA-4303-AE74-33AA40F43ED3}" type="presParOf" srcId="{CA777CE6-AC9B-4F3A-8661-7EC6784A6BDB}" destId="{9037D2C7-72CC-426D-8F3A-BF16AAB34AA2}" srcOrd="1" destOrd="0" presId="urn:microsoft.com/office/officeart/2005/8/layout/hierarchy4"/>
    <dgm:cxn modelId="{25C4083D-0A0A-44EB-A15D-9CDFE21A81E4}" type="presParOf" srcId="{CA777CE6-AC9B-4F3A-8661-7EC6784A6BDB}" destId="{2C0F25D4-8ED5-4AE5-9CAE-20CC07F81821}" srcOrd="2" destOrd="0" presId="urn:microsoft.com/office/officeart/2005/8/layout/hierarchy4"/>
    <dgm:cxn modelId="{0509771B-496E-4086-A506-EC60D6AB8ADB}" type="presParOf" srcId="{2C0F25D4-8ED5-4AE5-9CAE-20CC07F81821}" destId="{074B0FA5-21D6-4E83-8BBD-BF8ED551F0A1}" srcOrd="0" destOrd="0" presId="urn:microsoft.com/office/officeart/2005/8/layout/hierarchy4"/>
    <dgm:cxn modelId="{AF1B3DAD-8108-4615-9CEB-D4EC26D06728}" type="presParOf" srcId="{074B0FA5-21D6-4E83-8BBD-BF8ED551F0A1}" destId="{C75711EA-DEA5-4499-9C71-329368337909}" srcOrd="0" destOrd="0" presId="urn:microsoft.com/office/officeart/2005/8/layout/hierarchy4"/>
    <dgm:cxn modelId="{01997D67-1661-4E76-B910-B55C589053F8}" type="presParOf" srcId="{074B0FA5-21D6-4E83-8BBD-BF8ED551F0A1}" destId="{A7B9E172-9C54-4003-A6CE-C6735DA30113}" srcOrd="1" destOrd="0" presId="urn:microsoft.com/office/officeart/2005/8/layout/hierarchy4"/>
    <dgm:cxn modelId="{DD1A3EC5-62A1-4CA5-B432-A8B3F5632210}" type="presParOf" srcId="{8A9B91F3-5110-4AB5-8D9A-EF06349E7682}" destId="{29C39BD0-50B4-4FE1-9946-F06927151918}" srcOrd="1" destOrd="0" presId="urn:microsoft.com/office/officeart/2005/8/layout/hierarchy4"/>
    <dgm:cxn modelId="{B0A76307-D57E-464D-91D1-51171DE33841}" type="presParOf" srcId="{8A9B91F3-5110-4AB5-8D9A-EF06349E7682}" destId="{83485C79-DB17-4EDD-847A-AFDDC9DA5470}" srcOrd="2" destOrd="0" presId="urn:microsoft.com/office/officeart/2005/8/layout/hierarchy4"/>
    <dgm:cxn modelId="{2516E6AD-2F5A-4061-A21F-5362287909FF}" type="presParOf" srcId="{83485C79-DB17-4EDD-847A-AFDDC9DA5470}" destId="{F0902D89-DB7C-46AC-8B1A-5798F4013875}" srcOrd="0" destOrd="0" presId="urn:microsoft.com/office/officeart/2005/8/layout/hierarchy4"/>
    <dgm:cxn modelId="{D3C6F418-1483-4978-8633-CAF598EE5BE0}" type="presParOf" srcId="{83485C79-DB17-4EDD-847A-AFDDC9DA5470}" destId="{FE0B37F0-F6BC-468A-A1B2-3A7F11A1A918}" srcOrd="1" destOrd="0" presId="urn:microsoft.com/office/officeart/2005/8/layout/hierarchy4"/>
    <dgm:cxn modelId="{899460B9-48E7-44F2-9D10-F3024F9FACA3}" type="presParOf" srcId="{83485C79-DB17-4EDD-847A-AFDDC9DA5470}" destId="{C54534F1-D510-4B3A-81EE-561DF8405575}" srcOrd="2" destOrd="0" presId="urn:microsoft.com/office/officeart/2005/8/layout/hierarchy4"/>
    <dgm:cxn modelId="{7A84382B-7C0A-4B7C-8B08-B065D36672AD}" type="presParOf" srcId="{C54534F1-D510-4B3A-81EE-561DF8405575}" destId="{EA159AB9-728F-4D03-8B61-E23A1FC8C8C8}" srcOrd="0" destOrd="0" presId="urn:microsoft.com/office/officeart/2005/8/layout/hierarchy4"/>
    <dgm:cxn modelId="{430A47A7-22D9-4F10-9C5B-CB59C026F6FC}" type="presParOf" srcId="{EA159AB9-728F-4D03-8B61-E23A1FC8C8C8}" destId="{C614590E-DC5D-4E59-9073-BE806E04391F}" srcOrd="0" destOrd="0" presId="urn:microsoft.com/office/officeart/2005/8/layout/hierarchy4"/>
    <dgm:cxn modelId="{3C35CA37-52AB-4FA7-81D2-49875350AE43}" type="presParOf" srcId="{EA159AB9-728F-4D03-8B61-E23A1FC8C8C8}" destId="{5DB00BA6-79BD-4C92-975B-95B0D59C4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6B1F34-DB2B-4977-AD08-F39BAEB6255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087CE76-EF63-49DB-9855-D1E72595F08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o-RO" sz="2000" b="1" noProof="0" dirty="0" smtClean="0">
              <a:solidFill>
                <a:schemeClr val="accent4">
                  <a:lumMod val="50000"/>
                </a:schemeClr>
              </a:solidFill>
            </a:rPr>
            <a:t>Babilon</a:t>
          </a:r>
          <a:r>
            <a:rPr lang="ro-RO" sz="2000" b="1" noProof="0" dirty="0" smtClean="0"/>
            <a:t>: Un leu înaripat.</a:t>
          </a:r>
          <a:endParaRPr lang="ro-RO" sz="2000" noProof="0" dirty="0"/>
        </a:p>
      </dgm:t>
    </dgm:pt>
    <dgm:pt modelId="{A980DE99-FD7F-4FFE-A879-D516F2AC0D54}" type="parTrans" cxnId="{CB59C51F-B113-45FE-9047-7173FA070D56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8CDF9E7A-990A-4BF2-BC87-F4ECFE753BE8}" type="sibTrans" cxnId="{CB59C51F-B113-45FE-9047-7173FA070D56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4189E33F-11F8-4887-B101-1BB411A0607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o-RO" sz="2000" b="1" noProof="0" dirty="0" err="1" smtClean="0">
              <a:solidFill>
                <a:schemeClr val="accent6">
                  <a:lumMod val="50000"/>
                </a:schemeClr>
              </a:solidFill>
            </a:rPr>
            <a:t>Medopersia</a:t>
          </a:r>
          <a:r>
            <a:rPr lang="ro-RO" sz="2000" b="1" noProof="0" dirty="0" smtClean="0"/>
            <a:t>: Un urs şi un berbec.</a:t>
          </a:r>
          <a:endParaRPr lang="ro-RO" sz="2000" noProof="0" dirty="0"/>
        </a:p>
      </dgm:t>
    </dgm:pt>
    <dgm:pt modelId="{C4C1579C-FE14-459E-89EE-EE4034F92DD4}" type="parTrans" cxnId="{85F71944-3277-4EA8-85D3-6B398A843EF4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99E3AC5C-9F6F-4B98-83BE-8578AE8CB936}" type="sibTrans" cxnId="{85F71944-3277-4EA8-85D3-6B398A843EF4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73A5B28E-3CDB-4F49-A6FF-944901AAAB0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o-RO" sz="2000" b="1" noProof="0" dirty="0" smtClean="0">
              <a:solidFill>
                <a:srgbClr val="006260"/>
              </a:solidFill>
            </a:rPr>
            <a:t>Grecia</a:t>
          </a:r>
          <a:r>
            <a:rPr lang="ro-RO" sz="2000" b="1" noProof="0" dirty="0" smtClean="0"/>
            <a:t>: Un pardos şi un ţap.</a:t>
          </a:r>
          <a:endParaRPr lang="ro-RO" sz="2000" noProof="0" dirty="0"/>
        </a:p>
      </dgm:t>
    </dgm:pt>
    <dgm:pt modelId="{F51FE677-C5BF-4569-A464-BF91AF97AB49}" type="parTrans" cxnId="{21032982-35D8-412F-8470-1E1A9DEF33CD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10F9E6F4-7D7E-4A83-97C2-6A6D88FB1314}" type="sibTrans" cxnId="{21032982-35D8-412F-8470-1E1A9DEF33CD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39CD192A-ED03-41CF-A234-AF03C937E85C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o-RO" sz="2000" b="1" noProof="0" dirty="0" smtClean="0">
              <a:solidFill>
                <a:srgbClr val="002060"/>
              </a:solidFill>
            </a:rPr>
            <a:t>Roma</a:t>
          </a:r>
          <a:r>
            <a:rPr lang="ro-RO" sz="2000" b="1" noProof="0" dirty="0" smtClean="0"/>
            <a:t>: O fiară groaznică cu un corn.</a:t>
          </a:r>
          <a:endParaRPr lang="ro-RO" sz="2000" noProof="0" dirty="0"/>
        </a:p>
      </dgm:t>
    </dgm:pt>
    <dgm:pt modelId="{D53B4953-918A-4E44-A984-6D2CBBBD78A7}" type="parTrans" cxnId="{AB86FEA5-1DFB-4F3D-8272-43AE2AEAB8D9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C82D145E-00EC-4530-8B72-DD554A2ACE10}" type="sibTrans" cxnId="{AB86FEA5-1DFB-4F3D-8272-43AE2AEAB8D9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AC0A9F2E-2636-43C7-9FC3-CC9FA0F92407}" type="pres">
      <dgm:prSet presAssocID="{5A6B1F34-DB2B-4977-AD08-F39BAEB625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578D0069-5AE1-470B-B212-83308E4CC76B}" type="pres">
      <dgm:prSet presAssocID="{8087CE76-EF63-49DB-9855-D1E72595F0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7CAE715-D392-4F43-AE00-B4A38BAEF170}" type="pres">
      <dgm:prSet presAssocID="{8CDF9E7A-990A-4BF2-BC87-F4ECFE753BE8}" presName="spacer" presStyleCnt="0"/>
      <dgm:spPr/>
    </dgm:pt>
    <dgm:pt modelId="{4BA5EB23-4ABF-4218-955E-D02623ABCAE3}" type="pres">
      <dgm:prSet presAssocID="{4189E33F-11F8-4887-B101-1BB411A0607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A521566-66F0-44E8-83CD-10EE07AF43BD}" type="pres">
      <dgm:prSet presAssocID="{99E3AC5C-9F6F-4B98-83BE-8578AE8CB936}" presName="spacer" presStyleCnt="0"/>
      <dgm:spPr/>
    </dgm:pt>
    <dgm:pt modelId="{6E568D51-E89A-4BE6-AE51-74BF4AB5E3C4}" type="pres">
      <dgm:prSet presAssocID="{73A5B28E-3CDB-4F49-A6FF-944901AAAB0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1C9A945-894B-4FF2-BF8C-ACE0631A8200}" type="pres">
      <dgm:prSet presAssocID="{10F9E6F4-7D7E-4A83-97C2-6A6D88FB1314}" presName="spacer" presStyleCnt="0"/>
      <dgm:spPr/>
    </dgm:pt>
    <dgm:pt modelId="{39B75C4B-C2C3-479F-A703-9836595918A5}" type="pres">
      <dgm:prSet presAssocID="{39CD192A-ED03-41CF-A234-AF03C937E8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85F71944-3277-4EA8-85D3-6B398A843EF4}" srcId="{5A6B1F34-DB2B-4977-AD08-F39BAEB62551}" destId="{4189E33F-11F8-4887-B101-1BB411A0607B}" srcOrd="1" destOrd="0" parTransId="{C4C1579C-FE14-459E-89EE-EE4034F92DD4}" sibTransId="{99E3AC5C-9F6F-4B98-83BE-8578AE8CB936}"/>
    <dgm:cxn modelId="{CB59C51F-B113-45FE-9047-7173FA070D56}" srcId="{5A6B1F34-DB2B-4977-AD08-F39BAEB62551}" destId="{8087CE76-EF63-49DB-9855-D1E72595F086}" srcOrd="0" destOrd="0" parTransId="{A980DE99-FD7F-4FFE-A879-D516F2AC0D54}" sibTransId="{8CDF9E7A-990A-4BF2-BC87-F4ECFE753BE8}"/>
    <dgm:cxn modelId="{8A08DB27-5C48-4B81-8A50-21D221925ABF}" type="presOf" srcId="{5A6B1F34-DB2B-4977-AD08-F39BAEB62551}" destId="{AC0A9F2E-2636-43C7-9FC3-CC9FA0F92407}" srcOrd="0" destOrd="0" presId="urn:microsoft.com/office/officeart/2005/8/layout/vList2"/>
    <dgm:cxn modelId="{AB86FEA5-1DFB-4F3D-8272-43AE2AEAB8D9}" srcId="{5A6B1F34-DB2B-4977-AD08-F39BAEB62551}" destId="{39CD192A-ED03-41CF-A234-AF03C937E85C}" srcOrd="3" destOrd="0" parTransId="{D53B4953-918A-4E44-A984-6D2CBBBD78A7}" sibTransId="{C82D145E-00EC-4530-8B72-DD554A2ACE10}"/>
    <dgm:cxn modelId="{4C6BDC86-9C53-4CF7-B63E-26F9A10B0B4D}" type="presOf" srcId="{8087CE76-EF63-49DB-9855-D1E72595F086}" destId="{578D0069-5AE1-470B-B212-83308E4CC76B}" srcOrd="0" destOrd="0" presId="urn:microsoft.com/office/officeart/2005/8/layout/vList2"/>
    <dgm:cxn modelId="{46865D15-A647-45F8-9877-566D234ADE0C}" type="presOf" srcId="{39CD192A-ED03-41CF-A234-AF03C937E85C}" destId="{39B75C4B-C2C3-479F-A703-9836595918A5}" srcOrd="0" destOrd="0" presId="urn:microsoft.com/office/officeart/2005/8/layout/vList2"/>
    <dgm:cxn modelId="{59B2D0D9-9A9E-4AD0-A6CE-A49E5C6914A1}" type="presOf" srcId="{73A5B28E-3CDB-4F49-A6FF-944901AAAB01}" destId="{6E568D51-E89A-4BE6-AE51-74BF4AB5E3C4}" srcOrd="0" destOrd="0" presId="urn:microsoft.com/office/officeart/2005/8/layout/vList2"/>
    <dgm:cxn modelId="{DA7D9567-6539-485A-AFB5-53C0C33EE241}" type="presOf" srcId="{4189E33F-11F8-4887-B101-1BB411A0607B}" destId="{4BA5EB23-4ABF-4218-955E-D02623ABCAE3}" srcOrd="0" destOrd="0" presId="urn:microsoft.com/office/officeart/2005/8/layout/vList2"/>
    <dgm:cxn modelId="{21032982-35D8-412F-8470-1E1A9DEF33CD}" srcId="{5A6B1F34-DB2B-4977-AD08-F39BAEB62551}" destId="{73A5B28E-3CDB-4F49-A6FF-944901AAAB01}" srcOrd="2" destOrd="0" parTransId="{F51FE677-C5BF-4569-A464-BF91AF97AB49}" sibTransId="{10F9E6F4-7D7E-4A83-97C2-6A6D88FB1314}"/>
    <dgm:cxn modelId="{31FB4B01-AB0F-42AE-8C31-7AF793541D50}" type="presParOf" srcId="{AC0A9F2E-2636-43C7-9FC3-CC9FA0F92407}" destId="{578D0069-5AE1-470B-B212-83308E4CC76B}" srcOrd="0" destOrd="0" presId="urn:microsoft.com/office/officeart/2005/8/layout/vList2"/>
    <dgm:cxn modelId="{A59F0D7F-B09E-4E5A-B963-9DEB7B67CCFE}" type="presParOf" srcId="{AC0A9F2E-2636-43C7-9FC3-CC9FA0F92407}" destId="{67CAE715-D392-4F43-AE00-B4A38BAEF170}" srcOrd="1" destOrd="0" presId="urn:microsoft.com/office/officeart/2005/8/layout/vList2"/>
    <dgm:cxn modelId="{0909DBA2-76B1-47D9-9744-07FFB1B74B8C}" type="presParOf" srcId="{AC0A9F2E-2636-43C7-9FC3-CC9FA0F92407}" destId="{4BA5EB23-4ABF-4218-955E-D02623ABCAE3}" srcOrd="2" destOrd="0" presId="urn:microsoft.com/office/officeart/2005/8/layout/vList2"/>
    <dgm:cxn modelId="{1C900FB0-4C7C-4A3C-91AE-2C8D01B019C0}" type="presParOf" srcId="{AC0A9F2E-2636-43C7-9FC3-CC9FA0F92407}" destId="{8A521566-66F0-44E8-83CD-10EE07AF43BD}" srcOrd="3" destOrd="0" presId="urn:microsoft.com/office/officeart/2005/8/layout/vList2"/>
    <dgm:cxn modelId="{AAC033D4-3228-4EA8-A530-C807FED4D9FD}" type="presParOf" srcId="{AC0A9F2E-2636-43C7-9FC3-CC9FA0F92407}" destId="{6E568D51-E89A-4BE6-AE51-74BF4AB5E3C4}" srcOrd="4" destOrd="0" presId="urn:microsoft.com/office/officeart/2005/8/layout/vList2"/>
    <dgm:cxn modelId="{2564865E-8663-4F4A-BCA5-C433E133CF54}" type="presParOf" srcId="{AC0A9F2E-2636-43C7-9FC3-CC9FA0F92407}" destId="{91C9A945-894B-4FF2-BF8C-ACE0631A8200}" srcOrd="5" destOrd="0" presId="urn:microsoft.com/office/officeart/2005/8/layout/vList2"/>
    <dgm:cxn modelId="{E4550112-5B05-40CA-9EEB-B0A75844FF9D}" type="presParOf" srcId="{AC0A9F2E-2636-43C7-9FC3-CC9FA0F92407}" destId="{39B75C4B-C2C3-479F-A703-9836595918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756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4486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1865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2467-E1F3-4203-9371-6FD212FF1109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0299-CCD0-420E-8016-956C0B58C3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0086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971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7719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154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3233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452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100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3780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220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D845-B3D7-48B6-B879-0450EC6E84D0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9902-AD19-4B21-9ED5-8703A0657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012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2467-E1F3-4203-9371-6FD212FF1109}" type="datetimeFigureOut">
              <a:rPr lang="es-ES" smtClean="0"/>
              <a:pPr/>
              <a:t>11/06/2020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0299-CCD0-420E-8016-956C0B58C3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58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3.xml"/><Relationship Id="rId7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3FB8A2B-693A-4099-90AB-A3C931132EFE}"/>
              </a:ext>
            </a:extLst>
          </p:cNvPr>
          <p:cNvSpPr txBox="1"/>
          <p:nvPr/>
        </p:nvSpPr>
        <p:spPr>
          <a:xfrm>
            <a:off x="4162701" y="32042"/>
            <a:ext cx="487680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6600" b="1" dirty="0" smtClean="0">
                <a:ln/>
                <a:solidFill>
                  <a:schemeClr val="accent4"/>
                </a:solidFill>
              </a:rPr>
              <a:t>BIBLIA ŞI PROFEŢIA</a:t>
            </a:r>
            <a:endParaRPr lang="ro-RO" sz="6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FD3ACD0-72FE-48FE-91E4-DB55BDBA1568}"/>
              </a:ext>
            </a:extLst>
          </p:cNvPr>
          <p:cNvSpPr txBox="1"/>
          <p:nvPr/>
        </p:nvSpPr>
        <p:spPr>
          <a:xfrm>
            <a:off x="5967040" y="6488668"/>
            <a:ext cx="31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BBA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11 pentru 13 iunie 2020</a:t>
            </a:r>
            <a:endParaRPr lang="ro-RO" b="1" dirty="0">
              <a:solidFill>
                <a:srgbClr val="BBA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34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3805254-9CFC-4A81-99B6-56FA18F97924}"/>
              </a:ext>
            </a:extLst>
          </p:cNvPr>
          <p:cNvSpPr/>
          <p:nvPr/>
        </p:nvSpPr>
        <p:spPr>
          <a:xfrm>
            <a:off x="0" y="-60963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800">
                <a:ln w="0"/>
                <a:solidFill>
                  <a:srgbClr val="32599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PUNCTUL CULMINANT </a:t>
            </a:r>
            <a:r>
              <a:rPr lang="ro-RO" sz="3800">
                <a:ln w="0"/>
                <a:solidFill>
                  <a:srgbClr val="32599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 </a:t>
            </a:r>
            <a:r>
              <a:rPr lang="ro-RO" sz="3800" smtClean="0">
                <a:ln w="0"/>
                <a:solidFill>
                  <a:srgbClr val="32599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EVENIMENTELOR</a:t>
            </a:r>
            <a:endParaRPr lang="ro-RO" sz="3800">
              <a:ln w="0"/>
              <a:solidFill>
                <a:srgbClr val="32599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0F17913-0B75-4010-BF23-A2BD387B0B06}"/>
              </a:ext>
            </a:extLst>
          </p:cNvPr>
          <p:cNvSpPr/>
          <p:nvPr/>
        </p:nvSpPr>
        <p:spPr>
          <a:xfrm>
            <a:off x="2621280" y="602098"/>
            <a:ext cx="6440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„El </a:t>
            </a:r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mi‑a dat mie răspunsul: «Până vor trece două mii trei sute de seri şi dimineţi; apoi Sfântul Lăcaş va fi curăţit.»” </a:t>
            </a:r>
            <a:r>
              <a:rPr lang="ro-RO" sz="1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(Daniel 8:14)</a:t>
            </a:r>
            <a:endParaRPr lang="ro-RO" sz="1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9C67C4C-368F-436C-8281-70F16D35EF6A}"/>
              </a:ext>
            </a:extLst>
          </p:cNvPr>
          <p:cNvSpPr txBox="1"/>
          <p:nvPr/>
        </p:nvSpPr>
        <p:spPr>
          <a:xfrm>
            <a:off x="2675436" y="1460572"/>
            <a:ext cx="6334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Evenimentele istorice </a:t>
            </a:r>
            <a:r>
              <a:rPr lang="ro-RO" sz="2000" b="1" dirty="0" smtClean="0"/>
              <a:t>desfăşurate </a:t>
            </a:r>
            <a:r>
              <a:rPr lang="ro-RO" sz="2000" b="1" dirty="0"/>
              <a:t>în </a:t>
            </a:r>
            <a:r>
              <a:rPr lang="ro-RO" sz="2000" b="1" dirty="0" smtClean="0"/>
              <a:t>Daniel 7-12 conduc </a:t>
            </a:r>
            <a:r>
              <a:rPr lang="ro-RO" sz="2000" b="1" dirty="0"/>
              <a:t>la un punct </a:t>
            </a:r>
            <a:r>
              <a:rPr lang="ro-RO" sz="2000" b="1" dirty="0" smtClean="0"/>
              <a:t>culminant: judecata şi împărăţia </a:t>
            </a:r>
            <a:r>
              <a:rPr lang="ro-RO" sz="2000" b="1" dirty="0"/>
              <a:t>oferită </a:t>
            </a:r>
            <a:r>
              <a:rPr lang="ro-RO" sz="2000" b="1" dirty="0" smtClean="0"/>
              <a:t>sfinţilor (7:10,27; 8:14; 12:1).</a:t>
            </a:r>
            <a:endParaRPr lang="ro-RO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9DD5990-6156-4A6C-81C3-C720D1A37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526" y="624211"/>
            <a:ext cx="2403566" cy="1741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033386F-11C8-4809-BBEE-EEC87C35D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526" y="4432663"/>
            <a:ext cx="3135796" cy="2351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B88B0DF-1E51-4E62-B5AF-8999D33E75BF}"/>
              </a:ext>
            </a:extLst>
          </p:cNvPr>
          <p:cNvSpPr/>
          <p:nvPr/>
        </p:nvSpPr>
        <p:spPr>
          <a:xfrm>
            <a:off x="82187" y="2411378"/>
            <a:ext cx="51864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Daniel 7:11 ne lămureşte </a:t>
            </a:r>
            <a:r>
              <a:rPr lang="ro-RO" sz="2000" b="1" dirty="0"/>
              <a:t>că judecata începe în timp ce </a:t>
            </a:r>
            <a:r>
              <a:rPr lang="ro-RO" sz="2000" b="1" dirty="0" smtClean="0"/>
              <a:t>„cornul</a:t>
            </a:r>
            <a:r>
              <a:rPr lang="ro-RO" sz="2000" b="1" dirty="0" smtClean="0"/>
              <a:t>” este </a:t>
            </a:r>
            <a:r>
              <a:rPr lang="ro-RO" sz="2000" b="1" dirty="0"/>
              <a:t>încă </a:t>
            </a:r>
            <a:r>
              <a:rPr lang="ro-RO" sz="2000" b="1" dirty="0" smtClean="0"/>
              <a:t>activ.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Daniel 8:14 şi 9:24 ne </a:t>
            </a:r>
            <a:r>
              <a:rPr lang="ro-RO" sz="2000" b="1" dirty="0"/>
              <a:t>indică momentul începerii </a:t>
            </a:r>
            <a:r>
              <a:rPr lang="ro-RO" sz="2000" b="1" dirty="0" smtClean="0"/>
              <a:t>(curăţirea </a:t>
            </a:r>
            <a:r>
              <a:rPr lang="ro-RO" sz="2000" b="1" dirty="0"/>
              <a:t>sanctuarului </a:t>
            </a:r>
            <a:r>
              <a:rPr lang="ro-RO" sz="2000" b="1" dirty="0" smtClean="0"/>
              <a:t>ceresc): la  2.300 de </a:t>
            </a:r>
            <a:r>
              <a:rPr lang="ro-RO" sz="2000" b="1" dirty="0"/>
              <a:t>ani după </a:t>
            </a:r>
            <a:r>
              <a:rPr lang="ro-RO" sz="2000" b="1" dirty="0" smtClean="0"/>
              <a:t>457 î.Hr., adică, 1844 d.Hr.</a:t>
            </a:r>
            <a:endParaRPr lang="ro-RO" sz="20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047EA5A-50B6-4CE8-85E5-97CB9C6062DD}"/>
              </a:ext>
            </a:extLst>
          </p:cNvPr>
          <p:cNvSpPr/>
          <p:nvPr/>
        </p:nvSpPr>
        <p:spPr>
          <a:xfrm>
            <a:off x="3513672" y="5408401"/>
            <a:ext cx="5548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/>
              <a:t>cele din </a:t>
            </a:r>
            <a:r>
              <a:rPr lang="ro-RO" sz="2000" b="1" dirty="0" smtClean="0"/>
              <a:t>urmă, Daniel 12:1-3 ne </a:t>
            </a:r>
            <a:r>
              <a:rPr lang="ro-RO" sz="2000" b="1" dirty="0"/>
              <a:t>spune ce se va întâmpla când judecata se va </a:t>
            </a:r>
            <a:r>
              <a:rPr lang="ro-RO" sz="2000" b="1" dirty="0" smtClean="0"/>
              <a:t>sfârşi: după </a:t>
            </a:r>
            <a:r>
              <a:rPr lang="ro-RO" sz="2000" b="1" dirty="0"/>
              <a:t>un timp scurt de </a:t>
            </a:r>
            <a:r>
              <a:rPr lang="ro-RO" sz="2000" b="1" dirty="0" smtClean="0"/>
              <a:t>teamă, Isus </a:t>
            </a:r>
            <a:r>
              <a:rPr lang="ro-RO" sz="2000" b="1" dirty="0"/>
              <a:t>va reveni pentru a ne da </a:t>
            </a:r>
            <a:r>
              <a:rPr lang="ro-RO" sz="2000" b="1" dirty="0" smtClean="0"/>
              <a:t>viaţa veşnică.</a:t>
            </a:r>
            <a:endParaRPr lang="ro-RO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EDDFD20-7575-42C2-AB5A-A69B3C86C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5463" y="2411378"/>
            <a:ext cx="3694160" cy="2772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615B98C-22C4-4FB7-BAA1-896475C15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31484" y="4164947"/>
            <a:ext cx="1693817" cy="1211079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101600" prst="ribl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0061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 uiExpand="1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6B6C2E7-363F-4580-B892-0A2F22573846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b="1" noProof="0" smtClean="0">
                <a:ln>
                  <a:prstDash val="solid"/>
                </a:ln>
                <a:gradFill rotWithShape="1">
                  <a:gsLst>
                    <a:gs pos="0">
                      <a:srgbClr val="C3B1DD"/>
                    </a:gs>
                    <a:gs pos="40000">
                      <a:srgbClr val="B099D2"/>
                    </a:gs>
                    <a:gs pos="50000">
                      <a:srgbClr val="B099D2"/>
                    </a:gs>
                    <a:gs pos="68000">
                      <a:srgbClr val="B099D2"/>
                    </a:gs>
                    <a:gs pos="100000">
                      <a:srgbClr val="C3B1DD"/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 panose="020F0502020204030204"/>
              </a:rPr>
              <a:t>CEI</a:t>
            </a:r>
            <a:r>
              <a:rPr kumimoji="0" lang="ro-RO" sz="44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rgbClr val="C3B1DD"/>
                    </a:gs>
                    <a:gs pos="40000">
                      <a:srgbClr val="B099D2"/>
                    </a:gs>
                    <a:gs pos="50000">
                      <a:srgbClr val="B099D2"/>
                    </a:gs>
                    <a:gs pos="68000">
                      <a:srgbClr val="B099D2"/>
                    </a:gs>
                    <a:gs pos="100000">
                      <a:srgbClr val="C3B1DD"/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2.300 DE </a:t>
            </a:r>
            <a:r>
              <a:rPr kumimoji="0" lang="ro-RO" sz="44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C3B1DD"/>
                    </a:gs>
                    <a:gs pos="40000">
                      <a:srgbClr val="B099D2"/>
                    </a:gs>
                    <a:gs pos="50000">
                      <a:srgbClr val="B099D2"/>
                    </a:gs>
                    <a:gs pos="68000">
                      <a:srgbClr val="B099D2"/>
                    </a:gs>
                    <a:gs pos="100000">
                      <a:srgbClr val="C3B1DD"/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ANI </a:t>
            </a:r>
            <a:r>
              <a:rPr kumimoji="0" lang="ro-RO" sz="44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rgbClr val="C3B1DD"/>
                    </a:gs>
                    <a:gs pos="40000">
                      <a:srgbClr val="B099D2"/>
                    </a:gs>
                    <a:gs pos="50000">
                      <a:srgbClr val="B099D2"/>
                    </a:gs>
                    <a:gs pos="68000">
                      <a:srgbClr val="B099D2"/>
                    </a:gs>
                    <a:gs pos="100000">
                      <a:srgbClr val="C3B1DD"/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ŞI JUDECATA</a:t>
            </a:r>
            <a:endParaRPr kumimoji="0" lang="ro-RO" sz="44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rgbClr val="C3B1DD"/>
                  </a:gs>
                  <a:gs pos="40000">
                    <a:srgbClr val="B099D2"/>
                  </a:gs>
                  <a:gs pos="50000">
                    <a:srgbClr val="B099D2"/>
                  </a:gs>
                  <a:gs pos="68000">
                    <a:srgbClr val="B099D2"/>
                  </a:gs>
                  <a:gs pos="100000">
                    <a:srgbClr val="C3B1DD"/>
                  </a:gs>
                </a:gsLst>
                <a:lin ang="5400000"/>
              </a:gra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9DEAD85B-BE5D-4959-A776-7EBB5460BA6E}"/>
              </a:ext>
            </a:extLst>
          </p:cNvPr>
          <p:cNvGrpSpPr/>
          <p:nvPr/>
        </p:nvGrpSpPr>
        <p:grpSpPr>
          <a:xfrm>
            <a:off x="-4355" y="2221490"/>
            <a:ext cx="9144000" cy="4571201"/>
            <a:chOff x="-4355" y="801988"/>
            <a:chExt cx="9144000" cy="457120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06DD3AD0-E336-4673-8AC9-1E23C732F69C}"/>
                </a:ext>
              </a:extLst>
            </p:cNvPr>
            <p:cNvGrpSpPr/>
            <p:nvPr/>
          </p:nvGrpSpPr>
          <p:grpSpPr>
            <a:xfrm>
              <a:off x="-2759" y="801988"/>
              <a:ext cx="9142404" cy="4571201"/>
              <a:chOff x="-2759" y="688771"/>
              <a:chExt cx="9142404" cy="4571201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xmlns="" id="{DB292B41-322F-4556-97B3-C1679E217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-2759" y="688771"/>
                <a:ext cx="9142403" cy="4571201"/>
              </a:xfrm>
              <a:prstGeom prst="rect">
                <a:avLst/>
              </a:prstGeom>
            </p:spPr>
          </p:pic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198BF730-7181-443D-86CC-0195396A76DE}"/>
                  </a:ext>
                </a:extLst>
              </p:cNvPr>
              <p:cNvSpPr/>
              <p:nvPr/>
            </p:nvSpPr>
            <p:spPr>
              <a:xfrm>
                <a:off x="4357" y="833328"/>
                <a:ext cx="913528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o-RO" sz="16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„Până </a:t>
                </a:r>
                <a:r>
                  <a:rPr lang="ro-RO" sz="16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vor trece două mii trei sute de seri şi dimineţi; apoi Sfântul Lăcaş va fi curăţit”</a:t>
                </a:r>
                <a:endPara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3BEC885C-835B-4FBD-A161-D5C77D7FBB5F}"/>
                </a:ext>
              </a:extLst>
            </p:cNvPr>
            <p:cNvSpPr txBox="1"/>
            <p:nvPr/>
          </p:nvSpPr>
          <p:spPr>
            <a:xfrm>
              <a:off x="-4355" y="2769326"/>
              <a:ext cx="9143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2.300 ani</a:t>
              </a:r>
              <a:endPara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15E59F1-6413-44D7-BD00-E8E79D34A2E3}"/>
              </a:ext>
            </a:extLst>
          </p:cNvPr>
          <p:cNvSpPr txBox="1"/>
          <p:nvPr/>
        </p:nvSpPr>
        <p:spPr>
          <a:xfrm>
            <a:off x="182878" y="5199026"/>
            <a:ext cx="114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457 </a:t>
            </a:r>
            <a:r>
              <a:rPr lang="ro-RO" b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î</a:t>
            </a:r>
            <a:r>
              <a:rPr lang="ro-RO"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 </a:t>
            </a:r>
            <a:r>
              <a:rPr lang="ro-RO" b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Hr</a:t>
            </a: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309711B-5266-410A-968A-06AC1610104A}"/>
              </a:ext>
            </a:extLst>
          </p:cNvPr>
          <p:cNvSpPr txBox="1"/>
          <p:nvPr/>
        </p:nvSpPr>
        <p:spPr>
          <a:xfrm>
            <a:off x="182878" y="5590427"/>
            <a:ext cx="1140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Ordinul </a:t>
            </a:r>
            <a:r>
              <a:rPr kumimoji="0" lang="ro-RO" sz="1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lui </a:t>
            </a: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Artaxerxe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96358EC-9DC6-4C1A-B9DB-BDF8CED1FB35}"/>
              </a:ext>
            </a:extLst>
          </p:cNvPr>
          <p:cNvSpPr txBox="1"/>
          <p:nvPr/>
        </p:nvSpPr>
        <p:spPr>
          <a:xfrm>
            <a:off x="7876904" y="5199026"/>
            <a:ext cx="126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1844 d</a:t>
            </a:r>
            <a:r>
              <a:rPr lang="ro-RO" b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 Hr</a:t>
            </a: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93C5E7B-5AC3-45C0-A6A6-DFF49F3D5508}"/>
              </a:ext>
            </a:extLst>
          </p:cNvPr>
          <p:cNvSpPr txBox="1"/>
          <p:nvPr/>
        </p:nvSpPr>
        <p:spPr>
          <a:xfrm>
            <a:off x="7758544" y="5590427"/>
            <a:ext cx="138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Curăţarea sanctuarului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9359EC5-63D8-46F3-95D8-2116BCF7A52A}"/>
              </a:ext>
            </a:extLst>
          </p:cNvPr>
          <p:cNvSpPr txBox="1"/>
          <p:nvPr/>
        </p:nvSpPr>
        <p:spPr>
          <a:xfrm>
            <a:off x="4357" y="1189294"/>
            <a:ext cx="91309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o-R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 sanctuarul </a:t>
            </a:r>
            <a:r>
              <a:rPr lang="ro-RO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răvăşit </a:t>
            </a:r>
            <a:r>
              <a:rPr lang="ro-R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(Daniel 9:17), implică faptul că încă mai avea în minte viziunea primită cu ani înainte (Daniel 8: 1).</a:t>
            </a:r>
          </a:p>
          <a:p>
            <a:pPr lvl="0">
              <a:spcBef>
                <a:spcPts val="600"/>
              </a:spcBef>
              <a:defRPr/>
            </a:pPr>
            <a:r>
              <a:rPr lang="ro-R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70 de săptămâni, rupte din perioada mare </a:t>
            </a:r>
            <a:r>
              <a:rPr lang="ro-RO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kumimoji="0" lang="ro-RO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2.300 de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zile, </a:t>
            </a:r>
            <a:r>
              <a:rPr kumimoji="0" lang="ro-RO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indică </a:t>
            </a:r>
            <a:r>
              <a:rPr kumimoji="0" lang="ro-RO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începutul.</a:t>
            </a:r>
            <a:endParaRPr kumimoji="0" lang="ro-R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04D90D1-2D29-42BF-9A94-4843989CDAAE}"/>
              </a:ext>
            </a:extLst>
          </p:cNvPr>
          <p:cNvSpPr txBox="1"/>
          <p:nvPr/>
        </p:nvSpPr>
        <p:spPr>
          <a:xfrm>
            <a:off x="0" y="670558"/>
            <a:ext cx="913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o-RO" sz="1600" b="1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„Şaptezeci </a:t>
            </a:r>
            <a:r>
              <a:rPr lang="ro-RO" sz="1600" b="1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de săptămâni de ani au fost stabilite pentru poporul tău şi pentru cetatea ta sfântă” 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(Daniel 9:24</a:t>
            </a:r>
            <a:r>
              <a:rPr lang="ro-RO" sz="1200" b="1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o-RO" sz="1200" b="1" dirty="0" err="1" smtClean="0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NTR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1BE8FED-5C79-4654-86C9-CB60E1264F21}"/>
              </a:ext>
            </a:extLst>
          </p:cNvPr>
          <p:cNvSpPr txBox="1"/>
          <p:nvPr/>
        </p:nvSpPr>
        <p:spPr>
          <a:xfrm>
            <a:off x="1136467" y="5209649"/>
            <a:ext cx="114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408 </a:t>
            </a:r>
            <a:r>
              <a:rPr lang="ro-RO" b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î</a:t>
            </a:r>
            <a:r>
              <a:rPr lang="ro-RO"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 </a:t>
            </a:r>
            <a:r>
              <a:rPr lang="ro-RO" b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Hr</a:t>
            </a: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9AD2F70-526F-4DDB-B386-8B431C244FA9}"/>
              </a:ext>
            </a:extLst>
          </p:cNvPr>
          <p:cNvSpPr txBox="1"/>
          <p:nvPr/>
        </p:nvSpPr>
        <p:spPr>
          <a:xfrm>
            <a:off x="1136466" y="5601050"/>
            <a:ext cx="12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Ierusalimul </a:t>
            </a: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reconstruit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78AD23C-AE72-4B0E-AC68-84A2D6F6CD73}"/>
              </a:ext>
            </a:extLst>
          </p:cNvPr>
          <p:cNvSpPr txBox="1"/>
          <p:nvPr/>
        </p:nvSpPr>
        <p:spPr>
          <a:xfrm>
            <a:off x="3252653" y="5199026"/>
            <a:ext cx="97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27 d.Hr.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31737B2-17F1-4975-B312-8D8D208C8466}"/>
              </a:ext>
            </a:extLst>
          </p:cNvPr>
          <p:cNvSpPr txBox="1"/>
          <p:nvPr/>
        </p:nvSpPr>
        <p:spPr>
          <a:xfrm>
            <a:off x="3252653" y="5590427"/>
            <a:ext cx="971005" cy="646331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Ungerea lui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Isus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6C9AF73-6FE2-4A8F-AAD4-12707BC599E7}"/>
              </a:ext>
            </a:extLst>
          </p:cNvPr>
          <p:cNvSpPr txBox="1"/>
          <p:nvPr/>
        </p:nvSpPr>
        <p:spPr>
          <a:xfrm>
            <a:off x="4206242" y="5199026"/>
            <a:ext cx="97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31 d.</a:t>
            </a:r>
            <a:r>
              <a:rPr lang="ro-RO" b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Hr</a:t>
            </a: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C45D02D-CAC6-4A5F-8970-9E2EAA5EBA94}"/>
              </a:ext>
            </a:extLst>
          </p:cNvPr>
          <p:cNvSpPr txBox="1"/>
          <p:nvPr/>
        </p:nvSpPr>
        <p:spPr>
          <a:xfrm>
            <a:off x="4206242" y="5590427"/>
            <a:ext cx="105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Crucificarea lui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Isus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B420BA7-B9EA-44DB-AC2F-E3B5B932DC33}"/>
              </a:ext>
            </a:extLst>
          </p:cNvPr>
          <p:cNvSpPr txBox="1"/>
          <p:nvPr/>
        </p:nvSpPr>
        <p:spPr>
          <a:xfrm>
            <a:off x="5142421" y="5199026"/>
            <a:ext cx="97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34 d.Hr.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13AABD6C-A1CD-4383-ABD5-95AF1F6EA2EC}"/>
              </a:ext>
            </a:extLst>
          </p:cNvPr>
          <p:cNvSpPr txBox="1"/>
          <p:nvPr/>
        </p:nvSpPr>
        <p:spPr>
          <a:xfrm>
            <a:off x="5142421" y="5590427"/>
            <a:ext cx="1207509" cy="646331"/>
          </a:xfrm>
          <a:prstGeom prst="rect">
            <a:avLst/>
          </a:prstGeom>
          <a:noFill/>
        </p:spPr>
        <p:txBody>
          <a:bodyPr wrap="square" rIns="21600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latin typeface="Calibri" panose="020F0502020204030204"/>
              </a:rPr>
              <a:t>Uciderea lui </a:t>
            </a:r>
            <a:r>
              <a:rPr lang="ro-RO" dirty="0" smtClean="0">
                <a:latin typeface="Calibri" panose="020F0502020204030204"/>
              </a:rPr>
              <a:t>Ştefan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3A0F327A-00ED-49FF-9570-95A7FEA3A2A4}"/>
              </a:ext>
            </a:extLst>
          </p:cNvPr>
          <p:cNvSpPr txBox="1"/>
          <p:nvPr/>
        </p:nvSpPr>
        <p:spPr>
          <a:xfrm>
            <a:off x="6354285" y="5559364"/>
            <a:ext cx="139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Evanghelia </a:t>
            </a:r>
            <a:r>
              <a:rPr lang="ro-RO" dirty="0" smtClean="0">
                <a:latin typeface="Calibri" panose="020F0502020204030204"/>
              </a:rPr>
              <a:t>martorilor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9084AC13-AF19-4CDB-95E7-D6AD4C31AB7E}"/>
              </a:ext>
            </a:extLst>
          </p:cNvPr>
          <p:cNvSpPr txBox="1"/>
          <p:nvPr/>
        </p:nvSpPr>
        <p:spPr>
          <a:xfrm>
            <a:off x="553789" y="4488734"/>
            <a:ext cx="149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o-RO" b="1" dirty="0" smtClean="0">
                <a:solidFill>
                  <a:srgbClr val="70AD4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săptămâni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61E8A498-919C-40DF-BF65-E31869374D3F}"/>
              </a:ext>
            </a:extLst>
          </p:cNvPr>
          <p:cNvSpPr txBox="1"/>
          <p:nvPr/>
        </p:nvSpPr>
        <p:spPr>
          <a:xfrm>
            <a:off x="1698172" y="4488734"/>
            <a:ext cx="20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o-RO" sz="1800" b="1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62 </a:t>
            </a:r>
            <a:r>
              <a:rPr lang="ro-RO" b="1" smtClean="0">
                <a:solidFill>
                  <a:srgbClr val="70AD4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săptămâni</a:t>
            </a:r>
            <a:endParaRPr lang="ro-RO" b="1" dirty="0">
              <a:solidFill>
                <a:srgbClr val="70AD47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4E9B7182-B73D-4296-AE33-6016CB711986}"/>
              </a:ext>
            </a:extLst>
          </p:cNvPr>
          <p:cNvSpPr txBox="1"/>
          <p:nvPr/>
        </p:nvSpPr>
        <p:spPr>
          <a:xfrm>
            <a:off x="3753394" y="4497443"/>
            <a:ext cx="186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o-RO" b="1" dirty="0" smtClean="0">
                <a:solidFill>
                  <a:srgbClr val="70AD4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săptămână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B32B4F7A-8868-4C19-9FD6-524B4F7FC1FB}"/>
              </a:ext>
            </a:extLst>
          </p:cNvPr>
          <p:cNvSpPr txBox="1"/>
          <p:nvPr/>
        </p:nvSpPr>
        <p:spPr>
          <a:xfrm>
            <a:off x="3756155" y="4708910"/>
            <a:ext cx="88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3½ ani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27169656-DA69-4B6C-B0BB-B747A577D613}"/>
              </a:ext>
            </a:extLst>
          </p:cNvPr>
          <p:cNvSpPr txBox="1"/>
          <p:nvPr/>
        </p:nvSpPr>
        <p:spPr>
          <a:xfrm>
            <a:off x="4674907" y="4708910"/>
            <a:ext cx="942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3½ ani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3E4EDA2C-6AD6-455C-9FD7-B73200A75034}"/>
              </a:ext>
            </a:extLst>
          </p:cNvPr>
          <p:cNvSpPr txBox="1"/>
          <p:nvPr/>
        </p:nvSpPr>
        <p:spPr>
          <a:xfrm>
            <a:off x="5617028" y="4708910"/>
            <a:ext cx="2795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1.810 ani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E3277ADE-A92D-44D9-AB96-7F0BB019299C}"/>
              </a:ext>
            </a:extLst>
          </p:cNvPr>
          <p:cNvSpPr txBox="1"/>
          <p:nvPr/>
        </p:nvSpPr>
        <p:spPr>
          <a:xfrm>
            <a:off x="2116182" y="6061530"/>
            <a:ext cx="144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o-RO" sz="1600" b="1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70 </a:t>
            </a:r>
            <a:r>
              <a:rPr lang="ro-RO" sz="1600" b="1" smtClean="0">
                <a:solidFill>
                  <a:srgbClr val="70AD4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săptămâni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490 ani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3544B1E1-5B54-4850-97D8-F130DF4BE829}"/>
              </a:ext>
            </a:extLst>
          </p:cNvPr>
          <p:cNvSpPr txBox="1"/>
          <p:nvPr/>
        </p:nvSpPr>
        <p:spPr>
          <a:xfrm>
            <a:off x="1695410" y="4708910"/>
            <a:ext cx="205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434 ani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6DD1C2F2-4E90-4392-A197-3948F180DBBB}"/>
              </a:ext>
            </a:extLst>
          </p:cNvPr>
          <p:cNvSpPr txBox="1"/>
          <p:nvPr/>
        </p:nvSpPr>
        <p:spPr>
          <a:xfrm>
            <a:off x="686566" y="4708910"/>
            <a:ext cx="92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49 ani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98244D3-09D3-4E85-9F76-61A5BC0BE95A}"/>
              </a:ext>
            </a:extLst>
          </p:cNvPr>
          <p:cNvSpPr txBox="1"/>
          <p:nvPr/>
        </p:nvSpPr>
        <p:spPr>
          <a:xfrm>
            <a:off x="5730241" y="6498258"/>
            <a:ext cx="3405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o-RO" sz="16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„O </a:t>
            </a: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 un an” (Ezechiel 4:6)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93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uiExpand="1" build="p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FD789F7-00AA-42A0-98BF-9F19753EC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2935" y="89648"/>
            <a:ext cx="1627822" cy="1800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0D5A083-6E70-407D-964E-2A448C4200D1}"/>
              </a:ext>
            </a:extLst>
          </p:cNvPr>
          <p:cNvSpPr/>
          <p:nvPr/>
        </p:nvSpPr>
        <p:spPr>
          <a:xfrm>
            <a:off x="2826930" y="2168026"/>
            <a:ext cx="601247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De </a:t>
            </a:r>
            <a:r>
              <a:rPr lang="ro-RO" sz="2000" b="1" smtClean="0"/>
              <a:t>exemplu</a:t>
            </a:r>
            <a:r>
              <a:rPr lang="ro-RO" sz="2000" b="1" smtClean="0"/>
              <a:t>, Ioan Botezătorul îl numeşte pe Isus </a:t>
            </a:r>
            <a:r>
              <a:rPr lang="ro-RO" sz="2000" b="1" smtClean="0"/>
              <a:t>„</a:t>
            </a:r>
            <a:r>
              <a:rPr lang="ro-RO" sz="2000" b="1" smtClean="0"/>
              <a:t>Mielul lui </a:t>
            </a:r>
            <a:r>
              <a:rPr lang="ro-RO" sz="2000" b="1" smtClean="0"/>
              <a:t>Dumnezeu</a:t>
            </a:r>
            <a:r>
              <a:rPr lang="ro-RO" sz="2000" b="1" smtClean="0"/>
              <a:t>” </a:t>
            </a:r>
            <a:r>
              <a:rPr lang="ro-RO" sz="2000" b="1" smtClean="0"/>
              <a:t>(</a:t>
            </a:r>
            <a:r>
              <a:rPr lang="ro-RO" sz="2000" b="1" smtClean="0"/>
              <a:t>Ioan </a:t>
            </a:r>
            <a:r>
              <a:rPr lang="ro-RO" sz="2000" b="1" smtClean="0"/>
              <a:t>1:36</a:t>
            </a:r>
            <a:r>
              <a:rPr lang="ro-RO" sz="2000" b="1" smtClean="0"/>
              <a:t>). </a:t>
            </a:r>
            <a:r>
              <a:rPr lang="ro-RO" sz="2000" b="1" smtClean="0"/>
              <a:t>Astfel</a:t>
            </a:r>
            <a:r>
              <a:rPr lang="ro-RO" sz="2000" b="1" smtClean="0"/>
              <a:t>, </a:t>
            </a:r>
            <a:r>
              <a:rPr lang="ro-RO" sz="2000" b="1" smtClean="0"/>
              <a:t>aplică</a:t>
            </a:r>
            <a:r>
              <a:rPr lang="ro-RO" sz="2000" b="1" smtClean="0"/>
              <a:t> simbolul mielului care a fost sacrificat în fiecare zi în </a:t>
            </a:r>
            <a:r>
              <a:rPr lang="ro-RO" sz="2000" b="1" smtClean="0"/>
              <a:t>templu</a:t>
            </a:r>
            <a:r>
              <a:rPr lang="ro-RO" sz="2000" b="1" smtClean="0"/>
              <a:t>, la tipul lui Isus </a:t>
            </a:r>
            <a:r>
              <a:rPr lang="ro-RO" sz="2000" b="1" smtClean="0"/>
              <a:t>care</a:t>
            </a:r>
            <a:r>
              <a:rPr lang="ro-RO" sz="2000" b="1" smtClean="0"/>
              <a:t>, </a:t>
            </a:r>
            <a:r>
              <a:rPr lang="ro-RO" sz="2000" b="1" smtClean="0"/>
              <a:t>odată </a:t>
            </a:r>
            <a:endParaRPr lang="ro-RO" sz="2000" b="1"/>
          </a:p>
          <a:p>
            <a:pPr>
              <a:spcBef>
                <a:spcPts val="600"/>
              </a:spcBef>
            </a:pPr>
            <a:r>
              <a:rPr lang="ro-RO" sz="2000" b="1" smtClean="0"/>
              <a:t>cu</a:t>
            </a:r>
            <a:r>
              <a:rPr lang="ro-RO" sz="2000" b="1" smtClean="0"/>
              <a:t> moartea </a:t>
            </a:r>
            <a:r>
              <a:rPr lang="ro-RO" sz="2000" b="1" smtClean="0"/>
              <a:t>S</a:t>
            </a:r>
            <a:r>
              <a:rPr lang="ro-RO" sz="2000" b="1" smtClean="0"/>
              <a:t>a</a:t>
            </a:r>
            <a:r>
              <a:rPr lang="ro-RO" sz="2000" b="1" smtClean="0"/>
              <a:t>, ne ia </a:t>
            </a:r>
            <a:r>
              <a:rPr lang="ro-RO" sz="2000" b="1" smtClean="0"/>
              <a:t>păcatele.</a:t>
            </a:r>
            <a:endParaRPr lang="ro-RO" sz="2000" b="1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0B71AD5-641A-4FC5-833E-8893B771A3B6}"/>
              </a:ext>
            </a:extLst>
          </p:cNvPr>
          <p:cNvSpPr/>
          <p:nvPr/>
        </p:nvSpPr>
        <p:spPr>
          <a:xfrm>
            <a:off x="0" y="-69672"/>
            <a:ext cx="75154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PROFEŢIA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TIPOLOGICĂ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04EE8F3-2B9C-41C1-8431-89AD88556E86}"/>
              </a:ext>
            </a:extLst>
          </p:cNvPr>
          <p:cNvSpPr/>
          <p:nvPr/>
        </p:nvSpPr>
        <p:spPr>
          <a:xfrm>
            <a:off x="322216" y="555915"/>
            <a:ext cx="68710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602E27"/>
                </a:solidFill>
                <a:latin typeface="Comic Sans MS" panose="030F0702030302020204" pitchFamily="66" charset="0"/>
              </a:rPr>
              <a:t>„</a:t>
            </a:r>
            <a:r>
              <a:rPr lang="ro-RO" b="1" dirty="0" smtClean="0">
                <a:solidFill>
                  <a:srgbClr val="602E27"/>
                </a:solidFill>
                <a:latin typeface="Comic Sans MS" panose="030F0702030302020204" pitchFamily="66" charset="0"/>
              </a:rPr>
              <a:t>Dar aceste lucruri s‑au întâmplat ca exemple pentru noi” </a:t>
            </a:r>
            <a:r>
              <a:rPr lang="ro-RO" sz="1600" b="1" dirty="0" smtClean="0">
                <a:solidFill>
                  <a:srgbClr val="602E27"/>
                </a:solidFill>
                <a:latin typeface="Comic Sans MS" panose="030F0702030302020204" pitchFamily="66" charset="0"/>
              </a:rPr>
              <a:t>(1 Corinteni 10:6 </a:t>
            </a:r>
            <a:r>
              <a:rPr lang="ro-RO" sz="1600" b="1" dirty="0" err="1" smtClean="0">
                <a:solidFill>
                  <a:srgbClr val="602E27"/>
                </a:solidFill>
                <a:latin typeface="Comic Sans MS" panose="030F0702030302020204" pitchFamily="66" charset="0"/>
              </a:rPr>
              <a:t>p.p</a:t>
            </a:r>
            <a:r>
              <a:rPr lang="ro-RO" sz="1600" b="1" dirty="0" smtClean="0">
                <a:solidFill>
                  <a:srgbClr val="602E27"/>
                </a:solidFill>
                <a:latin typeface="Comic Sans MS" panose="030F0702030302020204" pitchFamily="66" charset="0"/>
              </a:rPr>
              <a:t>.)</a:t>
            </a:r>
            <a:endParaRPr lang="ro-RO" b="1" dirty="0">
              <a:solidFill>
                <a:srgbClr val="602E27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6112787-6EC2-4F24-A121-B550F6025C44}"/>
              </a:ext>
            </a:extLst>
          </p:cNvPr>
          <p:cNvSpPr txBox="1"/>
          <p:nvPr/>
        </p:nvSpPr>
        <p:spPr>
          <a:xfrm>
            <a:off x="2826930" y="1228990"/>
            <a:ext cx="494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Profeţia</a:t>
            </a:r>
            <a:r>
              <a:rPr lang="ro-RO" sz="2000" b="1" smtClean="0"/>
              <a:t> tipologică este aplicarea faptelor istorice reale la evenimente viitoare sau adevăruri </a:t>
            </a:r>
            <a:r>
              <a:rPr lang="ro-RO" sz="2000" b="1" smtClean="0"/>
              <a:t>spirituale.</a:t>
            </a:r>
            <a:endParaRPr lang="ro-RO" sz="2000" b="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1C4B8D5-9DC9-449C-B126-6B93E649B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754" y="1027613"/>
            <a:ext cx="2420983" cy="1881052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0F5BE2F-C5FE-42BC-A55C-2E3C01189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753" y="3109092"/>
            <a:ext cx="2558080" cy="3631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212D1C9-A76A-4C19-A249-549298303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50412" y="3252052"/>
            <a:ext cx="2214687" cy="1496021"/>
          </a:xfrm>
          <a:prstGeom prst="rect">
            <a:avLst/>
          </a:prstGeom>
          <a:ln w="38100" cap="sq">
            <a:solidFill>
              <a:srgbClr val="602E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F5D5587-3272-4560-959B-4669E9580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6070" y="4860168"/>
            <a:ext cx="2400298" cy="1920238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B901B6AD-D137-4D75-AE37-8A3E406B07DA}"/>
              </a:ext>
            </a:extLst>
          </p:cNvPr>
          <p:cNvSpPr/>
          <p:nvPr/>
        </p:nvSpPr>
        <p:spPr>
          <a:xfrm>
            <a:off x="2823614" y="3792749"/>
            <a:ext cx="382401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Isus a folosit şarpele de bronz ca simbol al morţii sale, iar povestea lui Iona ca simbol al şederii sale în mormânt (Ioan 3:14; Mat. 12:40).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Pavel foloseşte multe ilustraţii similare (1 Cor. 10: 1-13; Gal. 4:21-31) pentru a ne învăţa adevăruri spirituale aplicabile vieţii noastre.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4045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1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ACCF9BF-83BB-49D0-8384-F941727338CA}"/>
              </a:ext>
            </a:extLst>
          </p:cNvPr>
          <p:cNvSpPr/>
          <p:nvPr/>
        </p:nvSpPr>
        <p:spPr>
          <a:xfrm>
            <a:off x="339637" y="1983964"/>
            <a:ext cx="87956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ro-RO" sz="2800" dirty="0" smtClean="0">
                <a:latin typeface="Arial Black" panose="020B0A04020102020204" pitchFamily="34" charset="0"/>
              </a:rPr>
              <a:t>„Trăim </a:t>
            </a:r>
            <a:r>
              <a:rPr lang="ro-RO" sz="2800" dirty="0">
                <a:latin typeface="Arial Black" panose="020B0A04020102020204" pitchFamily="34" charset="0"/>
              </a:rPr>
              <a:t>în mijlocul scenelor finale ale istoriei pământului acestuia. </a:t>
            </a:r>
            <a:r>
              <a:rPr lang="ro-RO" sz="2800" dirty="0" smtClean="0">
                <a:latin typeface="Arial Black" panose="020B0A04020102020204" pitchFamily="34" charset="0"/>
              </a:rPr>
              <a:t>Profeţia </a:t>
            </a:r>
            <a:r>
              <a:rPr lang="ro-RO" sz="2800" dirty="0">
                <a:latin typeface="Arial Black" panose="020B0A04020102020204" pitchFamily="34" charset="0"/>
              </a:rPr>
              <a:t>se </a:t>
            </a:r>
            <a:r>
              <a:rPr lang="ro-RO" sz="2800" dirty="0" smtClean="0">
                <a:latin typeface="Arial Black" panose="020B0A04020102020204" pitchFamily="34" charset="0"/>
              </a:rPr>
              <a:t>împlineşte </a:t>
            </a:r>
            <a:r>
              <a:rPr lang="ro-RO" sz="2800" dirty="0">
                <a:latin typeface="Arial Black" panose="020B0A04020102020204" pitchFamily="34" charset="0"/>
              </a:rPr>
              <a:t>cu repeziciune. Timpul cercării noastre se </a:t>
            </a:r>
            <a:r>
              <a:rPr lang="ro-RO" sz="2800" dirty="0" smtClean="0">
                <a:latin typeface="Arial Black" panose="020B0A04020102020204" pitchFamily="34" charset="0"/>
              </a:rPr>
              <a:t>sfârşeşte </a:t>
            </a:r>
            <a:r>
              <a:rPr lang="ro-RO" sz="2800" dirty="0">
                <a:latin typeface="Arial Black" panose="020B0A04020102020204" pitchFamily="34" charset="0"/>
              </a:rPr>
              <a:t>grabnic. Nu avem timp de pierdut </a:t>
            </a:r>
            <a:r>
              <a:rPr lang="ro-RO" sz="2800" dirty="0" smtClean="0">
                <a:latin typeface="Arial Black" panose="020B0A04020102020204" pitchFamily="34" charset="0"/>
              </a:rPr>
              <a:t>- </a:t>
            </a:r>
            <a:r>
              <a:rPr lang="ro-RO" sz="2800" dirty="0">
                <a:latin typeface="Arial Black" panose="020B0A04020102020204" pitchFamily="34" charset="0"/>
              </a:rPr>
              <a:t>nici măcar o clipă. </a:t>
            </a:r>
            <a:r>
              <a:rPr lang="ro-RO" sz="2800" dirty="0" smtClean="0">
                <a:latin typeface="Arial Black" panose="020B0A04020102020204" pitchFamily="34" charset="0"/>
              </a:rPr>
              <a:t>… Faceţi </a:t>
            </a:r>
            <a:r>
              <a:rPr lang="ro-RO" sz="2800" dirty="0">
                <a:latin typeface="Arial Black" panose="020B0A04020102020204" pitchFamily="34" charset="0"/>
              </a:rPr>
              <a:t>ca solia apropiatei reveniri a Domnului Hristos să răsune în cuvinte solemne de avertizare. Să-i convingem pe </a:t>
            </a:r>
            <a:r>
              <a:rPr lang="ro-RO" sz="2800" dirty="0" smtClean="0">
                <a:latin typeface="Arial Black" panose="020B0A04020102020204" pitchFamily="34" charset="0"/>
              </a:rPr>
              <a:t>bărbaţii şi </a:t>
            </a:r>
            <a:r>
              <a:rPr lang="ro-RO" sz="2800" dirty="0">
                <a:latin typeface="Arial Black" panose="020B0A04020102020204" pitchFamily="34" charset="0"/>
              </a:rPr>
              <a:t>femeile de pretutindeni să se pocăiască </a:t>
            </a:r>
            <a:r>
              <a:rPr lang="ro-RO" sz="2800" dirty="0" smtClean="0">
                <a:latin typeface="Arial Black" panose="020B0A04020102020204" pitchFamily="34" charset="0"/>
              </a:rPr>
              <a:t>şi </a:t>
            </a:r>
            <a:r>
              <a:rPr lang="ro-RO" sz="2800" dirty="0">
                <a:latin typeface="Arial Black" panose="020B0A04020102020204" pitchFamily="34" charset="0"/>
              </a:rPr>
              <a:t>să fugă de mânia viitoare</a:t>
            </a:r>
            <a:r>
              <a:rPr lang="ro-RO" sz="2800" dirty="0" smtClean="0">
                <a:latin typeface="Arial Black" panose="020B0A04020102020204" pitchFamily="34" charset="0"/>
              </a:rPr>
              <a:t>!”</a:t>
            </a:r>
            <a:endParaRPr lang="ro-RO" sz="2800" dirty="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D8A59C-B235-4376-B2FC-88EB6FE4551B}"/>
              </a:ext>
            </a:extLst>
          </p:cNvPr>
          <p:cNvSpPr txBox="1"/>
          <p:nvPr/>
        </p:nvSpPr>
        <p:spPr>
          <a:xfrm>
            <a:off x="3929591" y="105268"/>
            <a:ext cx="519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(Mărturii </a:t>
            </a:r>
            <a:r>
              <a:rPr lang="ro-RO" b="1"/>
              <a:t>pentru </a:t>
            </a:r>
            <a:r>
              <a:rPr lang="ro-RO" b="1" smtClean="0"/>
              <a:t>comunitate</a:t>
            </a:r>
            <a:r>
              <a:rPr lang="ro-RO" b="1" smtClean="0"/>
              <a:t>, </a:t>
            </a:r>
            <a:r>
              <a:rPr lang="ro-RO" b="1" smtClean="0"/>
              <a:t>vol</a:t>
            </a:r>
            <a:r>
              <a:rPr lang="ro-RO" b="1" smtClean="0"/>
              <a:t>.</a:t>
            </a:r>
            <a:r>
              <a:rPr lang="ro-RO" b="1" smtClean="0"/>
              <a:t> 8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252</a:t>
            </a:r>
            <a:r>
              <a:rPr lang="ro-RO" b="1" smtClean="0"/>
              <a:t>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140984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290208F-BB40-49BF-B81E-49E8EFEEEEAB}"/>
              </a:ext>
            </a:extLst>
          </p:cNvPr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„Şi el mi-a zis: «Până vor trece două mii trei sute de seri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şi dimineţi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; apoi Sfântul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Locaş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va fi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curăţat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!»”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(Daniel 8:14)</a:t>
            </a:r>
            <a:endParaRPr lang="ro-RO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4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D5AB95E-72BC-47E6-A85B-B3660E6A1639}"/>
              </a:ext>
            </a:extLst>
          </p:cNvPr>
          <p:cNvSpPr txBox="1"/>
          <p:nvPr/>
        </p:nvSpPr>
        <p:spPr>
          <a:xfrm>
            <a:off x="792480" y="2906485"/>
            <a:ext cx="505413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de interpretare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profetică.</a:t>
            </a:r>
          </a:p>
          <a:p>
            <a:pPr>
              <a:spcBef>
                <a:spcPts val="24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timp 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profeţiei: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Principiul „o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 pentru un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an”.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Identificarea simbolurilor.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Punctul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culminant al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evenimentelor.</a:t>
            </a:r>
          </a:p>
          <a:p>
            <a:pPr>
              <a:spcBef>
                <a:spcPts val="24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Profeţia tipologică.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24C688D-7E87-4B0B-95C0-6136D06B45DC}"/>
              </a:ext>
            </a:extLst>
          </p:cNvPr>
          <p:cNvSpPr txBox="1"/>
          <p:nvPr/>
        </p:nvSpPr>
        <p:spPr>
          <a:xfrm>
            <a:off x="2821577" y="110333"/>
            <a:ext cx="6217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 nu este limitat de timp (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90:4; 2 Petru. 3:8). Prin urmare, El este singurul capabil să ne ajute să cunoaştem lucrurile care încă nu s-au întâmplat şi a făcut-o de nenumărate ori prin profeţiile conţinute în Cuvântul Său.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 profeţii, a căror împlinire poate fi verificată în istorie, ne oferă asigurarea că profeţiile care încă nu s-au împlinit se vor împlini.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710F76E-80A1-4141-BF84-042EA05BF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589" y="200976"/>
            <a:ext cx="2760988" cy="21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84A195D-1F64-45C6-9001-2822E742E7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098" y="2964753"/>
            <a:ext cx="533382" cy="2930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B5DF08F-B90B-4960-A763-7DE564576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098" y="3583064"/>
            <a:ext cx="533382" cy="2930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56E5B07-EEB6-4D45-BB40-595D60EE35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098" y="5342195"/>
            <a:ext cx="533382" cy="29302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C1906197-F84A-4991-A3BB-28446558BC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1051" y="3978923"/>
            <a:ext cx="267659" cy="26765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D10110F3-FCA6-4A85-85FB-2856F6EDE9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1051" y="4350639"/>
            <a:ext cx="267659" cy="26765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CC5D0B7A-4B2B-4AAC-B927-E25942D602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1051" y="4722354"/>
            <a:ext cx="267659" cy="2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74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B9348FFC-AE9A-447F-87B9-4A9F0E3CC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39937609"/>
              </p:ext>
            </p:extLst>
          </p:nvPr>
        </p:nvGraphicFramePr>
        <p:xfrm>
          <a:off x="304799" y="2396119"/>
          <a:ext cx="8665029" cy="299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49DE82B-938C-4166-B2AF-4AB9284F1294}"/>
              </a:ext>
            </a:extLst>
          </p:cNvPr>
          <p:cNvSpPr/>
          <p:nvPr/>
        </p:nvSpPr>
        <p:spPr>
          <a:xfrm>
            <a:off x="1" y="0"/>
            <a:ext cx="7426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METODA </a:t>
            </a:r>
            <a:r>
              <a:rPr lang="ro-RO" sz="4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 </a:t>
            </a:r>
            <a:r>
              <a:rPr lang="ro-RO" sz="40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INTERPRETARE</a:t>
            </a:r>
            <a:endParaRPr lang="ro-RO" sz="40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F3B0B60-7477-4DD8-AF7C-F63DE6FC94A6}"/>
              </a:ext>
            </a:extLst>
          </p:cNvPr>
          <p:cNvSpPr/>
          <p:nvPr/>
        </p:nvSpPr>
        <p:spPr>
          <a:xfrm>
            <a:off x="134378" y="708388"/>
            <a:ext cx="7158181" cy="830997"/>
          </a:xfrm>
          <a:prstGeom prst="rect">
            <a:avLst/>
          </a:prstGeom>
          <a:solidFill>
            <a:srgbClr val="EEA8B5"/>
          </a:solidFill>
          <a:ln w="28575">
            <a:solidFill>
              <a:srgbClr val="BC25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1600" b="1" smtClean="0"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latin typeface="Comic Sans MS" panose="030F0702030302020204" pitchFamily="66" charset="0"/>
              </a:rPr>
              <a:t>Eu</a:t>
            </a:r>
            <a:r>
              <a:rPr lang="ro-RO" sz="1600" b="1" smtClean="0"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latin typeface="Comic Sans MS" panose="030F0702030302020204" pitchFamily="66" charset="0"/>
              </a:rPr>
              <a:t>fac cunoscut de la început sfârşitul </a:t>
            </a:r>
            <a:r>
              <a:rPr lang="ro-RO" sz="1600" b="1" smtClean="0">
                <a:latin typeface="Comic Sans MS" panose="030F0702030302020204" pitchFamily="66" charset="0"/>
              </a:rPr>
              <a:t>şi</a:t>
            </a:r>
            <a:r>
              <a:rPr lang="ro-RO" sz="1600" b="1" smtClean="0">
                <a:latin typeface="Comic Sans MS" panose="030F0702030302020204" pitchFamily="66" charset="0"/>
              </a:rPr>
              <a:t>, din vremuri </a:t>
            </a:r>
            <a:r>
              <a:rPr lang="ro-RO" sz="1600" b="1" smtClean="0">
                <a:latin typeface="Comic Sans MS" panose="030F0702030302020204" pitchFamily="66" charset="0"/>
              </a:rPr>
              <a:t>străvechi</a:t>
            </a:r>
            <a:r>
              <a:rPr lang="ro-RO" sz="1600" b="1" smtClean="0">
                <a:latin typeface="Comic Sans MS" panose="030F0702030302020204" pitchFamily="66" charset="0"/>
              </a:rPr>
              <a:t>, </a:t>
            </a:r>
            <a:r>
              <a:rPr lang="ro-RO" sz="1600" b="1" smtClean="0">
                <a:latin typeface="Comic Sans MS" panose="030F0702030302020204" pitchFamily="66" charset="0"/>
              </a:rPr>
              <a:t>descopăr</a:t>
            </a:r>
            <a:r>
              <a:rPr lang="ro-RO" sz="1600" b="1" smtClean="0">
                <a:latin typeface="Comic Sans MS" panose="030F0702030302020204" pitchFamily="66" charset="0"/>
              </a:rPr>
              <a:t> lucrurile care încă nu s‑au </a:t>
            </a:r>
            <a:r>
              <a:rPr lang="ro-RO" sz="1600" b="1" smtClean="0">
                <a:latin typeface="Comic Sans MS" panose="030F0702030302020204" pitchFamily="66" charset="0"/>
              </a:rPr>
              <a:t>întâmplat</a:t>
            </a:r>
            <a:r>
              <a:rPr lang="ro-RO" sz="1600" b="1" smtClean="0">
                <a:latin typeface="Comic Sans MS" panose="030F0702030302020204" pitchFamily="66" charset="0"/>
              </a:rPr>
              <a:t>, </a:t>
            </a:r>
            <a:r>
              <a:rPr lang="ro-RO" sz="1600" b="1" smtClean="0">
                <a:latin typeface="Comic Sans MS" panose="030F0702030302020204" pitchFamily="66" charset="0"/>
              </a:rPr>
              <a:t>zicând</a:t>
            </a:r>
            <a:r>
              <a:rPr lang="ro-RO" sz="1600" b="1" smtClean="0">
                <a:latin typeface="Comic Sans MS" panose="030F0702030302020204" pitchFamily="66" charset="0"/>
              </a:rPr>
              <a:t>: </a:t>
            </a:r>
            <a:r>
              <a:rPr lang="ro-RO" sz="1600" b="1" smtClean="0">
                <a:latin typeface="Comic Sans MS" panose="030F0702030302020204" pitchFamily="66" charset="0"/>
              </a:rPr>
              <a:t>«</a:t>
            </a:r>
            <a:r>
              <a:rPr lang="ro-RO" sz="1600" b="1" smtClean="0">
                <a:latin typeface="Comic Sans MS" panose="030F0702030302020204" pitchFamily="66" charset="0"/>
              </a:rPr>
              <a:t>Planul Meu rămâne să se </a:t>
            </a:r>
            <a:r>
              <a:rPr lang="ro-RO" sz="1600" b="1" smtClean="0">
                <a:latin typeface="Comic Sans MS" panose="030F0702030302020204" pitchFamily="66" charset="0"/>
              </a:rPr>
              <a:t>împlinească</a:t>
            </a:r>
            <a:r>
              <a:rPr lang="ro-RO" sz="1600" b="1" smtClean="0">
                <a:latin typeface="Comic Sans MS" panose="030F0702030302020204" pitchFamily="66" charset="0"/>
              </a:rPr>
              <a:t>; </a:t>
            </a:r>
            <a:r>
              <a:rPr lang="ro-RO" sz="1600" b="1" smtClean="0">
                <a:latin typeface="Comic Sans MS" panose="030F0702030302020204" pitchFamily="66" charset="0"/>
              </a:rPr>
              <a:t>voi</a:t>
            </a:r>
            <a:r>
              <a:rPr lang="ro-RO" sz="1600" b="1" smtClean="0">
                <a:latin typeface="Comic Sans MS" panose="030F0702030302020204" pitchFamily="66" charset="0"/>
              </a:rPr>
              <a:t> face tot ceea ce </a:t>
            </a:r>
            <a:r>
              <a:rPr lang="ro-RO" sz="1600" b="1" smtClean="0">
                <a:latin typeface="Comic Sans MS" panose="030F0702030302020204" pitchFamily="66" charset="0"/>
              </a:rPr>
              <a:t>doresc</a:t>
            </a:r>
            <a:r>
              <a:rPr lang="ro-RO" sz="1600" b="1" smtClean="0">
                <a:latin typeface="Comic Sans MS" panose="030F0702030302020204" pitchFamily="66" charset="0"/>
              </a:rPr>
              <a:t>!»” </a:t>
            </a:r>
            <a:r>
              <a:rPr lang="ro-RO" sz="1050" b="1" smtClean="0">
                <a:latin typeface="Comic Sans MS" panose="030F0702030302020204" pitchFamily="66" charset="0"/>
              </a:rPr>
              <a:t>(</a:t>
            </a:r>
            <a:r>
              <a:rPr lang="ro-RO" sz="1050" b="1" smtClean="0">
                <a:latin typeface="Comic Sans MS" panose="030F0702030302020204" pitchFamily="66" charset="0"/>
              </a:rPr>
              <a:t>Isaia 46:10 </a:t>
            </a:r>
            <a:r>
              <a:rPr lang="ro-RO" sz="1050" b="1" smtClean="0">
                <a:latin typeface="Comic Sans MS" panose="030F0702030302020204" pitchFamily="66" charset="0"/>
              </a:rPr>
              <a:t>NTR</a:t>
            </a:r>
            <a:r>
              <a:rPr lang="ro-RO" sz="1050" b="1" smtClean="0">
                <a:latin typeface="Comic Sans MS" panose="030F0702030302020204" pitchFamily="66" charset="0"/>
              </a:rPr>
              <a:t>)</a:t>
            </a:r>
            <a:endParaRPr lang="ro-RO" sz="1050" b="1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F649A20-EA6A-4785-9012-C85981CF8AD5}"/>
              </a:ext>
            </a:extLst>
          </p:cNvPr>
          <p:cNvSpPr txBox="1"/>
          <p:nvPr/>
        </p:nvSpPr>
        <p:spPr>
          <a:xfrm>
            <a:off x="343250" y="1613809"/>
            <a:ext cx="6740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Studiind marile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cărţi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profetice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Apocalipsa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s-au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folosit diverse metode de interpretare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E3A2F66-4AEA-44D4-B7CE-5DF2A7471650}"/>
              </a:ext>
            </a:extLst>
          </p:cNvPr>
          <p:cNvSpPr txBox="1"/>
          <p:nvPr/>
        </p:nvSpPr>
        <p:spPr>
          <a:xfrm>
            <a:off x="243839" y="5393056"/>
            <a:ext cx="89001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Când</a:t>
            </a:r>
            <a:r>
              <a:rPr lang="ro-RO" sz="2000" b="1" smtClean="0"/>
              <a:t> aplicăm metoda </a:t>
            </a:r>
            <a:r>
              <a:rPr lang="ro-RO" sz="2000" b="1" smtClean="0"/>
              <a:t>istoricistă</a:t>
            </a:r>
            <a:r>
              <a:rPr lang="ro-RO" sz="2000" b="1" smtClean="0"/>
              <a:t>, putem vedea cum Dumnezeu a anunţat succesiunea neîntreruptă a regatelor de la Babilon până în zilele </a:t>
            </a:r>
            <a:r>
              <a:rPr lang="ro-RO" sz="2000" b="1" smtClean="0"/>
              <a:t>noastre</a:t>
            </a:r>
            <a:r>
              <a:rPr lang="ro-RO" sz="2000" b="1" smtClean="0"/>
              <a:t>, prin profetul Daniel </a:t>
            </a:r>
            <a:r>
              <a:rPr lang="ro-RO" sz="2000" b="1" smtClean="0"/>
              <a:t>(cap</a:t>
            </a:r>
            <a:r>
              <a:rPr lang="ro-RO" sz="2000" b="1" smtClean="0"/>
              <a:t>. </a:t>
            </a:r>
            <a:r>
              <a:rPr lang="ro-RO" sz="2000" b="1" smtClean="0"/>
              <a:t>2</a:t>
            </a:r>
            <a:r>
              <a:rPr lang="ro-RO" sz="2000" b="1" smtClean="0"/>
              <a:t>, </a:t>
            </a:r>
            <a:r>
              <a:rPr lang="ro-RO" sz="2000" b="1" smtClean="0"/>
              <a:t>7-12).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Apocalipsa dezvăluie mai </a:t>
            </a:r>
            <a:r>
              <a:rPr lang="ro-RO" sz="2000" b="1" smtClean="0"/>
              <a:t>multe detalii </a:t>
            </a:r>
            <a:r>
              <a:rPr lang="ro-RO" sz="2000" b="1"/>
              <a:t>ale </a:t>
            </a:r>
            <a:r>
              <a:rPr lang="ro-RO" sz="2000" b="1"/>
              <a:t>istoriei </a:t>
            </a:r>
            <a:r>
              <a:rPr lang="ro-RO" sz="2000" b="1" smtClean="0"/>
              <a:t>de </a:t>
            </a:r>
            <a:r>
              <a:rPr lang="ro-RO" sz="2000" b="1" smtClean="0"/>
              <a:t>la Ioan până la </a:t>
            </a:r>
            <a:r>
              <a:rPr lang="ro-RO" sz="2000" b="1" smtClean="0"/>
              <a:t>sfârşit.</a:t>
            </a:r>
            <a:endParaRPr lang="ro-RO" sz="2000" b="1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A791AEF-5E15-442F-A1B6-2415D48F93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26935" y="81979"/>
            <a:ext cx="1525480" cy="21771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559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481A-5EC2-4AA9-A98F-91C82767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89A9481A-5EC2-4AA9-A98F-91C82767D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2BC0E4-3DBC-4C86-B45E-739D955BE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F92BC0E4-3DBC-4C86-B45E-739D955BE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F92BC0E4-3DBC-4C86-B45E-739D955BE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F92BC0E4-3DBC-4C86-B45E-739D955BE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F92BC0E4-3DBC-4C86-B45E-739D955BE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F92BC0E4-3DBC-4C86-B45E-739D955BE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7057F0-1BA8-4C0B-9135-B8A8C2BFE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77057F0-1BA8-4C0B-9135-B8A8C2BFE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77057F0-1BA8-4C0B-9135-B8A8C2BFE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B77057F0-1BA8-4C0B-9135-B8A8C2BFE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B77057F0-1BA8-4C0B-9135-B8A8C2BFE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B77057F0-1BA8-4C0B-9135-B8A8C2BFE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ED4E6-047A-4AFF-8293-3409B689B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E86ED4E6-047A-4AFF-8293-3409B689B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E86ED4E6-047A-4AFF-8293-3409B689B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E86ED4E6-047A-4AFF-8293-3409B689B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E86ED4E6-047A-4AFF-8293-3409B689B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E86ED4E6-047A-4AFF-8293-3409B689B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0996B0-D7FA-43C0-AEBB-2D6F8E317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090996B0-D7FA-43C0-AEBB-2D6F8E317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090996B0-D7FA-43C0-AEBB-2D6F8E317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090996B0-D7FA-43C0-AEBB-2D6F8E317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090996B0-D7FA-43C0-AEBB-2D6F8E317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090996B0-D7FA-43C0-AEBB-2D6F8E317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03942-6A13-4D19-8F85-5719B244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9BF03942-6A13-4D19-8F85-5719B244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9BF03942-6A13-4D19-8F85-5719B244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9BF03942-6A13-4D19-8F85-5719B244B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9BF03942-6A13-4D19-8F85-5719B244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9BF03942-6A13-4D19-8F85-5719B244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077ABE-23BF-41CE-961F-FDAF96E29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4F077ABE-23BF-41CE-961F-FDAF96E29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4F077ABE-23BF-41CE-961F-FDAF96E29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4F077ABE-23BF-41CE-961F-FDAF96E29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4F077ABE-23BF-41CE-961F-FDAF96E29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4F077ABE-23BF-41CE-961F-FDAF96E29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2" grpId="0"/>
      <p:bldP spid="3" grpId="0" animBg="1"/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8">
            <a:extLst>
              <a:ext uri="{FF2B5EF4-FFF2-40B4-BE49-F238E27FC236}">
                <a16:creationId xmlns:a16="http://schemas.microsoft.com/office/drawing/2014/main" xmlns="" id="{1A2FE3FC-ADEF-4161-A859-C331E7536819}"/>
              </a:ext>
            </a:extLst>
          </p:cNvPr>
          <p:cNvGrpSpPr>
            <a:grpSpLocks/>
          </p:cNvGrpSpPr>
          <p:nvPr/>
        </p:nvGrpSpPr>
        <p:grpSpPr bwMode="auto">
          <a:xfrm>
            <a:off x="0" y="1060450"/>
            <a:ext cx="1316038" cy="5697538"/>
            <a:chOff x="0" y="668"/>
            <a:chExt cx="829" cy="3589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xmlns="" id="{FFC43DE4-FD73-451A-A8BB-C4D325CD7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96" y="668"/>
              <a:ext cx="733" cy="2408"/>
            </a:xfrm>
            <a:prstGeom prst="rect">
              <a:avLst/>
            </a:prstGeom>
            <a:noFill/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1B230B55-D333-4FB0-B506-403683DDE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0" y="3681"/>
              <a:ext cx="768" cy="576"/>
            </a:xfrm>
            <a:prstGeom prst="rect">
              <a:avLst/>
            </a:prstGeom>
            <a:noFill/>
          </p:spPr>
        </p:pic>
      </p:grpSp>
      <p:pic>
        <p:nvPicPr>
          <p:cNvPr id="13" name="Picture 5" descr="León">
            <a:extLst>
              <a:ext uri="{FF2B5EF4-FFF2-40B4-BE49-F238E27FC236}">
                <a16:creationId xmlns:a16="http://schemas.microsoft.com/office/drawing/2014/main" xmlns="" id="{62ACF6B1-B4E5-4A95-84F7-B567784A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1295400" cy="963613"/>
          </a:xfrm>
          <a:prstGeom prst="rect">
            <a:avLst/>
          </a:prstGeom>
          <a:noFill/>
        </p:spPr>
      </p:pic>
      <p:pic>
        <p:nvPicPr>
          <p:cNvPr id="14" name="Picture 6" descr="Oso">
            <a:extLst>
              <a:ext uri="{FF2B5EF4-FFF2-40B4-BE49-F238E27FC236}">
                <a16:creationId xmlns:a16="http://schemas.microsoft.com/office/drawing/2014/main" xmlns="" id="{2B265302-863A-45E6-B9FD-72C9540B7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1295400" cy="931863"/>
          </a:xfrm>
          <a:prstGeom prst="rect">
            <a:avLst/>
          </a:prstGeom>
          <a:noFill/>
        </p:spPr>
      </p:pic>
      <p:pic>
        <p:nvPicPr>
          <p:cNvPr id="15" name="Picture 7" descr="Leopardo">
            <a:extLst>
              <a:ext uri="{FF2B5EF4-FFF2-40B4-BE49-F238E27FC236}">
                <a16:creationId xmlns:a16="http://schemas.microsoft.com/office/drawing/2014/main" xmlns="" id="{FB45B760-0140-4749-98EB-5DE5D5F4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838200"/>
            <a:ext cx="1514475" cy="2743200"/>
          </a:xfrm>
          <a:prstGeom prst="rect">
            <a:avLst/>
          </a:prstGeom>
          <a:noFill/>
        </p:spPr>
      </p:pic>
      <p:pic>
        <p:nvPicPr>
          <p:cNvPr id="37" name="Picture 14" descr="Cuerno pequeño">
            <a:extLst>
              <a:ext uri="{FF2B5EF4-FFF2-40B4-BE49-F238E27FC236}">
                <a16:creationId xmlns:a16="http://schemas.microsoft.com/office/drawing/2014/main" xmlns="" id="{1EB436DB-72A2-4EBE-83D6-A3545C32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1" y="3362733"/>
            <a:ext cx="1514476" cy="2028733"/>
          </a:xfrm>
          <a:prstGeom prst="rect">
            <a:avLst/>
          </a:prstGeom>
          <a:noFill/>
        </p:spPr>
      </p:pic>
      <p:sp>
        <p:nvSpPr>
          <p:cNvPr id="42" name="AutoShape 28">
            <a:extLst>
              <a:ext uri="{FF2B5EF4-FFF2-40B4-BE49-F238E27FC236}">
                <a16:creationId xmlns:a16="http://schemas.microsoft.com/office/drawing/2014/main" xmlns="" id="{8D933B21-A164-4FA6-AA7D-E407F30A8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206" y="5949280"/>
            <a:ext cx="2000794" cy="908720"/>
          </a:xfrm>
          <a:prstGeom prst="cloudCallout">
            <a:avLst>
              <a:gd name="adj1" fmla="val -35667"/>
              <a:gd name="adj2" fmla="val 22708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Moartea </a:t>
            </a:r>
            <a:r>
              <a:rPr kumimoji="0" lang="ro-RO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Bestiei</a:t>
            </a:r>
            <a:endParaRPr kumimoji="0" lang="ro-R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WordArt 10" descr="Papel carta">
            <a:extLst>
              <a:ext uri="{FF2B5EF4-FFF2-40B4-BE49-F238E27FC236}">
                <a16:creationId xmlns:a16="http://schemas.microsoft.com/office/drawing/2014/main" xmlns="" id="{41B5ECE2-EF4F-4C16-8F08-6FF55C7F49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01863" y="6343334"/>
            <a:ext cx="1304473" cy="4167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9349"/>
              </a:avLst>
            </a:prstTxWarp>
            <a:scene3d>
              <a:camera prst="legacyObliqueTopLeft"/>
              <a:lightRig rig="legacyHarsh3" dir="t"/>
            </a:scene3d>
            <a:sp3d extrusionH="430200" prstMaterial="legacyMatte">
              <a:extrusionClr>
                <a:srgbClr val="FFCC99"/>
              </a:extrusion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0" i="0" u="none" strike="noStrike" kern="10" cap="none" spc="0" normalizeH="0" baseline="0" noProof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 Black"/>
                <a:ea typeface="+mn-ea"/>
                <a:cs typeface="+mn-cs"/>
              </a:rPr>
              <a:t>2.300</a:t>
            </a:r>
            <a:endParaRPr kumimoji="0" lang="ro-RO" sz="3600" b="0" i="0" u="none" strike="noStrike" kern="10" cap="none" spc="0" normalizeH="0" baseline="0" noProof="0" dirty="0">
              <a:ln w="9525">
                <a:solidFill>
                  <a:prstClr val="black"/>
                </a:solidFill>
                <a:round/>
                <a:headEnd/>
                <a:tailE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9F07873F-F8B6-4A90-B1C0-1E9EB57EAC78}"/>
              </a:ext>
            </a:extLst>
          </p:cNvPr>
          <p:cNvSpPr txBox="1"/>
          <p:nvPr/>
        </p:nvSpPr>
        <p:spPr>
          <a:xfrm>
            <a:off x="152400" y="306098"/>
            <a:ext cx="2177143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Daniel 2</a:t>
            </a:r>
            <a:endParaRPr kumimoji="0" lang="ro-R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xmlns="" id="{DBCDC176-88E4-4B12-AECF-6B5813A8D120}"/>
              </a:ext>
            </a:extLst>
          </p:cNvPr>
          <p:cNvSpPr txBox="1"/>
          <p:nvPr/>
        </p:nvSpPr>
        <p:spPr>
          <a:xfrm>
            <a:off x="2375988" y="306098"/>
            <a:ext cx="2177143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Daniel 7</a:t>
            </a:r>
            <a:endParaRPr kumimoji="0" lang="ro-R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5590B389-04D6-4B88-8009-103D5FC8195E}"/>
              </a:ext>
            </a:extLst>
          </p:cNvPr>
          <p:cNvSpPr txBox="1"/>
          <p:nvPr/>
        </p:nvSpPr>
        <p:spPr>
          <a:xfrm>
            <a:off x="4599576" y="306098"/>
            <a:ext cx="2177143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Daniel 8-9</a:t>
            </a:r>
            <a:endParaRPr kumimoji="0" lang="ro-R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F7ED2E7B-C434-4273-A185-CC2AC52810DA}"/>
              </a:ext>
            </a:extLst>
          </p:cNvPr>
          <p:cNvSpPr txBox="1"/>
          <p:nvPr/>
        </p:nvSpPr>
        <p:spPr>
          <a:xfrm>
            <a:off x="6823163" y="306098"/>
            <a:ext cx="2177143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Daniel 10-12</a:t>
            </a:r>
            <a:endParaRPr kumimoji="0" lang="ro-R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7743348B-A763-4934-BD46-BFE626657586}"/>
              </a:ext>
            </a:extLst>
          </p:cNvPr>
          <p:cNvGrpSpPr/>
          <p:nvPr/>
        </p:nvGrpSpPr>
        <p:grpSpPr>
          <a:xfrm>
            <a:off x="1066800" y="1199304"/>
            <a:ext cx="1676400" cy="5353897"/>
            <a:chOff x="1066800" y="1199304"/>
            <a:chExt cx="1676400" cy="5353897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xmlns="" id="{0A379604-6688-4894-ABBD-C02F834F23B3}"/>
                </a:ext>
              </a:extLst>
            </p:cNvPr>
            <p:cNvGrpSpPr/>
            <p:nvPr/>
          </p:nvGrpSpPr>
          <p:grpSpPr>
            <a:xfrm>
              <a:off x="1066800" y="1199304"/>
              <a:ext cx="1483070" cy="400110"/>
              <a:chOff x="1066800" y="1199304"/>
              <a:chExt cx="1483070" cy="400110"/>
            </a:xfrm>
          </p:grpSpPr>
          <p:sp>
            <p:nvSpPr>
              <p:cNvPr id="17" name="AutoShape 16">
                <a:extLst>
                  <a:ext uri="{FF2B5EF4-FFF2-40B4-BE49-F238E27FC236}">
                    <a16:creationId xmlns:a16="http://schemas.microsoft.com/office/drawing/2014/main" xmlns="" id="{E9297FF1-DAF6-44CC-80DC-3830701BB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800" y="1219200"/>
                <a:ext cx="1447800" cy="377825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xmlns="" id="{DE9D8486-B958-4C47-8FCB-9FE84C51FF4D}"/>
                  </a:ext>
                </a:extLst>
              </p:cNvPr>
              <p:cNvSpPr txBox="1"/>
              <p:nvPr/>
            </p:nvSpPr>
            <p:spPr>
              <a:xfrm>
                <a:off x="1110346" y="1199304"/>
                <a:ext cx="1439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000" b="1" i="0" u="none" strike="noStrike" kern="1200" cap="none" spc="0" normalizeH="0" baseline="0" noProof="0" smtClean="0">
                    <a:ln>
                      <a:solidFill>
                        <a:prstClr val="black"/>
                      </a:solidFill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BABILONIA</a:t>
                </a:r>
                <a:endParaRPr kumimoji="0" lang="ro-RO" sz="2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5DE369A4-DAB9-45E2-AB52-F4459C2BF8F3}"/>
                </a:ext>
              </a:extLst>
            </p:cNvPr>
            <p:cNvGrpSpPr/>
            <p:nvPr/>
          </p:nvGrpSpPr>
          <p:grpSpPr>
            <a:xfrm>
              <a:off x="1371600" y="1970016"/>
              <a:ext cx="1330670" cy="400110"/>
              <a:chOff x="1371600" y="1970016"/>
              <a:chExt cx="1330670" cy="400110"/>
            </a:xfrm>
          </p:grpSpPr>
          <p:sp>
            <p:nvSpPr>
              <p:cNvPr id="19" name="AutoShape 18">
                <a:extLst>
                  <a:ext uri="{FF2B5EF4-FFF2-40B4-BE49-F238E27FC236}">
                    <a16:creationId xmlns:a16="http://schemas.microsoft.com/office/drawing/2014/main" xmlns="" id="{780E0C10-047C-4ECC-9394-DA738C65D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1981200"/>
                <a:ext cx="1295400" cy="377825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xmlns="" id="{E8416E9A-AFE2-4C36-AB3C-F3668D574B02}"/>
                  </a:ext>
                </a:extLst>
              </p:cNvPr>
              <p:cNvSpPr txBox="1"/>
              <p:nvPr/>
            </p:nvSpPr>
            <p:spPr>
              <a:xfrm>
                <a:off x="1392238" y="1970016"/>
                <a:ext cx="1310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000" b="1" i="0" u="none" strike="noStrike" kern="1200" cap="none" spc="0" normalizeH="0" baseline="0" noProof="0" smtClean="0">
                    <a:ln>
                      <a:solidFill>
                        <a:prstClr val="black"/>
                      </a:solidFill>
                    </a:ln>
                    <a:solidFill>
                      <a:srgbClr val="3366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PERSIA</a:t>
                </a:r>
                <a:endParaRPr kumimoji="0" lang="ro-RO" sz="2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BBF7B2B4-96F2-49A7-B18E-A5B5796B4675}"/>
                </a:ext>
              </a:extLst>
            </p:cNvPr>
            <p:cNvGrpSpPr/>
            <p:nvPr/>
          </p:nvGrpSpPr>
          <p:grpSpPr>
            <a:xfrm>
              <a:off x="1219200" y="2728539"/>
              <a:ext cx="1219200" cy="400110"/>
              <a:chOff x="1219200" y="2728539"/>
              <a:chExt cx="1219200" cy="400110"/>
            </a:xfrm>
          </p:grpSpPr>
          <p:sp>
            <p:nvSpPr>
              <p:cNvPr id="21" name="AutoShape 20">
                <a:extLst>
                  <a:ext uri="{FF2B5EF4-FFF2-40B4-BE49-F238E27FC236}">
                    <a16:creationId xmlns:a16="http://schemas.microsoft.com/office/drawing/2014/main" xmlns="" id="{5FAA78B3-97D2-4E07-B539-BC39269D9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2743200"/>
                <a:ext cx="1219200" cy="377825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xmlns="" id="{0A1489E5-508A-4423-9790-A82C7083BAD1}"/>
                  </a:ext>
                </a:extLst>
              </p:cNvPr>
              <p:cNvSpPr txBox="1"/>
              <p:nvPr/>
            </p:nvSpPr>
            <p:spPr>
              <a:xfrm>
                <a:off x="1253162" y="2728539"/>
                <a:ext cx="11852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000" b="1" i="0" u="none" strike="noStrike" kern="1200" cap="none" spc="0" normalizeH="0" baseline="0" noProof="0" smtClean="0">
                    <a:ln>
                      <a:solidFill>
                        <a:prstClr val="black"/>
                      </a:solidFill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GRECIA</a:t>
                </a:r>
                <a:endParaRPr kumimoji="0" lang="ro-RO" sz="2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54F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xmlns="" id="{C82ED521-52B8-49EE-9C50-92EBFD147DFE}"/>
                </a:ext>
              </a:extLst>
            </p:cNvPr>
            <p:cNvGrpSpPr/>
            <p:nvPr/>
          </p:nvGrpSpPr>
          <p:grpSpPr>
            <a:xfrm>
              <a:off x="1371600" y="3581400"/>
              <a:ext cx="1088570" cy="408959"/>
              <a:chOff x="1371600" y="3581400"/>
              <a:chExt cx="1088570" cy="408959"/>
            </a:xfrm>
          </p:grpSpPr>
          <p:sp>
            <p:nvSpPr>
              <p:cNvPr id="23" name="AutoShape 22">
                <a:extLst>
                  <a:ext uri="{FF2B5EF4-FFF2-40B4-BE49-F238E27FC236}">
                    <a16:creationId xmlns:a16="http://schemas.microsoft.com/office/drawing/2014/main" xmlns="" id="{BA1DAF00-3721-438A-BAE3-3603A9650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3581400"/>
                <a:ext cx="1066800" cy="400050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xmlns="" id="{22E1DFBA-27CC-4849-B4CF-34B70093100F}"/>
                  </a:ext>
                </a:extLst>
              </p:cNvPr>
              <p:cNvSpPr txBox="1"/>
              <p:nvPr/>
            </p:nvSpPr>
            <p:spPr>
              <a:xfrm>
                <a:off x="1392237" y="3590249"/>
                <a:ext cx="1067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000" b="1" i="0" u="none" strike="noStrike" kern="1200" cap="none" spc="0" normalizeH="0" baseline="0" noProof="0" smtClean="0">
                    <a:ln>
                      <a:solidFill>
                        <a:prstClr val="black"/>
                      </a:solidFill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ROMA</a:t>
                </a:r>
                <a:endParaRPr kumimoji="0" lang="ro-RO" sz="2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8080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xmlns="" id="{41C9EE8A-B952-499F-ACB0-A8B2BBBC888E}"/>
                </a:ext>
              </a:extLst>
            </p:cNvPr>
            <p:cNvGrpSpPr/>
            <p:nvPr/>
          </p:nvGrpSpPr>
          <p:grpSpPr>
            <a:xfrm>
              <a:off x="1219199" y="4638287"/>
              <a:ext cx="1447801" cy="400110"/>
              <a:chOff x="1219199" y="4638287"/>
              <a:chExt cx="1447801" cy="400110"/>
            </a:xfrm>
          </p:grpSpPr>
          <p:sp>
            <p:nvSpPr>
              <p:cNvPr id="25" name="AutoShape 24">
                <a:extLst>
                  <a:ext uri="{FF2B5EF4-FFF2-40B4-BE49-F238E27FC236}">
                    <a16:creationId xmlns:a16="http://schemas.microsoft.com/office/drawing/2014/main" xmlns="" id="{B83A7B60-4C18-466E-9E48-415585FFF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648200"/>
                <a:ext cx="1447800" cy="36353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xmlns="" id="{45883E49-8BE4-4835-B16B-076015D6B542}"/>
                  </a:ext>
                </a:extLst>
              </p:cNvPr>
              <p:cNvSpPr txBox="1"/>
              <p:nvPr/>
            </p:nvSpPr>
            <p:spPr>
              <a:xfrm>
                <a:off x="1219199" y="4638287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000" b="1" i="0" u="none" strike="noStrike" kern="1200" cap="none" spc="0" normalizeH="0" baseline="0" noProof="0" smtClean="0">
                    <a:ln>
                      <a:solidFill>
                        <a:prstClr val="black"/>
                      </a:solidFill>
                    </a:ln>
                    <a:solidFill>
                      <a:srgbClr val="2027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EUROPA</a:t>
                </a:r>
                <a:endParaRPr kumimoji="0" lang="ro-RO" sz="2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2027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xmlns="" id="{3AB0D74D-1569-4E9B-A06F-F4CADCFF9188}"/>
                </a:ext>
              </a:extLst>
            </p:cNvPr>
            <p:cNvGrpSpPr/>
            <p:nvPr/>
          </p:nvGrpSpPr>
          <p:grpSpPr>
            <a:xfrm>
              <a:off x="1295400" y="5808663"/>
              <a:ext cx="1447800" cy="744538"/>
              <a:chOff x="1295400" y="5808663"/>
              <a:chExt cx="1447800" cy="744538"/>
            </a:xfrm>
          </p:grpSpPr>
          <p:sp>
            <p:nvSpPr>
              <p:cNvPr id="27" name="AutoShape 26">
                <a:extLst>
                  <a:ext uri="{FF2B5EF4-FFF2-40B4-BE49-F238E27FC236}">
                    <a16:creationId xmlns:a16="http://schemas.microsoft.com/office/drawing/2014/main" xmlns="" id="{10037057-E0A0-4986-A28A-967E72FF4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808663"/>
                <a:ext cx="1447800" cy="74453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xmlns="" id="{976E1EDB-DA21-4663-8FE9-534A14FD3485}"/>
                  </a:ext>
                </a:extLst>
              </p:cNvPr>
              <p:cNvSpPr txBox="1"/>
              <p:nvPr/>
            </p:nvSpPr>
            <p:spPr>
              <a:xfrm>
                <a:off x="1324747" y="5835171"/>
                <a:ext cx="14126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000" b="1" i="0" u="none" strike="noStrike" kern="1200" cap="none" spc="0" normalizeH="0" baseline="0" noProof="0" smtClean="0">
                    <a:ln>
                      <a:solidFill>
                        <a:prstClr val="black"/>
                      </a:solidFill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ÎMPĂRĂŢIA VEŞNICĂ</a:t>
                </a:r>
                <a:endParaRPr kumimoji="0" lang="ro-RO" sz="2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xmlns="" id="{38000ECB-AFE3-4DD8-910D-EE4F64CC1593}"/>
              </a:ext>
            </a:extLst>
          </p:cNvPr>
          <p:cNvGrpSpPr/>
          <p:nvPr/>
        </p:nvGrpSpPr>
        <p:grpSpPr>
          <a:xfrm>
            <a:off x="2667000" y="2819400"/>
            <a:ext cx="3458372" cy="2133600"/>
            <a:chOff x="2667000" y="2819400"/>
            <a:chExt cx="3458372" cy="2133600"/>
          </a:xfrm>
        </p:grpSpPr>
        <p:pic>
          <p:nvPicPr>
            <p:cNvPr id="30" name="Picture 8" descr="Bestia">
              <a:extLst>
                <a:ext uri="{FF2B5EF4-FFF2-40B4-BE49-F238E27FC236}">
                  <a16:creationId xmlns:a16="http://schemas.microsoft.com/office/drawing/2014/main" xmlns="" id="{FC29E120-262E-4AEE-9DC8-A62DF8C30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819400"/>
              <a:ext cx="2098675" cy="2133600"/>
            </a:xfrm>
            <a:prstGeom prst="rect">
              <a:avLst/>
            </a:prstGeom>
            <a:noFill/>
          </p:spPr>
        </p:pic>
        <p:sp>
          <p:nvSpPr>
            <p:cNvPr id="31" name="AutoShape 29">
              <a:extLst>
                <a:ext uri="{FF2B5EF4-FFF2-40B4-BE49-F238E27FC236}">
                  <a16:creationId xmlns:a16="http://schemas.microsoft.com/office/drawing/2014/main" xmlns="" id="{E4E4CBE7-0925-47F5-A61B-D75C4C4BD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3505200"/>
              <a:ext cx="1248612" cy="1371600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xmlns="" id="{83842E0A-7491-4E0C-AAB0-92445AEDD98E}"/>
                </a:ext>
              </a:extLst>
            </p:cNvPr>
            <p:cNvSpPr txBox="1"/>
            <p:nvPr/>
          </p:nvSpPr>
          <p:spPr>
            <a:xfrm>
              <a:off x="4867275" y="3655106"/>
              <a:ext cx="12580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srgbClr val="3399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ROMA PAGÂNĂ </a:t>
              </a:r>
              <a:r>
                <a:rPr lang="ro-RO" sz="2000" b="1" smtClean="0">
                  <a:ln>
                    <a:solidFill>
                      <a:prstClr val="black"/>
                    </a:solidFill>
                  </a:ln>
                  <a:solidFill>
                    <a:srgbClr val="339966"/>
                  </a:solidFill>
                  <a:latin typeface="Calibri" panose="020F0502020204030204"/>
                </a:rPr>
                <a:t>ŞI</a:t>
              </a:r>
              <a:r>
                <a:rPr kumimoji="0" lang="ro-RO" sz="2000" b="1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srgbClr val="3399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PAPALĂ</a:t>
              </a:r>
              <a:endParaRPr kumimoji="0" lang="ro-RO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xmlns="" id="{F686A26B-4A18-447B-830C-FD650FED63F3}"/>
              </a:ext>
            </a:extLst>
          </p:cNvPr>
          <p:cNvGrpSpPr/>
          <p:nvPr/>
        </p:nvGrpSpPr>
        <p:grpSpPr>
          <a:xfrm>
            <a:off x="4912039" y="2016877"/>
            <a:ext cx="2330451" cy="1519238"/>
            <a:chOff x="4875889" y="2032001"/>
            <a:chExt cx="2330451" cy="1519238"/>
          </a:xfrm>
        </p:grpSpPr>
        <p:grpSp>
          <p:nvGrpSpPr>
            <p:cNvPr id="43" name="Group 61">
              <a:extLst>
                <a:ext uri="{FF2B5EF4-FFF2-40B4-BE49-F238E27FC236}">
                  <a16:creationId xmlns:a16="http://schemas.microsoft.com/office/drawing/2014/main" xmlns="" id="{450ED8BF-336D-4324-A651-ECB1AAA6B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5889" y="2032001"/>
              <a:ext cx="2330451" cy="1519238"/>
              <a:chOff x="4196" y="1280"/>
              <a:chExt cx="1468" cy="957"/>
            </a:xfrm>
          </p:grpSpPr>
          <p:pic>
            <p:nvPicPr>
              <p:cNvPr id="44" name="Picture 12">
                <a:extLst>
                  <a:ext uri="{FF2B5EF4-FFF2-40B4-BE49-F238E27FC236}">
                    <a16:creationId xmlns:a16="http://schemas.microsoft.com/office/drawing/2014/main" xmlns="" id="{F54285B1-101A-48E2-950D-EE19580B1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 flipH="1">
                <a:off x="4196" y="1280"/>
                <a:ext cx="1261" cy="718"/>
              </a:xfrm>
              <a:prstGeom prst="rect">
                <a:avLst/>
              </a:prstGeom>
              <a:noFill/>
            </p:spPr>
          </p:pic>
          <p:pic>
            <p:nvPicPr>
              <p:cNvPr id="45" name="Picture 13" descr="Cuatro cuernos solos">
                <a:extLst>
                  <a:ext uri="{FF2B5EF4-FFF2-40B4-BE49-F238E27FC236}">
                    <a16:creationId xmlns:a16="http://schemas.microsoft.com/office/drawing/2014/main" xmlns="" id="{E5FC4F24-7C20-43C7-A7A5-3C9AEF84F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7" y="1421"/>
                <a:ext cx="610" cy="816"/>
              </a:xfrm>
              <a:prstGeom prst="rect">
                <a:avLst/>
              </a:prstGeom>
              <a:noFill/>
            </p:spPr>
          </p:pic>
          <p:sp>
            <p:nvSpPr>
              <p:cNvPr id="47" name="AutoShape 33">
                <a:extLst>
                  <a:ext uri="{FF2B5EF4-FFF2-40B4-BE49-F238E27FC236}">
                    <a16:creationId xmlns:a16="http://schemas.microsoft.com/office/drawing/2014/main" xmlns="" id="{801F942F-10E1-46F3-A321-63258BA8E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30"/>
                <a:ext cx="624" cy="282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xmlns="" id="{B531201F-D126-4EAC-8AF3-76714ECC8420}"/>
                </a:ext>
              </a:extLst>
            </p:cNvPr>
            <p:cNvSpPr txBox="1"/>
            <p:nvPr/>
          </p:nvSpPr>
          <p:spPr>
            <a:xfrm>
              <a:off x="6215740" y="2934734"/>
              <a:ext cx="968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srgbClr val="954F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GRECIA</a:t>
              </a:r>
              <a:endParaRPr kumimoji="0" lang="ro-RO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54F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xmlns="" id="{20375B8D-1786-45AA-BD13-1CDC1AB856AF}"/>
              </a:ext>
            </a:extLst>
          </p:cNvPr>
          <p:cNvGrpSpPr/>
          <p:nvPr/>
        </p:nvGrpSpPr>
        <p:grpSpPr>
          <a:xfrm>
            <a:off x="5373687" y="986758"/>
            <a:ext cx="1903413" cy="1320800"/>
            <a:chOff x="5644238" y="1403350"/>
            <a:chExt cx="1903413" cy="1320800"/>
          </a:xfrm>
        </p:grpSpPr>
        <p:grpSp>
          <p:nvGrpSpPr>
            <p:cNvPr id="33" name="Group 42">
              <a:extLst>
                <a:ext uri="{FF2B5EF4-FFF2-40B4-BE49-F238E27FC236}">
                  <a16:creationId xmlns:a16="http://schemas.microsoft.com/office/drawing/2014/main" xmlns="" id="{D7F6E40B-8C21-4C6B-A29E-62EC6A606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4238" y="1403350"/>
              <a:ext cx="1903413" cy="1320800"/>
              <a:chOff x="4680" y="884"/>
              <a:chExt cx="1199" cy="832"/>
            </a:xfrm>
          </p:grpSpPr>
          <p:pic>
            <p:nvPicPr>
              <p:cNvPr id="34" name="Picture 11">
                <a:extLst>
                  <a:ext uri="{FF2B5EF4-FFF2-40B4-BE49-F238E27FC236}">
                    <a16:creationId xmlns:a16="http://schemas.microsoft.com/office/drawing/2014/main" xmlns="" id="{C86F5C70-C072-485B-9188-B26E96D534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5054" y="884"/>
                <a:ext cx="825" cy="832"/>
              </a:xfrm>
              <a:prstGeom prst="rect">
                <a:avLst/>
              </a:prstGeom>
              <a:noFill/>
            </p:spPr>
          </p:pic>
          <p:sp>
            <p:nvSpPr>
              <p:cNvPr id="35" name="AutoShape 31">
                <a:extLst>
                  <a:ext uri="{FF2B5EF4-FFF2-40B4-BE49-F238E27FC236}">
                    <a16:creationId xmlns:a16="http://schemas.microsoft.com/office/drawing/2014/main" xmlns="" id="{3C1175E8-EAB0-4BA4-8204-CD760CB16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" y="1235"/>
                <a:ext cx="593" cy="2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xmlns="" id="{51A5295D-EE9D-4EB5-8772-FBB0BACC5B0E}"/>
                </a:ext>
              </a:extLst>
            </p:cNvPr>
            <p:cNvSpPr txBox="1"/>
            <p:nvPr/>
          </p:nvSpPr>
          <p:spPr>
            <a:xfrm>
              <a:off x="5681909" y="1952864"/>
              <a:ext cx="935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PERSIA</a:t>
              </a:r>
              <a:endParaRPr kumimoji="0" lang="ro-RO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xmlns="" id="{5C33CDD0-B5FF-4206-8DA7-0FCBA062CAEB}"/>
              </a:ext>
            </a:extLst>
          </p:cNvPr>
          <p:cNvGrpSpPr/>
          <p:nvPr/>
        </p:nvGrpSpPr>
        <p:grpSpPr>
          <a:xfrm>
            <a:off x="7379538" y="1895083"/>
            <a:ext cx="1579970" cy="4520384"/>
            <a:chOff x="7379538" y="1895083"/>
            <a:chExt cx="1579970" cy="4520384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xmlns="" id="{64EC4028-9D18-4307-93EC-1FACECEF2BA8}"/>
                </a:ext>
              </a:extLst>
            </p:cNvPr>
            <p:cNvGrpSpPr/>
            <p:nvPr/>
          </p:nvGrpSpPr>
          <p:grpSpPr>
            <a:xfrm>
              <a:off x="7379538" y="1900615"/>
              <a:ext cx="1548866" cy="4514852"/>
              <a:chOff x="7379538" y="1900615"/>
              <a:chExt cx="1548866" cy="4514852"/>
            </a:xfrm>
          </p:grpSpPr>
          <p:grpSp>
            <p:nvGrpSpPr>
              <p:cNvPr id="50" name="Group 39">
                <a:extLst>
                  <a:ext uri="{FF2B5EF4-FFF2-40B4-BE49-F238E27FC236}">
                    <a16:creationId xmlns:a16="http://schemas.microsoft.com/office/drawing/2014/main" xmlns="" id="{D145F112-9375-4FA3-831C-B416B5179B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4404" y="1900615"/>
                <a:ext cx="1524000" cy="4514852"/>
                <a:chOff x="768" y="1192"/>
                <a:chExt cx="960" cy="2844"/>
              </a:xfrm>
            </p:grpSpPr>
            <p:sp>
              <p:nvSpPr>
                <p:cNvPr id="53" name="AutoShape 18">
                  <a:extLst>
                    <a:ext uri="{FF2B5EF4-FFF2-40B4-BE49-F238E27FC236}">
                      <a16:creationId xmlns:a16="http://schemas.microsoft.com/office/drawing/2014/main" xmlns="" id="{934A37B7-C7B9-4D02-BC11-E217A4249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1192"/>
                  <a:ext cx="816" cy="248"/>
                </a:xfrm>
                <a:prstGeom prst="horizontalScroll">
                  <a:avLst>
                    <a:gd name="adj" fmla="val 12500"/>
                  </a:avLst>
                </a:pr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AutoShape 20">
                  <a:extLst>
                    <a:ext uri="{FF2B5EF4-FFF2-40B4-BE49-F238E27FC236}">
                      <a16:creationId xmlns:a16="http://schemas.microsoft.com/office/drawing/2014/main" xmlns="" id="{93468692-AD32-46B8-82AF-4BA68DAC3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728"/>
                  <a:ext cx="768" cy="248"/>
                </a:xfrm>
                <a:prstGeom prst="horizontalScroll">
                  <a:avLst>
                    <a:gd name="adj" fmla="val 12500"/>
                  </a:avLst>
                </a:pr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AutoShape 26">
                  <a:extLst>
                    <a:ext uri="{FF2B5EF4-FFF2-40B4-BE49-F238E27FC236}">
                      <a16:creationId xmlns:a16="http://schemas.microsoft.com/office/drawing/2014/main" xmlns="" id="{74038514-7BA5-447A-83A3-853ED1B15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3528"/>
                  <a:ext cx="912" cy="508"/>
                </a:xfrm>
                <a:prstGeom prst="horizontalScroll">
                  <a:avLst>
                    <a:gd name="adj" fmla="val 12500"/>
                  </a:avLst>
                </a:pr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" name="AutoShape 29">
                <a:extLst>
                  <a:ext uri="{FF2B5EF4-FFF2-40B4-BE49-F238E27FC236}">
                    <a16:creationId xmlns:a16="http://schemas.microsoft.com/office/drawing/2014/main" xmlns="" id="{63E79916-FB3C-4C00-A390-BDFF5259E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9538" y="3530236"/>
                <a:ext cx="1336471" cy="1371600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xmlns="" id="{FC6D3B05-D2B4-45BC-87EB-754D5B10CA92}"/>
                </a:ext>
              </a:extLst>
            </p:cNvPr>
            <p:cNvSpPr txBox="1"/>
            <p:nvPr/>
          </p:nvSpPr>
          <p:spPr>
            <a:xfrm>
              <a:off x="7480604" y="3731932"/>
              <a:ext cx="1280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o-RO" sz="2000" b="1" smtClean="0">
                  <a:ln>
                    <a:solidFill>
                      <a:prstClr val="black"/>
                    </a:solidFill>
                  </a:ln>
                  <a:solidFill>
                    <a:srgbClr val="339966"/>
                  </a:solidFill>
                </a:rPr>
                <a:t>ROMA PAGÂNĂ ŞI PAPALĂ</a:t>
              </a:r>
              <a:endParaRPr lang="ro-RO" sz="2000" b="1" dirty="0">
                <a:ln>
                  <a:solidFill>
                    <a:prstClr val="black"/>
                  </a:solidFill>
                </a:ln>
                <a:solidFill>
                  <a:srgbClr val="339966"/>
                </a:solidFill>
              </a:endParaRPr>
            </a:p>
          </p:txBody>
        </p: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xmlns="" id="{1CBFB85C-431A-4407-8CF5-E20F63A18457}"/>
                </a:ext>
              </a:extLst>
            </p:cNvPr>
            <p:cNvSpPr txBox="1"/>
            <p:nvPr/>
          </p:nvSpPr>
          <p:spPr>
            <a:xfrm>
              <a:off x="7438366" y="2750750"/>
              <a:ext cx="1185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srgbClr val="954F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GRECIA</a:t>
              </a:r>
              <a:endParaRPr kumimoji="0" lang="ro-RO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54F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xmlns="" id="{35463E97-441B-40F8-9FA2-C3361BBED052}"/>
                </a:ext>
              </a:extLst>
            </p:cNvPr>
            <p:cNvSpPr txBox="1"/>
            <p:nvPr/>
          </p:nvSpPr>
          <p:spPr>
            <a:xfrm>
              <a:off x="7562559" y="1895083"/>
              <a:ext cx="1310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PERSIA</a:t>
              </a:r>
              <a:endParaRPr kumimoji="0" lang="ro-RO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xmlns="" id="{26C834B9-6F31-4FDA-B255-C7CDB6935447}"/>
                </a:ext>
              </a:extLst>
            </p:cNvPr>
            <p:cNvSpPr txBox="1"/>
            <p:nvPr/>
          </p:nvSpPr>
          <p:spPr>
            <a:xfrm>
              <a:off x="7546882" y="5655883"/>
              <a:ext cx="14126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MIHAEL </a:t>
              </a:r>
              <a:r>
                <a:rPr kumimoji="0" lang="ro-RO" sz="2000" b="1" i="0" u="none" strike="noStrike" kern="1200" cap="none" spc="0" normalizeH="0" baseline="0" noProof="0">
                  <a:ln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 </a:t>
              </a:r>
              <a:r>
                <a:rPr kumimoji="0" lang="ro-RO" sz="2000" b="1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RIDICĂ</a:t>
              </a:r>
              <a:endParaRPr kumimoji="0" lang="ro-RO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xmlns="" id="{4459FA44-305A-40F6-992F-80973C2893C4}"/>
              </a:ext>
            </a:extLst>
          </p:cNvPr>
          <p:cNvGrpSpPr/>
          <p:nvPr/>
        </p:nvGrpSpPr>
        <p:grpSpPr>
          <a:xfrm>
            <a:off x="3429000" y="4876800"/>
            <a:ext cx="4114800" cy="1447800"/>
            <a:chOff x="3429000" y="4876800"/>
            <a:chExt cx="4114800" cy="1447800"/>
          </a:xfrm>
        </p:grpSpPr>
        <p:grpSp>
          <p:nvGrpSpPr>
            <p:cNvPr id="38" name="Group 41">
              <a:extLst>
                <a:ext uri="{FF2B5EF4-FFF2-40B4-BE49-F238E27FC236}">
                  <a16:creationId xmlns:a16="http://schemas.microsoft.com/office/drawing/2014/main" xmlns="" id="{7E02120B-D417-4DF4-ABF2-3B126A86E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4876800"/>
              <a:ext cx="4114800" cy="1447800"/>
              <a:chOff x="2160" y="3072"/>
              <a:chExt cx="2592" cy="912"/>
            </a:xfrm>
          </p:grpSpPr>
          <p:pic>
            <p:nvPicPr>
              <p:cNvPr id="39" name="Picture 10" descr="Juicio">
                <a:extLst>
                  <a:ext uri="{FF2B5EF4-FFF2-40B4-BE49-F238E27FC236}">
                    <a16:creationId xmlns:a16="http://schemas.microsoft.com/office/drawing/2014/main" xmlns="" id="{41ADAE17-E6F3-4989-BEC2-D418F8892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3120"/>
                <a:ext cx="632" cy="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AutoShape 36">
                <a:extLst>
                  <a:ext uri="{FF2B5EF4-FFF2-40B4-BE49-F238E27FC236}">
                    <a16:creationId xmlns:a16="http://schemas.microsoft.com/office/drawing/2014/main" xmlns="" id="{7EBCA5F1-6DD5-405B-939D-E5A09DF0F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3072"/>
                <a:ext cx="2064" cy="912"/>
              </a:xfrm>
              <a:prstGeom prst="irregularSeal2">
                <a:avLst/>
              </a:prstGeom>
              <a:gradFill rotWithShape="0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xmlns="" id="{D34031C9-612D-4738-A90B-D730D7FA7359}"/>
                </a:ext>
              </a:extLst>
            </p:cNvPr>
            <p:cNvSpPr txBox="1"/>
            <p:nvPr/>
          </p:nvSpPr>
          <p:spPr>
            <a:xfrm rot="21048797">
              <a:off x="4756655" y="5325240"/>
              <a:ext cx="21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3600" b="1" i="0" u="none" strike="noStrike" kern="1200" cap="none" spc="0" normalizeH="0" baseline="0" noProof="0" smtClean="0">
                  <a:ln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JUDECATA</a:t>
              </a:r>
              <a:endParaRPr kumimoji="0" lang="ro-RO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497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/>
      <p:bldP spid="67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2BACF8E-9C37-48EE-BF98-DFFDF9B0C6A1}"/>
              </a:ext>
            </a:extLst>
          </p:cNvPr>
          <p:cNvSpPr/>
          <p:nvPr/>
        </p:nvSpPr>
        <p:spPr>
          <a:xfrm>
            <a:off x="0" y="351364"/>
            <a:ext cx="914399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PRINCIPIUL </a:t>
            </a:r>
            <a:r>
              <a:rPr lang="ro-RO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„O </a:t>
            </a:r>
            <a:r>
              <a:rPr lang="ro-RO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ZI PENTRU UN </a:t>
            </a:r>
            <a:r>
              <a:rPr lang="ro-RO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AN”</a:t>
            </a:r>
            <a:endParaRPr lang="ro-RO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35DDF7A-2D1D-4B10-90AC-D0D2F200C952}"/>
              </a:ext>
            </a:extLst>
          </p:cNvPr>
          <p:cNvSpPr/>
          <p:nvPr/>
        </p:nvSpPr>
        <p:spPr>
          <a:xfrm>
            <a:off x="975360" y="1091594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„câte </a:t>
            </a:r>
            <a:r>
              <a:rPr lang="ro-RO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zi pentru fiecare an.” </a:t>
            </a:r>
            <a:r>
              <a:rPr lang="ro-RO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(Ezechiel 4:6 </a:t>
            </a:r>
            <a:r>
              <a:rPr lang="ro-RO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u.p</a:t>
            </a:r>
            <a:r>
              <a:rPr lang="ro-RO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.)</a:t>
            </a:r>
            <a:endParaRPr lang="ro-RO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19C47E1-B2C0-497F-BA33-92C659EF833A}"/>
              </a:ext>
            </a:extLst>
          </p:cNvPr>
          <p:cNvSpPr txBox="1"/>
          <p:nvPr/>
        </p:nvSpPr>
        <p:spPr>
          <a:xfrm>
            <a:off x="1314994" y="1783080"/>
            <a:ext cx="5131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Principiul „o zi pentru un an” sau „săptămâni de ani” indicate în Leviticul 25:8, Numeri 14:34 sau Ezechiel 4:6, printre altele, indică faptul că perioadele profetice implică ani în loc de zile în care îndeplinesc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anumite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cerinţe: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4E3E1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FFB276A-8BE6-4B12-9CCC-7B140192DC31}"/>
              </a:ext>
            </a:extLst>
          </p:cNvPr>
          <p:cNvSpPr txBox="1"/>
          <p:nvPr/>
        </p:nvSpPr>
        <p:spPr>
          <a:xfrm>
            <a:off x="1314994" y="3492132"/>
            <a:ext cx="5131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SzPct val="130000"/>
              <a:buFont typeface="Wingdings" panose="05000000000000000000" pitchFamily="2" charset="2"/>
              <a:buChar char=""/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Sunt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inserate între elementele simbolice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(fiare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coarne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etc.)</a:t>
            </a:r>
            <a:endParaRPr lang="ro-RO" sz="2000" b="1" smtClean="0">
              <a:solidFill>
                <a:schemeClr val="bg1"/>
              </a:solidFill>
              <a:effectLst>
                <a:glow rad="127000">
                  <a:srgbClr val="4E3E1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FFFF00"/>
              </a:buClr>
              <a:buSzPct val="130000"/>
              <a:buFont typeface="Wingdings" panose="05000000000000000000" pitchFamily="2" charset="2"/>
              <a:buChar char=""/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Evenimentele anunţate se încadrează în perioade de timp mai lungi decât zilele indicate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exemplu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1.200 de zile de dominare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papală).</a:t>
            </a:r>
            <a:endParaRPr lang="ro-RO" sz="2000" b="1" smtClean="0">
              <a:solidFill>
                <a:schemeClr val="bg1"/>
              </a:solidFill>
              <a:effectLst>
                <a:glow rad="127000">
                  <a:srgbClr val="4E3E1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FFFF00"/>
              </a:buClr>
              <a:buSzPct val="130000"/>
              <a:buFont typeface="Wingdings" panose="05000000000000000000" pitchFamily="2" charset="2"/>
              <a:buChar char=""/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Acestea nu sunt exprimate în mod obişnuit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exemplu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„jumătate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vreme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seară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dimineaţă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luni de 30 de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4E3E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zile).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4E3E1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9D390DD-E503-4B0A-BE96-A78014945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2254" y="1846214"/>
            <a:ext cx="1264612" cy="178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46909D4-2626-44B0-9902-F68F5ECB5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2254" y="3672838"/>
            <a:ext cx="1303380" cy="188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C5563D1-AC1C-46CE-87B1-90E0EF69A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2254" y="5599613"/>
            <a:ext cx="1266975" cy="116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46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0"/>
                <a:lumOff val="100000"/>
              </a:schemeClr>
            </a:gs>
            <a:gs pos="0">
              <a:schemeClr val="accent5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112757442"/>
              </p:ext>
            </p:extLst>
          </p:nvPr>
        </p:nvGraphicFramePr>
        <p:xfrm>
          <a:off x="142844" y="142852"/>
          <a:ext cx="88583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curvada hacia arriba"/>
          <p:cNvSpPr/>
          <p:nvPr/>
        </p:nvSpPr>
        <p:spPr>
          <a:xfrm>
            <a:off x="5286380" y="4857760"/>
            <a:ext cx="3214710" cy="57150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3 Flecha curvada hacia arriba"/>
          <p:cNvSpPr/>
          <p:nvPr/>
        </p:nvSpPr>
        <p:spPr>
          <a:xfrm>
            <a:off x="2285984" y="4857760"/>
            <a:ext cx="4714908" cy="642942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5" name="4 Flecha curvada hacia arriba"/>
          <p:cNvSpPr/>
          <p:nvPr/>
        </p:nvSpPr>
        <p:spPr>
          <a:xfrm>
            <a:off x="785786" y="4857760"/>
            <a:ext cx="3214710" cy="571504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28175" y="5463147"/>
            <a:ext cx="2484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smtClean="0"/>
              <a:t>1.260 </a:t>
            </a:r>
            <a:r>
              <a:rPr lang="ro-RO" sz="2000" b="1" smtClean="0"/>
              <a:t>zile</a:t>
            </a:r>
            <a:endParaRPr lang="ro-RO" sz="2000" b="1" smtClean="0"/>
          </a:p>
          <a:p>
            <a:pPr algn="ctr"/>
            <a:r>
              <a:rPr lang="ro-RO" sz="2000" b="1" smtClean="0"/>
              <a:t>=</a:t>
            </a:r>
            <a:endParaRPr lang="ro-RO" sz="2000" b="1" smtClean="0"/>
          </a:p>
          <a:p>
            <a:pPr algn="ctr"/>
            <a:r>
              <a:rPr lang="ro-RO" sz="2000" b="1" smtClean="0"/>
              <a:t>O </a:t>
            </a:r>
            <a:r>
              <a:rPr lang="ro-RO" sz="2000" b="1"/>
              <a:t>vreme, două vremi </a:t>
            </a:r>
          </a:p>
          <a:p>
            <a:pPr algn="ctr"/>
            <a:r>
              <a:rPr lang="ro-RO" sz="2000" b="1" smtClean="0"/>
              <a:t>şi </a:t>
            </a:r>
            <a:r>
              <a:rPr lang="ro-RO" sz="2000" b="1"/>
              <a:t>½ </a:t>
            </a:r>
            <a:r>
              <a:rPr lang="ro-RO" sz="2000" b="1" smtClean="0"/>
              <a:t>vreme</a:t>
            </a:r>
            <a:endParaRPr lang="ro-RO" sz="2000" b="1"/>
          </a:p>
        </p:txBody>
      </p:sp>
      <p:sp>
        <p:nvSpPr>
          <p:cNvPr id="7" name="6 CuadroTexto"/>
          <p:cNvSpPr txBox="1"/>
          <p:nvPr/>
        </p:nvSpPr>
        <p:spPr>
          <a:xfrm>
            <a:off x="4199288" y="5463147"/>
            <a:ext cx="2484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 smtClean="0"/>
              <a:t>42 luni</a:t>
            </a:r>
          </a:p>
          <a:p>
            <a:pPr algn="ctr"/>
            <a:r>
              <a:rPr lang="ro-RO" sz="2000" b="1" dirty="0" smtClean="0"/>
              <a:t>=</a:t>
            </a:r>
          </a:p>
          <a:p>
            <a:pPr algn="ctr"/>
            <a:r>
              <a:rPr lang="ro-RO" sz="2000" b="1" dirty="0" smtClean="0"/>
              <a:t>O </a:t>
            </a:r>
            <a:r>
              <a:rPr lang="ro-RO" sz="2000" b="1" dirty="0"/>
              <a:t>vreme, două vremi </a:t>
            </a:r>
          </a:p>
          <a:p>
            <a:pPr algn="ctr"/>
            <a:r>
              <a:rPr lang="ro-RO" sz="2000" b="1" dirty="0" smtClean="0"/>
              <a:t>şi </a:t>
            </a:r>
            <a:r>
              <a:rPr lang="ro-RO" sz="2000" b="1" dirty="0"/>
              <a:t>½ </a:t>
            </a:r>
            <a:r>
              <a:rPr lang="ro-RO" sz="2000" b="1" dirty="0" smtClean="0"/>
              <a:t>vreme</a:t>
            </a:r>
            <a:endParaRPr lang="ro-RO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805076" y="5463147"/>
            <a:ext cx="1188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 smtClean="0"/>
              <a:t>42 luni</a:t>
            </a:r>
          </a:p>
          <a:p>
            <a:pPr algn="ctr"/>
            <a:r>
              <a:rPr lang="ro-RO" sz="2000" b="1" dirty="0" smtClean="0"/>
              <a:t>=</a:t>
            </a:r>
          </a:p>
          <a:p>
            <a:pPr algn="ctr"/>
            <a:r>
              <a:rPr lang="ro-RO" sz="2000" b="1" dirty="0" smtClean="0"/>
              <a:t>1.260 zile</a:t>
            </a:r>
            <a:endParaRPr lang="ro-RO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721" y="5505924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002060"/>
                </a:solidFill>
              </a:rPr>
              <a:t>1.260 zile </a:t>
            </a:r>
            <a:r>
              <a:rPr lang="ro-RO" sz="2400" b="1" dirty="0">
                <a:solidFill>
                  <a:srgbClr val="002060"/>
                </a:solidFill>
              </a:rPr>
              <a:t>implică </a:t>
            </a:r>
            <a:r>
              <a:rPr lang="ro-RO" sz="2400" b="1" dirty="0" smtClean="0">
                <a:solidFill>
                  <a:srgbClr val="002060"/>
                </a:solidFill>
              </a:rPr>
              <a:t>1.260 ani, între 538 şi 1798 d.Hr.</a:t>
            </a:r>
            <a:endParaRPr lang="ro-RO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4B05D2-7286-4318-A6B4-5DCB0E8E0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864B05D2-7286-4318-A6B4-5DCB0E8E0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64B05D2-7286-4318-A6B4-5DCB0E8E0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864B05D2-7286-4318-A6B4-5DCB0E8E0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37A5C-9ED2-4DE6-8F8D-D57F5A24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0037A5C-9ED2-4DE6-8F8D-D57F5A24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0037A5C-9ED2-4DE6-8F8D-D57F5A24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40037A5C-9ED2-4DE6-8F8D-D57F5A24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260917-3B68-407A-A7A8-6298B00C4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3260917-3B68-407A-A7A8-6298B00C4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A3260917-3B68-407A-A7A8-6298B00C4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3260917-3B68-407A-A7A8-6298B00C4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9FB09-75CE-4E77-875B-129688241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9539FB09-75CE-4E77-875B-129688241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9539FB09-75CE-4E77-875B-129688241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9539FB09-75CE-4E77-875B-129688241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711EA-DEA5-4499-9C71-32936833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75711EA-DEA5-4499-9C71-329368337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75711EA-DEA5-4499-9C71-32936833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C75711EA-DEA5-4499-9C71-32936833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14590E-DC5D-4E59-9073-BE806E0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614590E-DC5D-4E59-9073-BE806E043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C614590E-DC5D-4E59-9073-BE806E0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C614590E-DC5D-4E59-9073-BE806E0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5" grpId="0" animBg="1"/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21E9352-515D-4091-91A6-BD3D0FFDA54C}"/>
              </a:ext>
            </a:extLst>
          </p:cNvPr>
          <p:cNvSpPr/>
          <p:nvPr/>
        </p:nvSpPr>
        <p:spPr>
          <a:xfrm>
            <a:off x="-114303" y="680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/>
            <a:r>
              <a:rPr lang="ro-RO" sz="44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IDENTIFICAREA </a:t>
            </a:r>
            <a:r>
              <a:rPr lang="ro-RO" sz="44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SIMBOLURILOR</a:t>
            </a:r>
            <a:endParaRPr lang="ro-RO" sz="4400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E2D2CC1-E47D-46D5-A4A3-F478DF0A3C45}"/>
              </a:ext>
            </a:extLst>
          </p:cNvPr>
          <p:cNvSpPr/>
          <p:nvPr/>
        </p:nvSpPr>
        <p:spPr>
          <a:xfrm>
            <a:off x="1136072" y="674641"/>
            <a:ext cx="687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„M‑am </a:t>
            </a:r>
            <a:r>
              <a:rPr lang="ro-RO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uitat iarăşi şi am văzut cum cornul acela a făcut război cu sfinţii şi a putut să‑i învingă,” </a:t>
            </a:r>
            <a:r>
              <a:rPr lang="ro-RO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(Daniel 7:21)</a:t>
            </a:r>
            <a:endParaRPr lang="ro-RO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E8B1A13-8D4F-4B4F-AABC-FF8EE1959B5D}"/>
              </a:ext>
            </a:extLst>
          </p:cNvPr>
          <p:cNvSpPr txBox="1"/>
          <p:nvPr/>
        </p:nvSpPr>
        <p:spPr>
          <a:xfrm>
            <a:off x="322218" y="1301152"/>
            <a:ext cx="8821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asociază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puterile politice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succesive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simboluri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61565324-2082-4A7D-9BE0-34905B3CC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32843827"/>
              </p:ext>
            </p:extLst>
          </p:nvPr>
        </p:nvGraphicFramePr>
        <p:xfrm>
          <a:off x="1963783" y="1701708"/>
          <a:ext cx="5216433" cy="233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F9AAF28-E6CD-4D15-87CD-3819658706B3}"/>
              </a:ext>
            </a:extLst>
          </p:cNvPr>
          <p:cNvSpPr txBox="1"/>
          <p:nvPr/>
        </p:nvSpPr>
        <p:spPr>
          <a:xfrm>
            <a:off x="252548" y="4047860"/>
            <a:ext cx="874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 prezintă împărţirea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celei de-a patra fiare în 10 regate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apariţia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„corn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mic” foarte special: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7F6E735-E42A-4BEA-83E9-013D0F5E3444}"/>
              </a:ext>
            </a:extLst>
          </p:cNvPr>
          <p:cNvSpPr txBox="1"/>
          <p:nvPr/>
        </p:nvSpPr>
        <p:spPr>
          <a:xfrm>
            <a:off x="1088577" y="4755746"/>
            <a:ext cx="5033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 înaintea lui </a:t>
            </a:r>
            <a:r>
              <a:rPr lang="ro-RO" sz="20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 </a:t>
            </a:r>
            <a:r>
              <a:rPr lang="ro-RO" sz="20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împărăţii</a:t>
            </a:r>
            <a:r>
              <a:rPr lang="ro-RO" sz="20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o-RO" sz="2000" b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Vorbeşte </a:t>
            </a:r>
            <a:r>
              <a:rPr lang="ro-RO" sz="2000"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împotriva </a:t>
            </a:r>
            <a:r>
              <a:rPr lang="ro-RO" sz="2000"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Celui </a:t>
            </a:r>
            <a:r>
              <a:rPr lang="ro-RO" sz="2000" b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Preaînalt</a:t>
            </a:r>
            <a:r>
              <a:rPr lang="ro-RO" sz="2000" b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o-RO" sz="2000" b="1" smtClean="0">
                <a:solidFill>
                  <a:srgbClr val="FFE3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Îi prigoneşte </a:t>
            </a:r>
            <a:r>
              <a:rPr lang="ro-RO" sz="2000" b="1">
                <a:solidFill>
                  <a:srgbClr val="FFE3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</a:t>
            </a:r>
            <a:r>
              <a:rPr lang="ro-RO" sz="2000" b="1" smtClean="0">
                <a:solidFill>
                  <a:srgbClr val="FFE3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sfinţi </a:t>
            </a:r>
            <a:r>
              <a:rPr lang="ro-RO" sz="2000" b="1">
                <a:solidFill>
                  <a:srgbClr val="FFE3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timp </a:t>
            </a:r>
            <a:r>
              <a:rPr lang="ro-RO" sz="2000" b="1">
                <a:solidFill>
                  <a:srgbClr val="FFE3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sz="2000" b="1" smtClean="0">
                <a:solidFill>
                  <a:srgbClr val="FFE3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1.260 </a:t>
            </a:r>
            <a:r>
              <a:rPr lang="ro-RO" sz="2000" b="1" smtClean="0">
                <a:solidFill>
                  <a:srgbClr val="FFE3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r>
              <a:rPr lang="ro-RO" sz="2000" b="1" smtClean="0">
                <a:solidFill>
                  <a:srgbClr val="FFE3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Încearcă </a:t>
            </a:r>
            <a:r>
              <a:rPr lang="ro-RO" sz="20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schimbe vremurile </a:t>
            </a:r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legea</a:t>
            </a:r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20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D96DB14-53D0-4160-A26A-100F71013F70}"/>
              </a:ext>
            </a:extLst>
          </p:cNvPr>
          <p:cNvSpPr txBox="1"/>
          <p:nvPr/>
        </p:nvSpPr>
        <p:spPr>
          <a:xfrm>
            <a:off x="64654" y="6079185"/>
            <a:ext cx="6446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definesc cornul drept o putere politico-religioasă care provine din Roma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(dar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continuă să fie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Roma).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BDA2B63-DA1D-47F1-B619-A4CA5D8697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930" y="1776168"/>
            <a:ext cx="1629870" cy="2240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81F5BCC-EEFC-418F-BF31-1E10D7BE4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199" y="1776168"/>
            <a:ext cx="1679663" cy="2240251"/>
          </a:xfrm>
          <a:prstGeom prst="snip2DiagRect">
            <a:avLst>
              <a:gd name="adj1" fmla="val 1711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295107E-5B45-4090-8CE7-A0BFA1E8F7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4618" y="4603048"/>
            <a:ext cx="2675079" cy="2006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922F818-EA54-4044-B522-6D52FC3188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6062" y="4718926"/>
            <a:ext cx="471479" cy="1349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233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D0069-5AE1-470B-B212-83308E4CC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578D0069-5AE1-470B-B212-83308E4CC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578D0069-5AE1-470B-B212-83308E4CC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578D0069-5AE1-470B-B212-83308E4CC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A5EB23-4ABF-4218-955E-D02623ABC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4BA5EB23-4ABF-4218-955E-D02623ABC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BA5EB23-4ABF-4218-955E-D02623ABC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BA5EB23-4ABF-4218-955E-D02623ABC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68D51-E89A-4BE6-AE51-74BF4AB5E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6E568D51-E89A-4BE6-AE51-74BF4AB5E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6E568D51-E89A-4BE6-AE51-74BF4AB5E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6E568D51-E89A-4BE6-AE51-74BF4AB5E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75C4B-C2C3-479F-A703-98365959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39B75C4B-C2C3-479F-A703-983659591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39B75C4B-C2C3-479F-A703-98365959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39B75C4B-C2C3-479F-A703-98365959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4" grpId="0" uiExpand="1">
        <p:bldSub>
          <a:bldDgm bld="one"/>
        </p:bldSub>
      </p:bldGraphic>
      <p:bldP spid="7" grpId="0"/>
      <p:bldP spid="10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14B29A9-595A-452B-84AC-72552B7DD02C}"/>
              </a:ext>
            </a:extLst>
          </p:cNvPr>
          <p:cNvSpPr/>
          <p:nvPr/>
        </p:nvSpPr>
        <p:spPr>
          <a:xfrm>
            <a:off x="3788908" y="1348604"/>
            <a:ext cx="1566183" cy="187895"/>
          </a:xfrm>
          <a:prstGeom prst="rect">
            <a:avLst/>
          </a:prstGeom>
          <a:solidFill>
            <a:srgbClr val="B03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E8B1A13-8D4F-4B4F-AABC-FF8EE1959B5D}"/>
              </a:ext>
            </a:extLst>
          </p:cNvPr>
          <p:cNvSpPr txBox="1"/>
          <p:nvPr/>
        </p:nvSpPr>
        <p:spPr>
          <a:xfrm>
            <a:off x="278681" y="1460129"/>
            <a:ext cx="4789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Daniel 8 vedem Roma simbolizată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„corn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mic” care cucereşte teritorii, dar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face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război împotriva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sfinţilor. Această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doua fază o identifică clar drept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„cornul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mic” din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capitolul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D96DB14-53D0-4160-A26A-100F71013F70}"/>
              </a:ext>
            </a:extLst>
          </p:cNvPr>
          <p:cNvSpPr txBox="1"/>
          <p:nvPr/>
        </p:nvSpPr>
        <p:spPr>
          <a:xfrm>
            <a:off x="5285420" y="4735956"/>
            <a:ext cx="3788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Există o singură putere în istorie care poate îndeplini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cerinţe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papalitatea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cărei activitate începe în Evul Mediu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ţine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până în timpurile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sfârşitului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a 7">
            <a:extLst>
              <a:ext uri="{FF2B5EF4-FFF2-40B4-BE49-F238E27FC236}">
                <a16:creationId xmlns:a16="http://schemas.microsoft.com/office/drawing/2014/main" xmlns="" id="{78536BA9-D052-4989-AAA7-E180FD47F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7166627"/>
              </p:ext>
            </p:extLst>
          </p:nvPr>
        </p:nvGraphicFramePr>
        <p:xfrm>
          <a:off x="252547" y="3222174"/>
          <a:ext cx="5015460" cy="35661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248035">
                  <a:extLst>
                    <a:ext uri="{9D8B030D-6E8A-4147-A177-3AD203B41FA5}">
                      <a16:colId xmlns:a16="http://schemas.microsoft.com/office/drawing/2014/main" xmlns="" val="182804677"/>
                    </a:ext>
                  </a:extLst>
                </a:gridCol>
                <a:gridCol w="812100">
                  <a:extLst>
                    <a:ext uri="{9D8B030D-6E8A-4147-A177-3AD203B41FA5}">
                      <a16:colId xmlns:a16="http://schemas.microsoft.com/office/drawing/2014/main" xmlns="" val="3564330817"/>
                    </a:ext>
                  </a:extLst>
                </a:gridCol>
                <a:gridCol w="955325">
                  <a:extLst>
                    <a:ext uri="{9D8B030D-6E8A-4147-A177-3AD203B41FA5}">
                      <a16:colId xmlns:a16="http://schemas.microsoft.com/office/drawing/2014/main" xmlns="" val="1031208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Cornurile mici</a:t>
                      </a:r>
                      <a:endParaRPr lang="es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Cp. 7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Cp. 8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26669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Sunt mici</a:t>
                      </a:r>
                      <a:endParaRPr lang="es-ES" sz="2000" b="1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762139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 fac mari</a:t>
                      </a:r>
                      <a:endParaRPr lang="es-ES" sz="2000" b="1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559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Persecută </a:t>
                      </a:r>
                      <a:endParaRPr lang="es-ES" sz="2000" b="1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10, 24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21608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Aduc blasfemii</a:t>
                      </a:r>
                      <a:endParaRPr lang="es-ES" sz="2000" b="1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25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Atacă poporul lui Dumnezeu</a:t>
                      </a:r>
                      <a:endParaRPr lang="es-ES" sz="2000" b="1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1226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 o perioadă profetică</a:t>
                      </a:r>
                      <a:endParaRPr lang="es-ES" sz="2000" b="1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13-14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079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Ajung până</a:t>
                      </a:r>
                      <a:r>
                        <a:rPr lang="ro-RO" sz="2000" b="1" baseline="0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la </a:t>
                      </a:r>
                      <a:r>
                        <a:rPr lang="ro-RO" sz="2000" b="1" baseline="0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sfârşit</a:t>
                      </a:r>
                      <a:endParaRPr lang="es-ES" sz="2000" b="1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25-27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17, 19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759296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Sunt distruse de Dumnezeu</a:t>
                      </a:r>
                      <a:endParaRPr lang="es-ES" sz="2000" b="1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773567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9A221F8-1BE5-4F13-BC80-7194BB764965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/>
            <a:r>
              <a:rPr lang="ro-RO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IDENTIFICAREA SIMBOLURILOR</a:t>
            </a:r>
            <a:endParaRPr lang="ro-RO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A15B1A9-B18E-4241-A3F0-73121A2CA444}"/>
              </a:ext>
            </a:extLst>
          </p:cNvPr>
          <p:cNvSpPr/>
          <p:nvPr/>
        </p:nvSpPr>
        <p:spPr>
          <a:xfrm>
            <a:off x="1413163" y="638017"/>
            <a:ext cx="665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„M‑am </a:t>
            </a:r>
            <a:r>
              <a:rPr lang="ro-RO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uitat iarăşi şi am văzut cum cornul acela a făcut război cu sfinţii şi a putut să‑i învingă,” </a:t>
            </a:r>
            <a:r>
              <a:rPr lang="ro-RO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(Daniel 7:21)</a:t>
            </a:r>
            <a:endParaRPr lang="ro-RO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13ABC33-FEBA-437E-9F05-415D58C3F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5809" y="1600755"/>
            <a:ext cx="3971107" cy="3133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452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1359</Words>
  <Application>Microsoft Office PowerPoint</Application>
  <PresentationFormat>Expunere pe ecran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Comic Sans MS</vt:lpstr>
      <vt:lpstr>Arial Black</vt:lpstr>
      <vt:lpstr>Wingdings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11 - Biblia si profetia</dc:title>
  <dc:subject>Studiu Biblic, Trim. II, 2020 – Cum sa interpretam Scriptura</dc:subject>
  <dc:creator>Sergio Fustero Carreras</dc:creator>
  <cp:keywords>https://www.fustero.es/index_ro.php</cp:keywords>
  <cp:lastModifiedBy>Administrator</cp:lastModifiedBy>
  <cp:revision>87</cp:revision>
  <dcterms:created xsi:type="dcterms:W3CDTF">2020-05-30T13:44:29Z</dcterms:created>
  <dcterms:modified xsi:type="dcterms:W3CDTF">2020-06-11T11:12:21Z</dcterms:modified>
</cp:coreProperties>
</file>