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diagrams/colors2.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69" r:id="rId4"/>
    <p:sldId id="257" r:id="rId5"/>
    <p:sldId id="266" r:id="rId6"/>
    <p:sldId id="268" r:id="rId7"/>
    <p:sldId id="260" r:id="rId8"/>
    <p:sldId id="261" r:id="rId9"/>
    <p:sldId id="262" r:id="rId10"/>
    <p:sldId id="265" r:id="rId11"/>
    <p:sldId id="263" r:id="rId12"/>
  </p:sldIdLst>
  <p:sldSz cx="9144000" cy="6858000" type="screen4x3"/>
  <p:notesSz cx="6858000" cy="9144000"/>
  <p:embeddedFontLst>
    <p:embeddedFont>
      <p:font typeface="Calibri" pitchFamily="34" charset="0"/>
      <p:regular r:id="rId13"/>
      <p:bold r:id="rId14"/>
      <p:italic r:id="rId15"/>
      <p:boldItalic r:id="rId16"/>
    </p:embeddedFont>
    <p:embeddedFont>
      <p:font typeface="Calibri Light" pitchFamily="34" charset="0"/>
      <p:regular r:id="rId17"/>
      <p:italic r:id="rId18"/>
    </p:embeddedFont>
    <p:embeddedFont>
      <p:font typeface="Comic Sans MS" pitchFamily="66" charset="0"/>
      <p:regular r:id="rId19"/>
      <p:bold r:id="rId20"/>
    </p:embeddedFont>
    <p:embeddedFont>
      <p:font typeface="Arial Black" pitchFamily="34" charset="0"/>
      <p:bold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E5E60"/>
    <a:srgbClr val="82C1C4"/>
    <a:srgbClr val="E9D1F1"/>
    <a:srgbClr val="3D336E"/>
    <a:srgbClr val="EE853E"/>
    <a:srgbClr val="584700"/>
    <a:srgbClr val="FFF8DA"/>
    <a:srgbClr val="0E5073"/>
    <a:srgbClr val="E5AA45"/>
    <a:srgbClr val="EE865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96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BBF5E9-908B-49B0-B765-09B5E64FCC4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7400997C-4E75-4725-AB6E-103AE5C03005}">
      <dgm:prSet custT="1"/>
      <dgm:spPr>
        <a:solidFill>
          <a:srgbClr val="E3A067"/>
        </a:solidFill>
        <a:ln w="38100">
          <a:solidFill>
            <a:srgbClr val="744F09"/>
          </a:solidFill>
        </a:ln>
      </dgm:spPr>
      <dgm:t>
        <a:bodyPr/>
        <a:lstStyle/>
        <a:p>
          <a:r>
            <a:rPr lang="ro-RO" sz="2000" b="1" dirty="0">
              <a:effectLst>
                <a:outerShdw blurRad="38100" dist="38100" dir="2700000" algn="tl">
                  <a:srgbClr val="000000">
                    <a:alpha val="43137"/>
                  </a:srgbClr>
                </a:outerShdw>
              </a:effectLst>
            </a:rPr>
            <a:t>Să vedem cum vede Isus</a:t>
          </a:r>
          <a:r>
            <a:rPr lang="es-ES" sz="2000" b="1" dirty="0">
              <a:effectLst>
                <a:outerShdw blurRad="38100" dist="38100" dir="2700000" algn="tl">
                  <a:srgbClr val="000000">
                    <a:alpha val="43137"/>
                  </a:srgbClr>
                </a:outerShdw>
              </a:effectLst>
            </a:rPr>
            <a:t>.</a:t>
          </a:r>
          <a:endParaRPr lang="es-ES" sz="2000" dirty="0">
            <a:effectLst>
              <a:outerShdw blurRad="38100" dist="38100" dir="2700000" algn="tl">
                <a:srgbClr val="000000">
                  <a:alpha val="43137"/>
                </a:srgbClr>
              </a:outerShdw>
            </a:effectLst>
          </a:endParaRPr>
        </a:p>
      </dgm:t>
    </dgm:pt>
    <dgm:pt modelId="{529E6067-CEFC-46F2-80B9-1AC56B2FCBA8}" type="parTrans" cxnId="{8FADB6EC-66A8-48A7-8F0A-792613A0B088}">
      <dgm:prSet/>
      <dgm:spPr/>
      <dgm:t>
        <a:bodyPr/>
        <a:lstStyle/>
        <a:p>
          <a:endParaRPr lang="es-ES" sz="2000">
            <a:effectLst>
              <a:outerShdw blurRad="38100" dist="38100" dir="2700000" algn="tl">
                <a:srgbClr val="000000">
                  <a:alpha val="43137"/>
                </a:srgbClr>
              </a:outerShdw>
            </a:effectLst>
          </a:endParaRPr>
        </a:p>
      </dgm:t>
    </dgm:pt>
    <dgm:pt modelId="{72ED6E32-F7DC-4FBB-94AB-7A1E56FE6053}" type="sibTrans" cxnId="{8FADB6EC-66A8-48A7-8F0A-792613A0B088}">
      <dgm:prSet/>
      <dgm:spPr/>
      <dgm:t>
        <a:bodyPr/>
        <a:lstStyle/>
        <a:p>
          <a:endParaRPr lang="es-ES" sz="2000">
            <a:effectLst>
              <a:outerShdw blurRad="38100" dist="38100" dir="2700000" algn="tl">
                <a:srgbClr val="000000">
                  <a:alpha val="43137"/>
                </a:srgbClr>
              </a:outerShdw>
            </a:effectLst>
          </a:endParaRPr>
        </a:p>
      </dgm:t>
    </dgm:pt>
    <dgm:pt modelId="{C17352B3-F71B-45E9-8E2B-DCB81CB8E0EC}">
      <dgm:prSet custT="1"/>
      <dgm:spPr>
        <a:solidFill>
          <a:srgbClr val="EE8653"/>
        </a:solidFill>
        <a:ln w="38100">
          <a:solidFill>
            <a:srgbClr val="863210"/>
          </a:solidFill>
        </a:ln>
      </dgm:spPr>
      <dgm:t>
        <a:bodyPr/>
        <a:lstStyle/>
        <a:p>
          <a:r>
            <a:rPr lang="ro-RO" sz="2000" b="1" dirty="0">
              <a:effectLst>
                <a:outerShdw blurRad="38100" dist="38100" dir="2700000" algn="tl">
                  <a:srgbClr val="000000">
                    <a:alpha val="43137"/>
                  </a:srgbClr>
                </a:outerShdw>
              </a:effectLst>
            </a:rPr>
            <a:t>Să trăim cum ne-a </a:t>
          </a:r>
          <a:r>
            <a:rPr lang="ro-RO" sz="2000" b="1" dirty="0" smtClean="0">
              <a:effectLst>
                <a:outerShdw blurRad="38100" dist="38100" dir="2700000" algn="tl">
                  <a:srgbClr val="000000">
                    <a:alpha val="43137"/>
                  </a:srgbClr>
                </a:outerShdw>
              </a:effectLst>
            </a:rPr>
            <a:t>învăţat </a:t>
          </a:r>
          <a:r>
            <a:rPr lang="ro-RO" sz="2000" b="1" dirty="0">
              <a:effectLst>
                <a:outerShdw blurRad="38100" dist="38100" dir="2700000" algn="tl">
                  <a:srgbClr val="000000">
                    <a:alpha val="43137"/>
                  </a:srgbClr>
                </a:outerShdw>
              </a:effectLst>
            </a:rPr>
            <a:t>Isus</a:t>
          </a:r>
          <a:r>
            <a:rPr lang="es-ES" sz="2000" b="1" dirty="0">
              <a:effectLst>
                <a:outerShdw blurRad="38100" dist="38100" dir="2700000" algn="tl">
                  <a:srgbClr val="000000">
                    <a:alpha val="43137"/>
                  </a:srgbClr>
                </a:outerShdw>
              </a:effectLst>
            </a:rPr>
            <a:t>.</a:t>
          </a:r>
          <a:endParaRPr lang="es-ES" sz="2000" dirty="0">
            <a:effectLst>
              <a:outerShdw blurRad="38100" dist="38100" dir="2700000" algn="tl">
                <a:srgbClr val="000000">
                  <a:alpha val="43137"/>
                </a:srgbClr>
              </a:outerShdw>
            </a:effectLst>
          </a:endParaRPr>
        </a:p>
      </dgm:t>
    </dgm:pt>
    <dgm:pt modelId="{329AFC2B-F934-47C1-9EEA-2F65D365C077}" type="parTrans" cxnId="{8EC04F5C-1E09-4CC2-9213-C6A1936A45DE}">
      <dgm:prSet/>
      <dgm:spPr/>
      <dgm:t>
        <a:bodyPr/>
        <a:lstStyle/>
        <a:p>
          <a:endParaRPr lang="es-ES" sz="2000">
            <a:effectLst>
              <a:outerShdw blurRad="38100" dist="38100" dir="2700000" algn="tl">
                <a:srgbClr val="000000">
                  <a:alpha val="43137"/>
                </a:srgbClr>
              </a:outerShdw>
            </a:effectLst>
          </a:endParaRPr>
        </a:p>
      </dgm:t>
    </dgm:pt>
    <dgm:pt modelId="{467D9030-968F-4914-92EA-01ED53D18EEA}" type="sibTrans" cxnId="{8EC04F5C-1E09-4CC2-9213-C6A1936A45DE}">
      <dgm:prSet/>
      <dgm:spPr/>
      <dgm:t>
        <a:bodyPr/>
        <a:lstStyle/>
        <a:p>
          <a:endParaRPr lang="es-ES" sz="2000">
            <a:effectLst>
              <a:outerShdw blurRad="38100" dist="38100" dir="2700000" algn="tl">
                <a:srgbClr val="000000">
                  <a:alpha val="43137"/>
                </a:srgbClr>
              </a:outerShdw>
            </a:effectLst>
          </a:endParaRPr>
        </a:p>
      </dgm:t>
    </dgm:pt>
    <dgm:pt modelId="{80D34305-E409-4818-B0D7-9E336CF673E9}">
      <dgm:prSet custT="1"/>
      <dgm:spPr>
        <a:solidFill>
          <a:srgbClr val="F1558F"/>
        </a:solidFill>
        <a:ln w="38100">
          <a:solidFill>
            <a:srgbClr val="861040"/>
          </a:solidFill>
        </a:ln>
      </dgm:spPr>
      <dgm:t>
        <a:bodyPr/>
        <a:lstStyle/>
        <a:p>
          <a:r>
            <a:rPr lang="ro-RO" sz="2000" b="1" dirty="0">
              <a:effectLst>
                <a:outerShdw blurRad="38100" dist="38100" dir="2700000" algn="tl">
                  <a:srgbClr val="000000">
                    <a:alpha val="43137"/>
                  </a:srgbClr>
                </a:outerShdw>
              </a:effectLst>
            </a:rPr>
            <a:t>Să slujim cum ne-a arătat Isus</a:t>
          </a:r>
          <a:endParaRPr lang="es-ES" sz="2000" dirty="0">
            <a:effectLst>
              <a:outerShdw blurRad="38100" dist="38100" dir="2700000" algn="tl">
                <a:srgbClr val="000000">
                  <a:alpha val="43137"/>
                </a:srgbClr>
              </a:outerShdw>
            </a:effectLst>
          </a:endParaRPr>
        </a:p>
      </dgm:t>
    </dgm:pt>
    <dgm:pt modelId="{47BBA5B0-1D5D-44B6-8653-B7FDA4F637AC}" type="parTrans" cxnId="{396C94BA-70C0-49AD-82BD-0C4B0F7D884B}">
      <dgm:prSet/>
      <dgm:spPr/>
      <dgm:t>
        <a:bodyPr/>
        <a:lstStyle/>
        <a:p>
          <a:endParaRPr lang="es-ES" sz="2000">
            <a:effectLst>
              <a:outerShdw blurRad="38100" dist="38100" dir="2700000" algn="tl">
                <a:srgbClr val="000000">
                  <a:alpha val="43137"/>
                </a:srgbClr>
              </a:outerShdw>
            </a:effectLst>
          </a:endParaRPr>
        </a:p>
      </dgm:t>
    </dgm:pt>
    <dgm:pt modelId="{EDA560B7-5F1F-4A62-BCF4-D283A4DA915E}" type="sibTrans" cxnId="{396C94BA-70C0-49AD-82BD-0C4B0F7D884B}">
      <dgm:prSet/>
      <dgm:spPr/>
      <dgm:t>
        <a:bodyPr/>
        <a:lstStyle/>
        <a:p>
          <a:endParaRPr lang="es-ES" sz="2000">
            <a:effectLst>
              <a:outerShdw blurRad="38100" dist="38100" dir="2700000" algn="tl">
                <a:srgbClr val="000000">
                  <a:alpha val="43137"/>
                </a:srgbClr>
              </a:outerShdw>
            </a:effectLst>
          </a:endParaRPr>
        </a:p>
      </dgm:t>
    </dgm:pt>
    <dgm:pt modelId="{A719CCF0-64C1-49B1-9454-740DE868E1F7}">
      <dgm:prSet custT="1"/>
      <dgm:spPr>
        <a:solidFill>
          <a:srgbClr val="F057D3"/>
        </a:solidFill>
        <a:ln w="38100">
          <a:solidFill>
            <a:srgbClr val="A71099"/>
          </a:solidFill>
        </a:ln>
      </dgm:spPr>
      <dgm:t>
        <a:bodyPr/>
        <a:lstStyle/>
        <a:p>
          <a:r>
            <a:rPr lang="ro-RO" sz="2000" b="1" dirty="0">
              <a:effectLst>
                <a:outerShdw blurRad="38100" dist="38100" dir="2700000" algn="tl">
                  <a:srgbClr val="000000">
                    <a:alpha val="43137"/>
                  </a:srgbClr>
                </a:outerShdw>
              </a:effectLst>
            </a:rPr>
            <a:t>Să căutăm adevărul care este în Isus</a:t>
          </a:r>
          <a:r>
            <a:rPr lang="es-ES" sz="2000" b="1" dirty="0">
              <a:effectLst>
                <a:outerShdw blurRad="38100" dist="38100" dir="2700000" algn="tl">
                  <a:srgbClr val="000000">
                    <a:alpha val="43137"/>
                  </a:srgbClr>
                </a:outerShdw>
              </a:effectLst>
            </a:rPr>
            <a:t>.</a:t>
          </a:r>
          <a:endParaRPr lang="es-ES" sz="2000" dirty="0">
            <a:effectLst>
              <a:outerShdw blurRad="38100" dist="38100" dir="2700000" algn="tl">
                <a:srgbClr val="000000">
                  <a:alpha val="43137"/>
                </a:srgbClr>
              </a:outerShdw>
            </a:effectLst>
          </a:endParaRPr>
        </a:p>
      </dgm:t>
    </dgm:pt>
    <dgm:pt modelId="{8A0A8F46-6D57-4F2A-B44D-42D4B762CCB7}" type="parTrans" cxnId="{E8732D88-FDE9-4185-A602-697BD8722FF8}">
      <dgm:prSet/>
      <dgm:spPr/>
      <dgm:t>
        <a:bodyPr/>
        <a:lstStyle/>
        <a:p>
          <a:endParaRPr lang="es-ES" sz="2000">
            <a:effectLst>
              <a:outerShdw blurRad="38100" dist="38100" dir="2700000" algn="tl">
                <a:srgbClr val="000000">
                  <a:alpha val="43137"/>
                </a:srgbClr>
              </a:outerShdw>
            </a:effectLst>
          </a:endParaRPr>
        </a:p>
      </dgm:t>
    </dgm:pt>
    <dgm:pt modelId="{8419A0A1-DE1F-43BD-ACB7-E5B5BD916354}" type="sibTrans" cxnId="{E8732D88-FDE9-4185-A602-697BD8722FF8}">
      <dgm:prSet/>
      <dgm:spPr/>
      <dgm:t>
        <a:bodyPr/>
        <a:lstStyle/>
        <a:p>
          <a:endParaRPr lang="es-ES" sz="2000">
            <a:effectLst>
              <a:outerShdw blurRad="38100" dist="38100" dir="2700000" algn="tl">
                <a:srgbClr val="000000">
                  <a:alpha val="43137"/>
                </a:srgbClr>
              </a:outerShdw>
            </a:effectLst>
          </a:endParaRPr>
        </a:p>
      </dgm:t>
    </dgm:pt>
    <dgm:pt modelId="{5995C8D6-C90D-4669-8CF5-2A266E93FB18}">
      <dgm:prSet custT="1"/>
      <dgm:spPr>
        <a:solidFill>
          <a:srgbClr val="A057EE"/>
        </a:solidFill>
        <a:ln w="38100">
          <a:solidFill>
            <a:srgbClr val="4A10A7"/>
          </a:solidFill>
        </a:ln>
      </dgm:spPr>
      <dgm:t>
        <a:bodyPr/>
        <a:lstStyle/>
        <a:p>
          <a:r>
            <a:rPr lang="ro-RO" sz="2000" b="1" dirty="0">
              <a:effectLst>
                <a:outerShdw blurRad="38100" dist="38100" dir="2700000" algn="tl">
                  <a:srgbClr val="000000">
                    <a:alpha val="43137"/>
                  </a:srgbClr>
                </a:outerShdw>
              </a:effectLst>
            </a:rPr>
            <a:t>Să-L </a:t>
          </a:r>
          <a:r>
            <a:rPr lang="ro-RO" sz="2000" b="1" dirty="0" smtClean="0">
              <a:effectLst>
                <a:outerShdw blurRad="38100" dist="38100" dir="2700000" algn="tl">
                  <a:srgbClr val="000000">
                    <a:alpha val="43137"/>
                  </a:srgbClr>
                </a:outerShdw>
              </a:effectLst>
            </a:rPr>
            <a:t>împărtăşim </a:t>
          </a:r>
          <a:r>
            <a:rPr lang="ro-RO" sz="2000" b="1" dirty="0">
              <a:effectLst>
                <a:outerShdw blurRad="38100" dist="38100" dir="2700000" algn="tl">
                  <a:srgbClr val="000000">
                    <a:alpha val="43137"/>
                  </a:srgbClr>
                </a:outerShdw>
              </a:effectLst>
            </a:rPr>
            <a:t>pe Isus</a:t>
          </a:r>
          <a:r>
            <a:rPr lang="es-ES" sz="2000" b="1" dirty="0">
              <a:effectLst>
                <a:outerShdw blurRad="38100" dist="38100" dir="2700000" algn="tl">
                  <a:srgbClr val="000000">
                    <a:alpha val="43137"/>
                  </a:srgbClr>
                </a:outerShdw>
              </a:effectLst>
            </a:rPr>
            <a:t>.</a:t>
          </a:r>
          <a:endParaRPr lang="es-ES" sz="2000" dirty="0">
            <a:effectLst>
              <a:outerShdw blurRad="38100" dist="38100" dir="2700000" algn="tl">
                <a:srgbClr val="000000">
                  <a:alpha val="43137"/>
                </a:srgbClr>
              </a:outerShdw>
            </a:effectLst>
          </a:endParaRPr>
        </a:p>
      </dgm:t>
    </dgm:pt>
    <dgm:pt modelId="{26210B02-73C5-4B1A-A69F-6D07675A9961}" type="parTrans" cxnId="{E1CD3DCE-8260-4226-9BF4-67D288BD3434}">
      <dgm:prSet/>
      <dgm:spPr/>
      <dgm:t>
        <a:bodyPr/>
        <a:lstStyle/>
        <a:p>
          <a:endParaRPr lang="es-ES" sz="2000">
            <a:effectLst>
              <a:outerShdw blurRad="38100" dist="38100" dir="2700000" algn="tl">
                <a:srgbClr val="000000">
                  <a:alpha val="43137"/>
                </a:srgbClr>
              </a:outerShdw>
            </a:effectLst>
          </a:endParaRPr>
        </a:p>
      </dgm:t>
    </dgm:pt>
    <dgm:pt modelId="{4FFD5A71-C3DB-40F3-8D7E-D5D5AC02DA7E}" type="sibTrans" cxnId="{E1CD3DCE-8260-4226-9BF4-67D288BD3434}">
      <dgm:prSet/>
      <dgm:spPr/>
      <dgm:t>
        <a:bodyPr/>
        <a:lstStyle/>
        <a:p>
          <a:endParaRPr lang="es-ES" sz="2000">
            <a:effectLst>
              <a:outerShdw blurRad="38100" dist="38100" dir="2700000" algn="tl">
                <a:srgbClr val="000000">
                  <a:alpha val="43137"/>
                </a:srgbClr>
              </a:outerShdw>
            </a:effectLst>
          </a:endParaRPr>
        </a:p>
      </dgm:t>
    </dgm:pt>
    <dgm:pt modelId="{39CBAD19-06FD-4109-A12E-29907066687C}" type="pres">
      <dgm:prSet presAssocID="{A5BBF5E9-908B-49B0-B765-09B5E64FCC4F}" presName="linear" presStyleCnt="0">
        <dgm:presLayoutVars>
          <dgm:animLvl val="lvl"/>
          <dgm:resizeHandles val="exact"/>
        </dgm:presLayoutVars>
      </dgm:prSet>
      <dgm:spPr/>
      <dgm:t>
        <a:bodyPr/>
        <a:lstStyle/>
        <a:p>
          <a:endParaRPr lang="ro-RO"/>
        </a:p>
      </dgm:t>
    </dgm:pt>
    <dgm:pt modelId="{7773BA2B-FEA7-4B0E-A288-EDB02994B3FE}" type="pres">
      <dgm:prSet presAssocID="{7400997C-4E75-4725-AB6E-103AE5C03005}" presName="parentText" presStyleLbl="node1" presStyleIdx="0" presStyleCnt="5">
        <dgm:presLayoutVars>
          <dgm:chMax val="0"/>
          <dgm:bulletEnabled val="1"/>
        </dgm:presLayoutVars>
      </dgm:prSet>
      <dgm:spPr/>
      <dgm:t>
        <a:bodyPr/>
        <a:lstStyle/>
        <a:p>
          <a:endParaRPr lang="ro-RO"/>
        </a:p>
      </dgm:t>
    </dgm:pt>
    <dgm:pt modelId="{BF901B8B-7A2E-494E-B284-903744DB1BFF}" type="pres">
      <dgm:prSet presAssocID="{72ED6E32-F7DC-4FBB-94AB-7A1E56FE6053}" presName="spacer" presStyleCnt="0"/>
      <dgm:spPr/>
    </dgm:pt>
    <dgm:pt modelId="{210BBE17-3020-4AF8-9CA5-1083D1514246}" type="pres">
      <dgm:prSet presAssocID="{C17352B3-F71B-45E9-8E2B-DCB81CB8E0EC}" presName="parentText" presStyleLbl="node1" presStyleIdx="1" presStyleCnt="5">
        <dgm:presLayoutVars>
          <dgm:chMax val="0"/>
          <dgm:bulletEnabled val="1"/>
        </dgm:presLayoutVars>
      </dgm:prSet>
      <dgm:spPr/>
      <dgm:t>
        <a:bodyPr/>
        <a:lstStyle/>
        <a:p>
          <a:endParaRPr lang="ro-RO"/>
        </a:p>
      </dgm:t>
    </dgm:pt>
    <dgm:pt modelId="{5634B8BB-1A53-4EAE-A3D5-9EF455A139A2}" type="pres">
      <dgm:prSet presAssocID="{467D9030-968F-4914-92EA-01ED53D18EEA}" presName="spacer" presStyleCnt="0"/>
      <dgm:spPr/>
    </dgm:pt>
    <dgm:pt modelId="{F6EABE54-CF60-4C62-AEF4-A17D85DFD5B5}" type="pres">
      <dgm:prSet presAssocID="{80D34305-E409-4818-B0D7-9E336CF673E9}" presName="parentText" presStyleLbl="node1" presStyleIdx="2" presStyleCnt="5">
        <dgm:presLayoutVars>
          <dgm:chMax val="0"/>
          <dgm:bulletEnabled val="1"/>
        </dgm:presLayoutVars>
      </dgm:prSet>
      <dgm:spPr/>
      <dgm:t>
        <a:bodyPr/>
        <a:lstStyle/>
        <a:p>
          <a:endParaRPr lang="ro-RO"/>
        </a:p>
      </dgm:t>
    </dgm:pt>
    <dgm:pt modelId="{A5FA5B3C-7FB2-4E03-A94F-024E681DCE4D}" type="pres">
      <dgm:prSet presAssocID="{EDA560B7-5F1F-4A62-BCF4-D283A4DA915E}" presName="spacer" presStyleCnt="0"/>
      <dgm:spPr/>
    </dgm:pt>
    <dgm:pt modelId="{1E5EE1A6-EC59-414D-8AAF-7B6BF0FB50F0}" type="pres">
      <dgm:prSet presAssocID="{A719CCF0-64C1-49B1-9454-740DE868E1F7}" presName="parentText" presStyleLbl="node1" presStyleIdx="3" presStyleCnt="5">
        <dgm:presLayoutVars>
          <dgm:chMax val="0"/>
          <dgm:bulletEnabled val="1"/>
        </dgm:presLayoutVars>
      </dgm:prSet>
      <dgm:spPr/>
      <dgm:t>
        <a:bodyPr/>
        <a:lstStyle/>
        <a:p>
          <a:endParaRPr lang="ro-RO"/>
        </a:p>
      </dgm:t>
    </dgm:pt>
    <dgm:pt modelId="{D43AFDCF-9E1B-4D10-9C3F-DFB13CEE85B0}" type="pres">
      <dgm:prSet presAssocID="{8419A0A1-DE1F-43BD-ACB7-E5B5BD916354}" presName="spacer" presStyleCnt="0"/>
      <dgm:spPr/>
    </dgm:pt>
    <dgm:pt modelId="{4FBD4A07-87F6-4A20-8252-F6B3C635D2C4}" type="pres">
      <dgm:prSet presAssocID="{5995C8D6-C90D-4669-8CF5-2A266E93FB18}" presName="parentText" presStyleLbl="node1" presStyleIdx="4" presStyleCnt="5">
        <dgm:presLayoutVars>
          <dgm:chMax val="0"/>
          <dgm:bulletEnabled val="1"/>
        </dgm:presLayoutVars>
      </dgm:prSet>
      <dgm:spPr/>
      <dgm:t>
        <a:bodyPr/>
        <a:lstStyle/>
        <a:p>
          <a:endParaRPr lang="ro-RO"/>
        </a:p>
      </dgm:t>
    </dgm:pt>
  </dgm:ptLst>
  <dgm:cxnLst>
    <dgm:cxn modelId="{88FC7917-3C8A-4740-8E2B-E6DB4F44E8D9}" type="presOf" srcId="{A719CCF0-64C1-49B1-9454-740DE868E1F7}" destId="{1E5EE1A6-EC59-414D-8AAF-7B6BF0FB50F0}" srcOrd="0" destOrd="0" presId="urn:microsoft.com/office/officeart/2005/8/layout/vList2"/>
    <dgm:cxn modelId="{E8732D88-FDE9-4185-A602-697BD8722FF8}" srcId="{A5BBF5E9-908B-49B0-B765-09B5E64FCC4F}" destId="{A719CCF0-64C1-49B1-9454-740DE868E1F7}" srcOrd="3" destOrd="0" parTransId="{8A0A8F46-6D57-4F2A-B44D-42D4B762CCB7}" sibTransId="{8419A0A1-DE1F-43BD-ACB7-E5B5BD916354}"/>
    <dgm:cxn modelId="{8EC04F5C-1E09-4CC2-9213-C6A1936A45DE}" srcId="{A5BBF5E9-908B-49B0-B765-09B5E64FCC4F}" destId="{C17352B3-F71B-45E9-8E2B-DCB81CB8E0EC}" srcOrd="1" destOrd="0" parTransId="{329AFC2B-F934-47C1-9EEA-2F65D365C077}" sibTransId="{467D9030-968F-4914-92EA-01ED53D18EEA}"/>
    <dgm:cxn modelId="{509E374B-9A79-4271-AAC0-D0D64EF1A399}" type="presOf" srcId="{5995C8D6-C90D-4669-8CF5-2A266E93FB18}" destId="{4FBD4A07-87F6-4A20-8252-F6B3C635D2C4}" srcOrd="0" destOrd="0" presId="urn:microsoft.com/office/officeart/2005/8/layout/vList2"/>
    <dgm:cxn modelId="{E1CD3DCE-8260-4226-9BF4-67D288BD3434}" srcId="{A5BBF5E9-908B-49B0-B765-09B5E64FCC4F}" destId="{5995C8D6-C90D-4669-8CF5-2A266E93FB18}" srcOrd="4" destOrd="0" parTransId="{26210B02-73C5-4B1A-A69F-6D07675A9961}" sibTransId="{4FFD5A71-C3DB-40F3-8D7E-D5D5AC02DA7E}"/>
    <dgm:cxn modelId="{586F498B-120B-4BED-8F84-0096D8759562}" type="presOf" srcId="{A5BBF5E9-908B-49B0-B765-09B5E64FCC4F}" destId="{39CBAD19-06FD-4109-A12E-29907066687C}" srcOrd="0" destOrd="0" presId="urn:microsoft.com/office/officeart/2005/8/layout/vList2"/>
    <dgm:cxn modelId="{396C94BA-70C0-49AD-82BD-0C4B0F7D884B}" srcId="{A5BBF5E9-908B-49B0-B765-09B5E64FCC4F}" destId="{80D34305-E409-4818-B0D7-9E336CF673E9}" srcOrd="2" destOrd="0" parTransId="{47BBA5B0-1D5D-44B6-8653-B7FDA4F637AC}" sibTransId="{EDA560B7-5F1F-4A62-BCF4-D283A4DA915E}"/>
    <dgm:cxn modelId="{8FADB6EC-66A8-48A7-8F0A-792613A0B088}" srcId="{A5BBF5E9-908B-49B0-B765-09B5E64FCC4F}" destId="{7400997C-4E75-4725-AB6E-103AE5C03005}" srcOrd="0" destOrd="0" parTransId="{529E6067-CEFC-46F2-80B9-1AC56B2FCBA8}" sibTransId="{72ED6E32-F7DC-4FBB-94AB-7A1E56FE6053}"/>
    <dgm:cxn modelId="{CCC8563D-AD62-4382-9518-83D461053625}" type="presOf" srcId="{80D34305-E409-4818-B0D7-9E336CF673E9}" destId="{F6EABE54-CF60-4C62-AEF4-A17D85DFD5B5}" srcOrd="0" destOrd="0" presId="urn:microsoft.com/office/officeart/2005/8/layout/vList2"/>
    <dgm:cxn modelId="{A8AC603E-6DCE-4CEF-A9E5-3D85CE48CE91}" type="presOf" srcId="{C17352B3-F71B-45E9-8E2B-DCB81CB8E0EC}" destId="{210BBE17-3020-4AF8-9CA5-1083D1514246}" srcOrd="0" destOrd="0" presId="urn:microsoft.com/office/officeart/2005/8/layout/vList2"/>
    <dgm:cxn modelId="{F8CD3CE1-1ED3-464E-A0EE-04EE340165CD}" type="presOf" srcId="{7400997C-4E75-4725-AB6E-103AE5C03005}" destId="{7773BA2B-FEA7-4B0E-A288-EDB02994B3FE}" srcOrd="0" destOrd="0" presId="urn:microsoft.com/office/officeart/2005/8/layout/vList2"/>
    <dgm:cxn modelId="{D1B69642-50F5-48EE-A1CF-5C73607F1A71}" type="presParOf" srcId="{39CBAD19-06FD-4109-A12E-29907066687C}" destId="{7773BA2B-FEA7-4B0E-A288-EDB02994B3FE}" srcOrd="0" destOrd="0" presId="urn:microsoft.com/office/officeart/2005/8/layout/vList2"/>
    <dgm:cxn modelId="{ED6FEE7E-009F-4144-8B30-A6101348AAED}" type="presParOf" srcId="{39CBAD19-06FD-4109-A12E-29907066687C}" destId="{BF901B8B-7A2E-494E-B284-903744DB1BFF}" srcOrd="1" destOrd="0" presId="urn:microsoft.com/office/officeart/2005/8/layout/vList2"/>
    <dgm:cxn modelId="{2FA4D6A1-AEEE-40DA-990E-65C24BD786F2}" type="presParOf" srcId="{39CBAD19-06FD-4109-A12E-29907066687C}" destId="{210BBE17-3020-4AF8-9CA5-1083D1514246}" srcOrd="2" destOrd="0" presId="urn:microsoft.com/office/officeart/2005/8/layout/vList2"/>
    <dgm:cxn modelId="{6868C607-B22E-4C4E-B1FD-41FE34CF4431}" type="presParOf" srcId="{39CBAD19-06FD-4109-A12E-29907066687C}" destId="{5634B8BB-1A53-4EAE-A3D5-9EF455A139A2}" srcOrd="3" destOrd="0" presId="urn:microsoft.com/office/officeart/2005/8/layout/vList2"/>
    <dgm:cxn modelId="{65310D6C-6D5B-4ED8-9A4D-EA6A781FF63F}" type="presParOf" srcId="{39CBAD19-06FD-4109-A12E-29907066687C}" destId="{F6EABE54-CF60-4C62-AEF4-A17D85DFD5B5}" srcOrd="4" destOrd="0" presId="urn:microsoft.com/office/officeart/2005/8/layout/vList2"/>
    <dgm:cxn modelId="{F4E81D3C-893F-48B8-A06E-B9B515566E3D}" type="presParOf" srcId="{39CBAD19-06FD-4109-A12E-29907066687C}" destId="{A5FA5B3C-7FB2-4E03-A94F-024E681DCE4D}" srcOrd="5" destOrd="0" presId="urn:microsoft.com/office/officeart/2005/8/layout/vList2"/>
    <dgm:cxn modelId="{7B420F63-5D29-4648-98EA-F65C76BC8A02}" type="presParOf" srcId="{39CBAD19-06FD-4109-A12E-29907066687C}" destId="{1E5EE1A6-EC59-414D-8AAF-7B6BF0FB50F0}" srcOrd="6" destOrd="0" presId="urn:microsoft.com/office/officeart/2005/8/layout/vList2"/>
    <dgm:cxn modelId="{56969FEF-0D0B-4B36-B9D2-F4606618C39B}" type="presParOf" srcId="{39CBAD19-06FD-4109-A12E-29907066687C}" destId="{D43AFDCF-9E1B-4D10-9C3F-DFB13CEE85B0}" srcOrd="7" destOrd="0" presId="urn:microsoft.com/office/officeart/2005/8/layout/vList2"/>
    <dgm:cxn modelId="{02C0D37B-D8C2-4773-886A-58F68209178D}" type="presParOf" srcId="{39CBAD19-06FD-4109-A12E-29907066687C}" destId="{4FBD4A07-87F6-4A20-8252-F6B3C635D2C4}"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7ABEA0-DA98-4C89-8C4E-2E2AE1F549BA}" type="doc">
      <dgm:prSet loTypeId="urn:microsoft.com/office/officeart/2005/8/layout/bProcess4" loCatId="process" qsTypeId="urn:microsoft.com/office/officeart/2005/8/quickstyle/3d2" qsCatId="3D" csTypeId="urn:microsoft.com/office/officeart/2005/8/colors/colorful5" csCatId="colorful" phldr="1"/>
      <dgm:spPr/>
      <dgm:t>
        <a:bodyPr/>
        <a:lstStyle/>
        <a:p>
          <a:endParaRPr lang="es-ES"/>
        </a:p>
      </dgm:t>
    </dgm:pt>
    <dgm:pt modelId="{9E57AA06-3420-43C9-B828-009DBE1BF0B5}">
      <dgm:prSet custT="1"/>
      <dgm:spPr/>
      <dgm:t>
        <a:bodyPr/>
        <a:lstStyle/>
        <a:p>
          <a:r>
            <a:rPr lang="ro-RO" sz="2000" b="1" dirty="0">
              <a:solidFill>
                <a:schemeClr val="tx1"/>
              </a:solidFill>
            </a:rPr>
            <a:t>Umili</a:t>
          </a:r>
          <a:endParaRPr lang="es-ES" sz="2000" dirty="0">
            <a:solidFill>
              <a:schemeClr val="tx1"/>
            </a:solidFill>
          </a:endParaRPr>
        </a:p>
      </dgm:t>
    </dgm:pt>
    <dgm:pt modelId="{41090EF2-43A5-42D5-82CD-3A2E7ED356CA}" type="parTrans" cxnId="{A5451CE4-D9A8-4BE2-BA67-A55C2F39338D}">
      <dgm:prSet/>
      <dgm:spPr/>
      <dgm:t>
        <a:bodyPr/>
        <a:lstStyle/>
        <a:p>
          <a:endParaRPr lang="es-ES" sz="2000">
            <a:solidFill>
              <a:schemeClr val="tx1"/>
            </a:solidFill>
          </a:endParaRPr>
        </a:p>
      </dgm:t>
    </dgm:pt>
    <dgm:pt modelId="{10C11E6C-894E-470D-A65F-F877CC578375}" type="sibTrans" cxnId="{A5451CE4-D9A8-4BE2-BA67-A55C2F39338D}">
      <dgm:prSet/>
      <dgm:spPr/>
      <dgm:t>
        <a:bodyPr/>
        <a:lstStyle/>
        <a:p>
          <a:endParaRPr lang="es-ES" sz="2000">
            <a:solidFill>
              <a:schemeClr val="tx1"/>
            </a:solidFill>
          </a:endParaRPr>
        </a:p>
      </dgm:t>
    </dgm:pt>
    <dgm:pt modelId="{9E313143-F49A-46DD-8551-2F39FA7B6196}">
      <dgm:prSet custT="1"/>
      <dgm:spPr/>
      <dgm:t>
        <a:bodyPr/>
        <a:lstStyle/>
        <a:p>
          <a:r>
            <a:rPr lang="ro-RO" sz="2000" b="1" dirty="0">
              <a:solidFill>
                <a:schemeClr val="tx1"/>
              </a:solidFill>
            </a:rPr>
            <a:t>Blânzi</a:t>
          </a:r>
          <a:endParaRPr lang="es-ES" sz="2000" dirty="0">
            <a:solidFill>
              <a:schemeClr val="tx1"/>
            </a:solidFill>
          </a:endParaRPr>
        </a:p>
      </dgm:t>
    </dgm:pt>
    <dgm:pt modelId="{9F150518-DCA1-404D-BE8A-5A1B7CED9F3F}" type="sibTrans" cxnId="{D7049D4A-928C-4EB8-9384-0DAF9CC17CBD}">
      <dgm:prSet/>
      <dgm:spPr/>
      <dgm:t>
        <a:bodyPr/>
        <a:lstStyle/>
        <a:p>
          <a:endParaRPr lang="es-ES" sz="2000">
            <a:solidFill>
              <a:schemeClr val="tx1"/>
            </a:solidFill>
          </a:endParaRPr>
        </a:p>
      </dgm:t>
    </dgm:pt>
    <dgm:pt modelId="{942B4236-D89C-4F52-B45E-1AC012522EE6}" type="parTrans" cxnId="{D7049D4A-928C-4EB8-9384-0DAF9CC17CBD}">
      <dgm:prSet/>
      <dgm:spPr/>
      <dgm:t>
        <a:bodyPr/>
        <a:lstStyle/>
        <a:p>
          <a:endParaRPr lang="es-ES" sz="2000">
            <a:solidFill>
              <a:schemeClr val="tx1"/>
            </a:solidFill>
          </a:endParaRPr>
        </a:p>
      </dgm:t>
    </dgm:pt>
    <dgm:pt modelId="{0550887F-1D0C-45CA-9CBF-72109B2995FA}">
      <dgm:prSet custT="1"/>
      <dgm:spPr/>
      <dgm:t>
        <a:bodyPr/>
        <a:lstStyle/>
        <a:p>
          <a:r>
            <a:rPr lang="ro-RO" sz="2000" b="1" dirty="0" smtClean="0">
              <a:solidFill>
                <a:schemeClr val="tx1"/>
              </a:solidFill>
            </a:rPr>
            <a:t>Înţelepţi</a:t>
          </a:r>
          <a:endParaRPr lang="es-ES" sz="2000" dirty="0">
            <a:solidFill>
              <a:schemeClr val="tx1"/>
            </a:solidFill>
          </a:endParaRPr>
        </a:p>
      </dgm:t>
    </dgm:pt>
    <dgm:pt modelId="{34FA7F36-8A29-4DDE-B556-66E3AA2F55B0}" type="sibTrans" cxnId="{0768ED65-07E8-48AF-9B5D-46B126C037F2}">
      <dgm:prSet/>
      <dgm:spPr/>
      <dgm:t>
        <a:bodyPr/>
        <a:lstStyle/>
        <a:p>
          <a:endParaRPr lang="es-ES" sz="2000">
            <a:solidFill>
              <a:schemeClr val="tx1"/>
            </a:solidFill>
          </a:endParaRPr>
        </a:p>
      </dgm:t>
    </dgm:pt>
    <dgm:pt modelId="{99EFC095-8B68-44D6-93C7-4978E4535E42}" type="parTrans" cxnId="{0768ED65-07E8-48AF-9B5D-46B126C037F2}">
      <dgm:prSet/>
      <dgm:spPr/>
      <dgm:t>
        <a:bodyPr/>
        <a:lstStyle/>
        <a:p>
          <a:endParaRPr lang="es-ES" sz="2000">
            <a:solidFill>
              <a:schemeClr val="tx1"/>
            </a:solidFill>
          </a:endParaRPr>
        </a:p>
      </dgm:t>
    </dgm:pt>
    <dgm:pt modelId="{4E7FCA8C-AA18-4639-944F-B8A785E0C0CB}">
      <dgm:prSet custT="1"/>
      <dgm:spPr/>
      <dgm:t>
        <a:bodyPr/>
        <a:lstStyle/>
        <a:p>
          <a:r>
            <a:rPr lang="ro-RO" sz="2000" b="1" dirty="0" smtClean="0">
              <a:solidFill>
                <a:schemeClr val="tx1"/>
              </a:solidFill>
            </a:rPr>
            <a:t>Drepţi</a:t>
          </a:r>
          <a:endParaRPr lang="es-ES" sz="2000" b="1" dirty="0">
            <a:solidFill>
              <a:schemeClr val="tx1"/>
            </a:solidFill>
          </a:endParaRPr>
        </a:p>
      </dgm:t>
    </dgm:pt>
    <dgm:pt modelId="{A777D938-A88B-479E-98C0-372A5DB2CE3D}" type="sibTrans" cxnId="{230AA255-449F-4194-B9B1-36D16591D452}">
      <dgm:prSet/>
      <dgm:spPr/>
      <dgm:t>
        <a:bodyPr/>
        <a:lstStyle/>
        <a:p>
          <a:endParaRPr lang="es-ES" sz="2000">
            <a:solidFill>
              <a:schemeClr val="tx1"/>
            </a:solidFill>
          </a:endParaRPr>
        </a:p>
      </dgm:t>
    </dgm:pt>
    <dgm:pt modelId="{7F0B38D7-13CD-4D75-860D-5AB17ED0E6EB}" type="parTrans" cxnId="{230AA255-449F-4194-B9B1-36D16591D452}">
      <dgm:prSet/>
      <dgm:spPr/>
      <dgm:t>
        <a:bodyPr/>
        <a:lstStyle/>
        <a:p>
          <a:endParaRPr lang="es-ES" sz="2000">
            <a:solidFill>
              <a:schemeClr val="tx1"/>
            </a:solidFill>
          </a:endParaRPr>
        </a:p>
      </dgm:t>
    </dgm:pt>
    <dgm:pt modelId="{BBD9F667-B6BD-421B-B596-B0A596422B87}">
      <dgm:prSet custT="1"/>
      <dgm:spPr/>
      <dgm:t>
        <a:bodyPr/>
        <a:lstStyle/>
        <a:p>
          <a:r>
            <a:rPr lang="ro-RO" sz="2000" b="1" dirty="0" smtClean="0">
              <a:solidFill>
                <a:schemeClr val="tx1"/>
              </a:solidFill>
            </a:rPr>
            <a:t>Miloşi</a:t>
          </a:r>
          <a:endParaRPr lang="es-ES" sz="2000" dirty="0">
            <a:solidFill>
              <a:schemeClr val="tx1"/>
            </a:solidFill>
          </a:endParaRPr>
        </a:p>
      </dgm:t>
    </dgm:pt>
    <dgm:pt modelId="{41E4BFA3-4545-40A6-88E9-C8BB55B4567A}" type="sibTrans" cxnId="{3BCF57DC-0774-4D31-B449-7047E2843215}">
      <dgm:prSet/>
      <dgm:spPr/>
      <dgm:t>
        <a:bodyPr/>
        <a:lstStyle/>
        <a:p>
          <a:endParaRPr lang="es-ES" sz="2000">
            <a:solidFill>
              <a:schemeClr val="tx1"/>
            </a:solidFill>
          </a:endParaRPr>
        </a:p>
      </dgm:t>
    </dgm:pt>
    <dgm:pt modelId="{6EAFF160-F6B4-4984-8E97-61B0A51D407F}" type="parTrans" cxnId="{3BCF57DC-0774-4D31-B449-7047E2843215}">
      <dgm:prSet/>
      <dgm:spPr/>
      <dgm:t>
        <a:bodyPr/>
        <a:lstStyle/>
        <a:p>
          <a:endParaRPr lang="es-ES" sz="2000">
            <a:solidFill>
              <a:schemeClr val="tx1"/>
            </a:solidFill>
          </a:endParaRPr>
        </a:p>
      </dgm:t>
    </dgm:pt>
    <dgm:pt modelId="{C185F142-B981-4926-A862-0FDB2D2B7A12}">
      <dgm:prSet custT="1"/>
      <dgm:spPr/>
      <dgm:t>
        <a:bodyPr/>
        <a:lstStyle/>
        <a:p>
          <a:r>
            <a:rPr lang="ro-RO" sz="2000" b="1" dirty="0" smtClean="0">
              <a:solidFill>
                <a:schemeClr val="tx1"/>
              </a:solidFill>
            </a:rPr>
            <a:t>Curaţi</a:t>
          </a:r>
          <a:endParaRPr lang="es-ES" sz="2000" b="1" dirty="0">
            <a:solidFill>
              <a:schemeClr val="tx1"/>
            </a:solidFill>
          </a:endParaRPr>
        </a:p>
      </dgm:t>
    </dgm:pt>
    <dgm:pt modelId="{A39BC84D-72CF-4958-BA98-AC6A0CD7CDBC}" type="sibTrans" cxnId="{0A2BC9E0-C7B3-4955-B6AF-B5A89D9AA678}">
      <dgm:prSet/>
      <dgm:spPr/>
      <dgm:t>
        <a:bodyPr/>
        <a:lstStyle/>
        <a:p>
          <a:endParaRPr lang="es-ES" sz="2000">
            <a:solidFill>
              <a:schemeClr val="tx1"/>
            </a:solidFill>
          </a:endParaRPr>
        </a:p>
      </dgm:t>
    </dgm:pt>
    <dgm:pt modelId="{2E5A656B-6AFA-42C5-A5F3-8171EE532B88}" type="parTrans" cxnId="{0A2BC9E0-C7B3-4955-B6AF-B5A89D9AA678}">
      <dgm:prSet/>
      <dgm:spPr/>
      <dgm:t>
        <a:bodyPr/>
        <a:lstStyle/>
        <a:p>
          <a:endParaRPr lang="es-ES" sz="2000">
            <a:solidFill>
              <a:schemeClr val="tx1"/>
            </a:solidFill>
          </a:endParaRPr>
        </a:p>
      </dgm:t>
    </dgm:pt>
    <dgm:pt modelId="{0A1986AC-9F0F-45E5-AE74-42F7616FC633}">
      <dgm:prSet custT="1"/>
      <dgm:spPr/>
      <dgm:t>
        <a:bodyPr/>
        <a:lstStyle/>
        <a:p>
          <a:r>
            <a:rPr lang="ro-RO" sz="2000" b="1" dirty="0">
              <a:solidFill>
                <a:schemeClr val="tx1"/>
              </a:solidFill>
            </a:rPr>
            <a:t>Împăciuitori</a:t>
          </a:r>
          <a:endParaRPr lang="es-ES" sz="2000" b="1" dirty="0">
            <a:solidFill>
              <a:schemeClr val="tx1"/>
            </a:solidFill>
          </a:endParaRPr>
        </a:p>
      </dgm:t>
    </dgm:pt>
    <dgm:pt modelId="{25AF90C8-9A8F-4A66-8B23-27D517922DCE}" type="sibTrans" cxnId="{F93CF952-D663-40E2-974B-8F5F958AD61A}">
      <dgm:prSet/>
      <dgm:spPr/>
      <dgm:t>
        <a:bodyPr/>
        <a:lstStyle/>
        <a:p>
          <a:endParaRPr lang="es-ES" sz="2000">
            <a:solidFill>
              <a:schemeClr val="tx1"/>
            </a:solidFill>
          </a:endParaRPr>
        </a:p>
      </dgm:t>
    </dgm:pt>
    <dgm:pt modelId="{179FC9E7-B5B6-4095-B77E-BE8F02FA4DE3}" type="parTrans" cxnId="{F93CF952-D663-40E2-974B-8F5F958AD61A}">
      <dgm:prSet/>
      <dgm:spPr/>
      <dgm:t>
        <a:bodyPr/>
        <a:lstStyle/>
        <a:p>
          <a:endParaRPr lang="es-ES" sz="2000">
            <a:solidFill>
              <a:schemeClr val="tx1"/>
            </a:solidFill>
          </a:endParaRPr>
        </a:p>
      </dgm:t>
    </dgm:pt>
    <dgm:pt modelId="{8147BA9E-5113-4EC4-8124-45DA2096D820}">
      <dgm:prSet custT="1"/>
      <dgm:spPr/>
      <dgm:t>
        <a:bodyPr/>
        <a:lstStyle/>
        <a:p>
          <a:r>
            <a:rPr lang="ro-RO" sz="2000" b="1" dirty="0" smtClean="0">
              <a:solidFill>
                <a:schemeClr val="tx1"/>
              </a:solidFill>
            </a:rPr>
            <a:t>Curaţi</a:t>
          </a:r>
          <a:endParaRPr lang="es-ES" sz="2000" dirty="0">
            <a:solidFill>
              <a:schemeClr val="tx1"/>
            </a:solidFill>
          </a:endParaRPr>
        </a:p>
      </dgm:t>
    </dgm:pt>
    <dgm:pt modelId="{7FF142BD-B73F-4393-8B9A-92DFD3D08027}" type="sibTrans" cxnId="{0F139447-9349-41B6-9488-77735847ACF1}">
      <dgm:prSet/>
      <dgm:spPr/>
      <dgm:t>
        <a:bodyPr/>
        <a:lstStyle/>
        <a:p>
          <a:endParaRPr lang="es-ES" sz="2000">
            <a:solidFill>
              <a:schemeClr val="tx1"/>
            </a:solidFill>
          </a:endParaRPr>
        </a:p>
      </dgm:t>
    </dgm:pt>
    <dgm:pt modelId="{BC1B6A48-91C6-4D17-B354-1DEBF59987CF}" type="parTrans" cxnId="{0F139447-9349-41B6-9488-77735847ACF1}">
      <dgm:prSet/>
      <dgm:spPr/>
      <dgm:t>
        <a:bodyPr/>
        <a:lstStyle/>
        <a:p>
          <a:endParaRPr lang="es-ES" sz="2000">
            <a:solidFill>
              <a:schemeClr val="tx1"/>
            </a:solidFill>
          </a:endParaRPr>
        </a:p>
      </dgm:t>
    </dgm:pt>
    <dgm:pt modelId="{33DBCEE5-4A28-48FF-A6C1-8B7E4554366A}">
      <dgm:prSet custT="1"/>
      <dgm:spPr/>
      <dgm:t>
        <a:bodyPr/>
        <a:lstStyle/>
        <a:p>
          <a:r>
            <a:rPr lang="ro-RO" sz="2000" b="1" dirty="0" smtClean="0">
              <a:solidFill>
                <a:schemeClr val="tx1"/>
              </a:solidFill>
            </a:rPr>
            <a:t>Determinaţi</a:t>
          </a:r>
          <a:endParaRPr lang="es-ES" sz="2000" dirty="0">
            <a:solidFill>
              <a:schemeClr val="tx1"/>
            </a:solidFill>
          </a:endParaRPr>
        </a:p>
      </dgm:t>
    </dgm:pt>
    <dgm:pt modelId="{28533686-DF44-4B2E-9CCB-2252F92770EF}" type="sibTrans" cxnId="{69AB72F6-9E1A-4626-98D3-1A15FF81091F}">
      <dgm:prSet/>
      <dgm:spPr/>
      <dgm:t>
        <a:bodyPr/>
        <a:lstStyle/>
        <a:p>
          <a:endParaRPr lang="es-ES" sz="2000">
            <a:solidFill>
              <a:schemeClr val="tx1"/>
            </a:solidFill>
          </a:endParaRPr>
        </a:p>
      </dgm:t>
    </dgm:pt>
    <dgm:pt modelId="{90F9BA30-011A-45C5-985E-81F5158F459E}" type="parTrans" cxnId="{69AB72F6-9E1A-4626-98D3-1A15FF81091F}">
      <dgm:prSet/>
      <dgm:spPr/>
      <dgm:t>
        <a:bodyPr/>
        <a:lstStyle/>
        <a:p>
          <a:endParaRPr lang="es-ES" sz="2000">
            <a:solidFill>
              <a:schemeClr val="tx1"/>
            </a:solidFill>
          </a:endParaRPr>
        </a:p>
      </dgm:t>
    </dgm:pt>
    <dgm:pt modelId="{086DF22C-C48B-47DF-AF79-BAD2738F17A2}" type="pres">
      <dgm:prSet presAssocID="{0A7ABEA0-DA98-4C89-8C4E-2E2AE1F549BA}" presName="Name0" presStyleCnt="0">
        <dgm:presLayoutVars>
          <dgm:dir/>
          <dgm:resizeHandles/>
        </dgm:presLayoutVars>
      </dgm:prSet>
      <dgm:spPr/>
      <dgm:t>
        <a:bodyPr/>
        <a:lstStyle/>
        <a:p>
          <a:endParaRPr lang="ro-RO"/>
        </a:p>
      </dgm:t>
    </dgm:pt>
    <dgm:pt modelId="{1937E71E-F24F-425F-8C7C-B188C0B4694C}" type="pres">
      <dgm:prSet presAssocID="{9E57AA06-3420-43C9-B828-009DBE1BF0B5}" presName="compNode" presStyleCnt="0"/>
      <dgm:spPr/>
    </dgm:pt>
    <dgm:pt modelId="{FB41FF03-9DDA-4FF1-900B-19E6D759A131}" type="pres">
      <dgm:prSet presAssocID="{9E57AA06-3420-43C9-B828-009DBE1BF0B5}" presName="dummyConnPt" presStyleCnt="0"/>
      <dgm:spPr/>
    </dgm:pt>
    <dgm:pt modelId="{3574BEFC-4BD2-4D81-A10C-580FC4271406}" type="pres">
      <dgm:prSet presAssocID="{9E57AA06-3420-43C9-B828-009DBE1BF0B5}" presName="node" presStyleLbl="node1" presStyleIdx="0" presStyleCnt="9" custScaleX="419829" custLinFactNeighborX="3930" custLinFactNeighborY="-17464">
        <dgm:presLayoutVars>
          <dgm:bulletEnabled val="1"/>
        </dgm:presLayoutVars>
      </dgm:prSet>
      <dgm:spPr/>
      <dgm:t>
        <a:bodyPr/>
        <a:lstStyle/>
        <a:p>
          <a:endParaRPr lang="ro-RO"/>
        </a:p>
      </dgm:t>
    </dgm:pt>
    <dgm:pt modelId="{8787232A-A082-4CA9-A830-6F2113C393BA}" type="pres">
      <dgm:prSet presAssocID="{10C11E6C-894E-470D-A65F-F877CC578375}" presName="sibTrans" presStyleLbl="bgSibTrans2D1" presStyleIdx="0" presStyleCnt="8"/>
      <dgm:spPr/>
      <dgm:t>
        <a:bodyPr/>
        <a:lstStyle/>
        <a:p>
          <a:endParaRPr lang="ro-RO"/>
        </a:p>
      </dgm:t>
    </dgm:pt>
    <dgm:pt modelId="{D4DFDBDF-69C6-4E4E-B2C4-870780FCB34D}" type="pres">
      <dgm:prSet presAssocID="{9E313143-F49A-46DD-8551-2F39FA7B6196}" presName="compNode" presStyleCnt="0"/>
      <dgm:spPr/>
    </dgm:pt>
    <dgm:pt modelId="{F61D2188-E517-445A-8856-D8BE866D9299}" type="pres">
      <dgm:prSet presAssocID="{9E313143-F49A-46DD-8551-2F39FA7B6196}" presName="dummyConnPt" presStyleCnt="0"/>
      <dgm:spPr/>
    </dgm:pt>
    <dgm:pt modelId="{FE86536F-88A4-4A89-A002-6957E57CC6DA}" type="pres">
      <dgm:prSet presAssocID="{9E313143-F49A-46DD-8551-2F39FA7B6196}" presName="node" presStyleLbl="node1" presStyleIdx="1" presStyleCnt="9" custScaleX="419829" custLinFactNeighborX="3930">
        <dgm:presLayoutVars>
          <dgm:bulletEnabled val="1"/>
        </dgm:presLayoutVars>
      </dgm:prSet>
      <dgm:spPr/>
      <dgm:t>
        <a:bodyPr/>
        <a:lstStyle/>
        <a:p>
          <a:endParaRPr lang="ro-RO"/>
        </a:p>
      </dgm:t>
    </dgm:pt>
    <dgm:pt modelId="{5FA60E46-6A5A-4F3A-BC9A-FBE8DE988078}" type="pres">
      <dgm:prSet presAssocID="{9F150518-DCA1-404D-BE8A-5A1B7CED9F3F}" presName="sibTrans" presStyleLbl="bgSibTrans2D1" presStyleIdx="1" presStyleCnt="8"/>
      <dgm:spPr/>
      <dgm:t>
        <a:bodyPr/>
        <a:lstStyle/>
        <a:p>
          <a:endParaRPr lang="ro-RO"/>
        </a:p>
      </dgm:t>
    </dgm:pt>
    <dgm:pt modelId="{1EE0E72D-F4B5-453A-A075-80E2731777BC}" type="pres">
      <dgm:prSet presAssocID="{0550887F-1D0C-45CA-9CBF-72109B2995FA}" presName="compNode" presStyleCnt="0"/>
      <dgm:spPr/>
    </dgm:pt>
    <dgm:pt modelId="{B606EE24-397D-4926-9EDF-87A8CDE7110A}" type="pres">
      <dgm:prSet presAssocID="{0550887F-1D0C-45CA-9CBF-72109B2995FA}" presName="dummyConnPt" presStyleCnt="0"/>
      <dgm:spPr/>
    </dgm:pt>
    <dgm:pt modelId="{2EE89AA3-A87E-4E3A-A751-70C5DADD0AED}" type="pres">
      <dgm:prSet presAssocID="{0550887F-1D0C-45CA-9CBF-72109B2995FA}" presName="node" presStyleLbl="node1" presStyleIdx="2" presStyleCnt="9" custScaleX="419829" custLinFactNeighborX="3930" custLinFactNeighborY="16089">
        <dgm:presLayoutVars>
          <dgm:bulletEnabled val="1"/>
        </dgm:presLayoutVars>
      </dgm:prSet>
      <dgm:spPr/>
      <dgm:t>
        <a:bodyPr/>
        <a:lstStyle/>
        <a:p>
          <a:endParaRPr lang="ro-RO"/>
        </a:p>
      </dgm:t>
    </dgm:pt>
    <dgm:pt modelId="{0D176664-A5E8-4963-AC01-DC656DDE5DB2}" type="pres">
      <dgm:prSet presAssocID="{34FA7F36-8A29-4DDE-B556-66E3AA2F55B0}" presName="sibTrans" presStyleLbl="bgSibTrans2D1" presStyleIdx="2" presStyleCnt="8"/>
      <dgm:spPr/>
      <dgm:t>
        <a:bodyPr/>
        <a:lstStyle/>
        <a:p>
          <a:endParaRPr lang="ro-RO"/>
        </a:p>
      </dgm:t>
    </dgm:pt>
    <dgm:pt modelId="{9987D30A-6E19-4C45-81C8-9DA823827C01}" type="pres">
      <dgm:prSet presAssocID="{4E7FCA8C-AA18-4639-944F-B8A785E0C0CB}" presName="compNode" presStyleCnt="0"/>
      <dgm:spPr/>
    </dgm:pt>
    <dgm:pt modelId="{B9338509-8C3D-4D35-99FE-0531C8BC27A5}" type="pres">
      <dgm:prSet presAssocID="{4E7FCA8C-AA18-4639-944F-B8A785E0C0CB}" presName="dummyConnPt" presStyleCnt="0"/>
      <dgm:spPr/>
    </dgm:pt>
    <dgm:pt modelId="{38495D94-6D77-445D-8126-E64A5D51F2D0}" type="pres">
      <dgm:prSet presAssocID="{4E7FCA8C-AA18-4639-944F-B8A785E0C0CB}" presName="node" presStyleLbl="node1" presStyleIdx="3" presStyleCnt="9" custScaleX="419829" custLinFactNeighborX="0" custLinFactNeighborY="16089">
        <dgm:presLayoutVars>
          <dgm:bulletEnabled val="1"/>
        </dgm:presLayoutVars>
      </dgm:prSet>
      <dgm:spPr/>
      <dgm:t>
        <a:bodyPr/>
        <a:lstStyle/>
        <a:p>
          <a:endParaRPr lang="ro-RO"/>
        </a:p>
      </dgm:t>
    </dgm:pt>
    <dgm:pt modelId="{7A130E97-6054-4674-99E9-50DD7ECB4CDF}" type="pres">
      <dgm:prSet presAssocID="{A777D938-A88B-479E-98C0-372A5DB2CE3D}" presName="sibTrans" presStyleLbl="bgSibTrans2D1" presStyleIdx="3" presStyleCnt="8"/>
      <dgm:spPr/>
      <dgm:t>
        <a:bodyPr/>
        <a:lstStyle/>
        <a:p>
          <a:endParaRPr lang="ro-RO"/>
        </a:p>
      </dgm:t>
    </dgm:pt>
    <dgm:pt modelId="{26A62AB9-0C28-4E95-973A-A4231D794E61}" type="pres">
      <dgm:prSet presAssocID="{BBD9F667-B6BD-421B-B596-B0A596422B87}" presName="compNode" presStyleCnt="0"/>
      <dgm:spPr/>
    </dgm:pt>
    <dgm:pt modelId="{19028E61-C584-47CB-AFC2-C3DE5B9C6487}" type="pres">
      <dgm:prSet presAssocID="{BBD9F667-B6BD-421B-B596-B0A596422B87}" presName="dummyConnPt" presStyleCnt="0"/>
      <dgm:spPr/>
    </dgm:pt>
    <dgm:pt modelId="{6E9795EB-43E1-4F11-9726-6D77F28F6763}" type="pres">
      <dgm:prSet presAssocID="{BBD9F667-B6BD-421B-B596-B0A596422B87}" presName="node" presStyleLbl="node1" presStyleIdx="4" presStyleCnt="9" custScaleX="419829" custLinFactNeighborX="3930">
        <dgm:presLayoutVars>
          <dgm:bulletEnabled val="1"/>
        </dgm:presLayoutVars>
      </dgm:prSet>
      <dgm:spPr/>
      <dgm:t>
        <a:bodyPr/>
        <a:lstStyle/>
        <a:p>
          <a:endParaRPr lang="ro-RO"/>
        </a:p>
      </dgm:t>
    </dgm:pt>
    <dgm:pt modelId="{DC20AF0B-06DD-492F-88A8-00BCD5B92C1D}" type="pres">
      <dgm:prSet presAssocID="{41E4BFA3-4545-40A6-88E9-C8BB55B4567A}" presName="sibTrans" presStyleLbl="bgSibTrans2D1" presStyleIdx="4" presStyleCnt="8"/>
      <dgm:spPr/>
      <dgm:t>
        <a:bodyPr/>
        <a:lstStyle/>
        <a:p>
          <a:endParaRPr lang="ro-RO"/>
        </a:p>
      </dgm:t>
    </dgm:pt>
    <dgm:pt modelId="{6E3C48F3-126C-40D5-8889-EBE2500A34DC}" type="pres">
      <dgm:prSet presAssocID="{C185F142-B981-4926-A862-0FDB2D2B7A12}" presName="compNode" presStyleCnt="0"/>
      <dgm:spPr/>
    </dgm:pt>
    <dgm:pt modelId="{EFBA5EA0-DA3B-4AC1-AE23-41F4E4FAE50D}" type="pres">
      <dgm:prSet presAssocID="{C185F142-B981-4926-A862-0FDB2D2B7A12}" presName="dummyConnPt" presStyleCnt="0"/>
      <dgm:spPr/>
    </dgm:pt>
    <dgm:pt modelId="{39E322BD-DD5B-4F90-995D-73EDE66154F7}" type="pres">
      <dgm:prSet presAssocID="{C185F142-B981-4926-A862-0FDB2D2B7A12}" presName="node" presStyleLbl="node1" presStyleIdx="5" presStyleCnt="9" custScaleX="419829" custLinFactNeighborX="3930" custLinFactNeighborY="-17464">
        <dgm:presLayoutVars>
          <dgm:bulletEnabled val="1"/>
        </dgm:presLayoutVars>
      </dgm:prSet>
      <dgm:spPr/>
      <dgm:t>
        <a:bodyPr/>
        <a:lstStyle/>
        <a:p>
          <a:endParaRPr lang="ro-RO"/>
        </a:p>
      </dgm:t>
    </dgm:pt>
    <dgm:pt modelId="{B13356CD-A610-4EB4-8167-235F3E119773}" type="pres">
      <dgm:prSet presAssocID="{A39BC84D-72CF-4958-BA98-AC6A0CD7CDBC}" presName="sibTrans" presStyleLbl="bgSibTrans2D1" presStyleIdx="5" presStyleCnt="8"/>
      <dgm:spPr/>
      <dgm:t>
        <a:bodyPr/>
        <a:lstStyle/>
        <a:p>
          <a:endParaRPr lang="ro-RO"/>
        </a:p>
      </dgm:t>
    </dgm:pt>
    <dgm:pt modelId="{8966F3A4-8BDF-439E-A5E6-8E7CB198B441}" type="pres">
      <dgm:prSet presAssocID="{0A1986AC-9F0F-45E5-AE74-42F7616FC633}" presName="compNode" presStyleCnt="0"/>
      <dgm:spPr/>
    </dgm:pt>
    <dgm:pt modelId="{08526B38-CF4A-4C55-B3CE-CEDDAA4025A3}" type="pres">
      <dgm:prSet presAssocID="{0A1986AC-9F0F-45E5-AE74-42F7616FC633}" presName="dummyConnPt" presStyleCnt="0"/>
      <dgm:spPr/>
    </dgm:pt>
    <dgm:pt modelId="{3FDBF0E5-130B-429F-8106-46DF9477B8DA}" type="pres">
      <dgm:prSet presAssocID="{0A1986AC-9F0F-45E5-AE74-42F7616FC633}" presName="node" presStyleLbl="node1" presStyleIdx="6" presStyleCnt="9" custScaleX="419829" custLinFactNeighborX="40" custLinFactNeighborY="-17464">
        <dgm:presLayoutVars>
          <dgm:bulletEnabled val="1"/>
        </dgm:presLayoutVars>
      </dgm:prSet>
      <dgm:spPr/>
      <dgm:t>
        <a:bodyPr/>
        <a:lstStyle/>
        <a:p>
          <a:endParaRPr lang="ro-RO"/>
        </a:p>
      </dgm:t>
    </dgm:pt>
    <dgm:pt modelId="{E38C845E-6174-4722-BE7E-C432CD97F435}" type="pres">
      <dgm:prSet presAssocID="{25AF90C8-9A8F-4A66-8B23-27D517922DCE}" presName="sibTrans" presStyleLbl="bgSibTrans2D1" presStyleIdx="6" presStyleCnt="8"/>
      <dgm:spPr/>
      <dgm:t>
        <a:bodyPr/>
        <a:lstStyle/>
        <a:p>
          <a:endParaRPr lang="ro-RO"/>
        </a:p>
      </dgm:t>
    </dgm:pt>
    <dgm:pt modelId="{B66F9C0B-A53D-4B7D-B13F-F12B6090AB6A}" type="pres">
      <dgm:prSet presAssocID="{8147BA9E-5113-4EC4-8124-45DA2096D820}" presName="compNode" presStyleCnt="0"/>
      <dgm:spPr/>
    </dgm:pt>
    <dgm:pt modelId="{BE00B976-CE43-4EE5-A97D-509FEE68AC7B}" type="pres">
      <dgm:prSet presAssocID="{8147BA9E-5113-4EC4-8124-45DA2096D820}" presName="dummyConnPt" presStyleCnt="0"/>
      <dgm:spPr/>
    </dgm:pt>
    <dgm:pt modelId="{C94E1530-5037-4E72-8781-173B2E9DF3B3}" type="pres">
      <dgm:prSet presAssocID="{8147BA9E-5113-4EC4-8124-45DA2096D820}" presName="node" presStyleLbl="node1" presStyleIdx="7" presStyleCnt="9" custScaleX="419829" custLinFactNeighborX="11154" custLinFactNeighborY="6946">
        <dgm:presLayoutVars>
          <dgm:bulletEnabled val="1"/>
        </dgm:presLayoutVars>
      </dgm:prSet>
      <dgm:spPr/>
      <dgm:t>
        <a:bodyPr/>
        <a:lstStyle/>
        <a:p>
          <a:endParaRPr lang="ro-RO"/>
        </a:p>
      </dgm:t>
    </dgm:pt>
    <dgm:pt modelId="{E822DDF6-4E39-44F4-936F-240A6032E6B6}" type="pres">
      <dgm:prSet presAssocID="{7FF142BD-B73F-4393-8B9A-92DFD3D08027}" presName="sibTrans" presStyleLbl="bgSibTrans2D1" presStyleIdx="7" presStyleCnt="8"/>
      <dgm:spPr/>
      <dgm:t>
        <a:bodyPr/>
        <a:lstStyle/>
        <a:p>
          <a:endParaRPr lang="ro-RO"/>
        </a:p>
      </dgm:t>
    </dgm:pt>
    <dgm:pt modelId="{F8857B04-57CE-4E33-9B33-CEA9AC9B8CE6}" type="pres">
      <dgm:prSet presAssocID="{33DBCEE5-4A28-48FF-A6C1-8B7E4554366A}" presName="compNode" presStyleCnt="0"/>
      <dgm:spPr/>
    </dgm:pt>
    <dgm:pt modelId="{14F367FC-3F38-4EC9-9DF5-119F6B7CE19D}" type="pres">
      <dgm:prSet presAssocID="{33DBCEE5-4A28-48FF-A6C1-8B7E4554366A}" presName="dummyConnPt" presStyleCnt="0"/>
      <dgm:spPr/>
    </dgm:pt>
    <dgm:pt modelId="{870C4368-14BF-40D7-A0F3-DE7D1E560C1D}" type="pres">
      <dgm:prSet presAssocID="{33DBCEE5-4A28-48FF-A6C1-8B7E4554366A}" presName="node" presStyleLbl="node1" presStyleIdx="8" presStyleCnt="9" custScaleX="419829" custLinFactNeighborX="40" custLinFactNeighborY="16089">
        <dgm:presLayoutVars>
          <dgm:bulletEnabled val="1"/>
        </dgm:presLayoutVars>
      </dgm:prSet>
      <dgm:spPr/>
      <dgm:t>
        <a:bodyPr/>
        <a:lstStyle/>
        <a:p>
          <a:endParaRPr lang="ro-RO"/>
        </a:p>
      </dgm:t>
    </dgm:pt>
  </dgm:ptLst>
  <dgm:cxnLst>
    <dgm:cxn modelId="{A5451CE4-D9A8-4BE2-BA67-A55C2F39338D}" srcId="{0A7ABEA0-DA98-4C89-8C4E-2E2AE1F549BA}" destId="{9E57AA06-3420-43C9-B828-009DBE1BF0B5}" srcOrd="0" destOrd="0" parTransId="{41090EF2-43A5-42D5-82CD-3A2E7ED356CA}" sibTransId="{10C11E6C-894E-470D-A65F-F877CC578375}"/>
    <dgm:cxn modelId="{A3B1D842-7343-40C4-96AF-83AE5655A86E}" type="presOf" srcId="{0A7ABEA0-DA98-4C89-8C4E-2E2AE1F549BA}" destId="{086DF22C-C48B-47DF-AF79-BAD2738F17A2}" srcOrd="0" destOrd="0" presId="urn:microsoft.com/office/officeart/2005/8/layout/bProcess4"/>
    <dgm:cxn modelId="{1E1FC9E9-D7C2-43EA-9915-98E9267B37D5}" type="presOf" srcId="{33DBCEE5-4A28-48FF-A6C1-8B7E4554366A}" destId="{870C4368-14BF-40D7-A0F3-DE7D1E560C1D}" srcOrd="0" destOrd="0" presId="urn:microsoft.com/office/officeart/2005/8/layout/bProcess4"/>
    <dgm:cxn modelId="{0F139447-9349-41B6-9488-77735847ACF1}" srcId="{0A7ABEA0-DA98-4C89-8C4E-2E2AE1F549BA}" destId="{8147BA9E-5113-4EC4-8124-45DA2096D820}" srcOrd="7" destOrd="0" parTransId="{BC1B6A48-91C6-4D17-B354-1DEBF59987CF}" sibTransId="{7FF142BD-B73F-4393-8B9A-92DFD3D08027}"/>
    <dgm:cxn modelId="{CE6867AC-86EA-489E-8C61-E0A2539F6E27}" type="presOf" srcId="{9E313143-F49A-46DD-8551-2F39FA7B6196}" destId="{FE86536F-88A4-4A89-A002-6957E57CC6DA}" srcOrd="0" destOrd="0" presId="urn:microsoft.com/office/officeart/2005/8/layout/bProcess4"/>
    <dgm:cxn modelId="{8F2DBF91-030A-43FC-A475-C8F9075E8C53}" type="presOf" srcId="{25AF90C8-9A8F-4A66-8B23-27D517922DCE}" destId="{E38C845E-6174-4722-BE7E-C432CD97F435}" srcOrd="0" destOrd="0" presId="urn:microsoft.com/office/officeart/2005/8/layout/bProcess4"/>
    <dgm:cxn modelId="{D7049D4A-928C-4EB8-9384-0DAF9CC17CBD}" srcId="{0A7ABEA0-DA98-4C89-8C4E-2E2AE1F549BA}" destId="{9E313143-F49A-46DD-8551-2F39FA7B6196}" srcOrd="1" destOrd="0" parTransId="{942B4236-D89C-4F52-B45E-1AC012522EE6}" sibTransId="{9F150518-DCA1-404D-BE8A-5A1B7CED9F3F}"/>
    <dgm:cxn modelId="{1442A2B1-3E0D-4BD7-81FB-1E61F655955A}" type="presOf" srcId="{10C11E6C-894E-470D-A65F-F877CC578375}" destId="{8787232A-A082-4CA9-A830-6F2113C393BA}" srcOrd="0" destOrd="0" presId="urn:microsoft.com/office/officeart/2005/8/layout/bProcess4"/>
    <dgm:cxn modelId="{B1A2E8FF-3C3B-461E-BE8A-09A40D02C66D}" type="presOf" srcId="{A39BC84D-72CF-4958-BA98-AC6A0CD7CDBC}" destId="{B13356CD-A610-4EB4-8167-235F3E119773}" srcOrd="0" destOrd="0" presId="urn:microsoft.com/office/officeart/2005/8/layout/bProcess4"/>
    <dgm:cxn modelId="{D4F1CEDF-715A-45B1-A7B6-521FF890E457}" type="presOf" srcId="{41E4BFA3-4545-40A6-88E9-C8BB55B4567A}" destId="{DC20AF0B-06DD-492F-88A8-00BCD5B92C1D}" srcOrd="0" destOrd="0" presId="urn:microsoft.com/office/officeart/2005/8/layout/bProcess4"/>
    <dgm:cxn modelId="{F93CF952-D663-40E2-974B-8F5F958AD61A}" srcId="{0A7ABEA0-DA98-4C89-8C4E-2E2AE1F549BA}" destId="{0A1986AC-9F0F-45E5-AE74-42F7616FC633}" srcOrd="6" destOrd="0" parTransId="{179FC9E7-B5B6-4095-B77E-BE8F02FA4DE3}" sibTransId="{25AF90C8-9A8F-4A66-8B23-27D517922DCE}"/>
    <dgm:cxn modelId="{0768ED65-07E8-48AF-9B5D-46B126C037F2}" srcId="{0A7ABEA0-DA98-4C89-8C4E-2E2AE1F549BA}" destId="{0550887F-1D0C-45CA-9CBF-72109B2995FA}" srcOrd="2" destOrd="0" parTransId="{99EFC095-8B68-44D6-93C7-4978E4535E42}" sibTransId="{34FA7F36-8A29-4DDE-B556-66E3AA2F55B0}"/>
    <dgm:cxn modelId="{0A2BC9E0-C7B3-4955-B6AF-B5A89D9AA678}" srcId="{0A7ABEA0-DA98-4C89-8C4E-2E2AE1F549BA}" destId="{C185F142-B981-4926-A862-0FDB2D2B7A12}" srcOrd="5" destOrd="0" parTransId="{2E5A656B-6AFA-42C5-A5F3-8171EE532B88}" sibTransId="{A39BC84D-72CF-4958-BA98-AC6A0CD7CDBC}"/>
    <dgm:cxn modelId="{69AB72F6-9E1A-4626-98D3-1A15FF81091F}" srcId="{0A7ABEA0-DA98-4C89-8C4E-2E2AE1F549BA}" destId="{33DBCEE5-4A28-48FF-A6C1-8B7E4554366A}" srcOrd="8" destOrd="0" parTransId="{90F9BA30-011A-45C5-985E-81F5158F459E}" sibTransId="{28533686-DF44-4B2E-9CCB-2252F92770EF}"/>
    <dgm:cxn modelId="{BC8D53E3-C28E-408F-B0DB-382FFF5F9FAA}" type="presOf" srcId="{9E57AA06-3420-43C9-B828-009DBE1BF0B5}" destId="{3574BEFC-4BD2-4D81-A10C-580FC4271406}" srcOrd="0" destOrd="0" presId="urn:microsoft.com/office/officeart/2005/8/layout/bProcess4"/>
    <dgm:cxn modelId="{12865309-3935-4378-8900-9C7950550363}" type="presOf" srcId="{4E7FCA8C-AA18-4639-944F-B8A785E0C0CB}" destId="{38495D94-6D77-445D-8126-E64A5D51F2D0}" srcOrd="0" destOrd="0" presId="urn:microsoft.com/office/officeart/2005/8/layout/bProcess4"/>
    <dgm:cxn modelId="{08ECB900-B204-4287-8B6E-42084D224789}" type="presOf" srcId="{A777D938-A88B-479E-98C0-372A5DB2CE3D}" destId="{7A130E97-6054-4674-99E9-50DD7ECB4CDF}" srcOrd="0" destOrd="0" presId="urn:microsoft.com/office/officeart/2005/8/layout/bProcess4"/>
    <dgm:cxn modelId="{030E3F8F-FC1A-4C12-80DE-F954AE9653CE}" type="presOf" srcId="{7FF142BD-B73F-4393-8B9A-92DFD3D08027}" destId="{E822DDF6-4E39-44F4-936F-240A6032E6B6}" srcOrd="0" destOrd="0" presId="urn:microsoft.com/office/officeart/2005/8/layout/bProcess4"/>
    <dgm:cxn modelId="{344AC671-0741-4DA5-B9CE-4E25392CFBFE}" type="presOf" srcId="{9F150518-DCA1-404D-BE8A-5A1B7CED9F3F}" destId="{5FA60E46-6A5A-4F3A-BC9A-FBE8DE988078}" srcOrd="0" destOrd="0" presId="urn:microsoft.com/office/officeart/2005/8/layout/bProcess4"/>
    <dgm:cxn modelId="{3BCF57DC-0774-4D31-B449-7047E2843215}" srcId="{0A7ABEA0-DA98-4C89-8C4E-2E2AE1F549BA}" destId="{BBD9F667-B6BD-421B-B596-B0A596422B87}" srcOrd="4" destOrd="0" parTransId="{6EAFF160-F6B4-4984-8E97-61B0A51D407F}" sibTransId="{41E4BFA3-4545-40A6-88E9-C8BB55B4567A}"/>
    <dgm:cxn modelId="{75F31D36-F1A5-47AC-A53E-0B1E2254A117}" type="presOf" srcId="{BBD9F667-B6BD-421B-B596-B0A596422B87}" destId="{6E9795EB-43E1-4F11-9726-6D77F28F6763}" srcOrd="0" destOrd="0" presId="urn:microsoft.com/office/officeart/2005/8/layout/bProcess4"/>
    <dgm:cxn modelId="{189A453E-96DC-4D6E-BEFE-0D30DED1BF27}" type="presOf" srcId="{0550887F-1D0C-45CA-9CBF-72109B2995FA}" destId="{2EE89AA3-A87E-4E3A-A751-70C5DADD0AED}" srcOrd="0" destOrd="0" presId="urn:microsoft.com/office/officeart/2005/8/layout/bProcess4"/>
    <dgm:cxn modelId="{1D3C2EC2-97BC-410A-86CE-65AD9D278114}" type="presOf" srcId="{8147BA9E-5113-4EC4-8124-45DA2096D820}" destId="{C94E1530-5037-4E72-8781-173B2E9DF3B3}" srcOrd="0" destOrd="0" presId="urn:microsoft.com/office/officeart/2005/8/layout/bProcess4"/>
    <dgm:cxn modelId="{14A3E5FE-8C97-43F5-9828-F8A78130DE17}" type="presOf" srcId="{34FA7F36-8A29-4DDE-B556-66E3AA2F55B0}" destId="{0D176664-A5E8-4963-AC01-DC656DDE5DB2}" srcOrd="0" destOrd="0" presId="urn:microsoft.com/office/officeart/2005/8/layout/bProcess4"/>
    <dgm:cxn modelId="{DB026ACF-5275-406D-BF56-EABE56C999A3}" type="presOf" srcId="{0A1986AC-9F0F-45E5-AE74-42F7616FC633}" destId="{3FDBF0E5-130B-429F-8106-46DF9477B8DA}" srcOrd="0" destOrd="0" presId="urn:microsoft.com/office/officeart/2005/8/layout/bProcess4"/>
    <dgm:cxn modelId="{230AA255-449F-4194-B9B1-36D16591D452}" srcId="{0A7ABEA0-DA98-4C89-8C4E-2E2AE1F549BA}" destId="{4E7FCA8C-AA18-4639-944F-B8A785E0C0CB}" srcOrd="3" destOrd="0" parTransId="{7F0B38D7-13CD-4D75-860D-5AB17ED0E6EB}" sibTransId="{A777D938-A88B-479E-98C0-372A5DB2CE3D}"/>
    <dgm:cxn modelId="{29F07F56-9237-46FB-A68D-89F750173513}" type="presOf" srcId="{C185F142-B981-4926-A862-0FDB2D2B7A12}" destId="{39E322BD-DD5B-4F90-995D-73EDE66154F7}" srcOrd="0" destOrd="0" presId="urn:microsoft.com/office/officeart/2005/8/layout/bProcess4"/>
    <dgm:cxn modelId="{0EFF9909-A91D-4455-9D2E-F822EA1ED7CD}" type="presParOf" srcId="{086DF22C-C48B-47DF-AF79-BAD2738F17A2}" destId="{1937E71E-F24F-425F-8C7C-B188C0B4694C}" srcOrd="0" destOrd="0" presId="urn:microsoft.com/office/officeart/2005/8/layout/bProcess4"/>
    <dgm:cxn modelId="{7C1802AA-2A77-40C2-8CD4-DAC62E71C6B0}" type="presParOf" srcId="{1937E71E-F24F-425F-8C7C-B188C0B4694C}" destId="{FB41FF03-9DDA-4FF1-900B-19E6D759A131}" srcOrd="0" destOrd="0" presId="urn:microsoft.com/office/officeart/2005/8/layout/bProcess4"/>
    <dgm:cxn modelId="{465A25B5-530B-41CB-9739-0B824F08D3F9}" type="presParOf" srcId="{1937E71E-F24F-425F-8C7C-B188C0B4694C}" destId="{3574BEFC-4BD2-4D81-A10C-580FC4271406}" srcOrd="1" destOrd="0" presId="urn:microsoft.com/office/officeart/2005/8/layout/bProcess4"/>
    <dgm:cxn modelId="{E21B374A-C627-473F-9DDF-98E88E02FDB3}" type="presParOf" srcId="{086DF22C-C48B-47DF-AF79-BAD2738F17A2}" destId="{8787232A-A082-4CA9-A830-6F2113C393BA}" srcOrd="1" destOrd="0" presId="urn:microsoft.com/office/officeart/2005/8/layout/bProcess4"/>
    <dgm:cxn modelId="{FDAB6258-74A2-4609-8580-E47670C2FFEF}" type="presParOf" srcId="{086DF22C-C48B-47DF-AF79-BAD2738F17A2}" destId="{D4DFDBDF-69C6-4E4E-B2C4-870780FCB34D}" srcOrd="2" destOrd="0" presId="urn:microsoft.com/office/officeart/2005/8/layout/bProcess4"/>
    <dgm:cxn modelId="{259056BC-858B-45AF-B632-C489506E2B3E}" type="presParOf" srcId="{D4DFDBDF-69C6-4E4E-B2C4-870780FCB34D}" destId="{F61D2188-E517-445A-8856-D8BE866D9299}" srcOrd="0" destOrd="0" presId="urn:microsoft.com/office/officeart/2005/8/layout/bProcess4"/>
    <dgm:cxn modelId="{3A45F00B-DFB6-4AE7-9B85-8B0590006D61}" type="presParOf" srcId="{D4DFDBDF-69C6-4E4E-B2C4-870780FCB34D}" destId="{FE86536F-88A4-4A89-A002-6957E57CC6DA}" srcOrd="1" destOrd="0" presId="urn:microsoft.com/office/officeart/2005/8/layout/bProcess4"/>
    <dgm:cxn modelId="{64A51FEB-E3A2-4E98-B0F3-8F10498DB5DC}" type="presParOf" srcId="{086DF22C-C48B-47DF-AF79-BAD2738F17A2}" destId="{5FA60E46-6A5A-4F3A-BC9A-FBE8DE988078}" srcOrd="3" destOrd="0" presId="urn:microsoft.com/office/officeart/2005/8/layout/bProcess4"/>
    <dgm:cxn modelId="{962FB353-5D7C-4DE9-A3D7-CD2D95A13387}" type="presParOf" srcId="{086DF22C-C48B-47DF-AF79-BAD2738F17A2}" destId="{1EE0E72D-F4B5-453A-A075-80E2731777BC}" srcOrd="4" destOrd="0" presId="urn:microsoft.com/office/officeart/2005/8/layout/bProcess4"/>
    <dgm:cxn modelId="{55599872-33FF-4A4C-81FF-033A92CFAA9B}" type="presParOf" srcId="{1EE0E72D-F4B5-453A-A075-80E2731777BC}" destId="{B606EE24-397D-4926-9EDF-87A8CDE7110A}" srcOrd="0" destOrd="0" presId="urn:microsoft.com/office/officeart/2005/8/layout/bProcess4"/>
    <dgm:cxn modelId="{DBA81D19-A443-4F51-8A42-811B4E2CCC26}" type="presParOf" srcId="{1EE0E72D-F4B5-453A-A075-80E2731777BC}" destId="{2EE89AA3-A87E-4E3A-A751-70C5DADD0AED}" srcOrd="1" destOrd="0" presId="urn:microsoft.com/office/officeart/2005/8/layout/bProcess4"/>
    <dgm:cxn modelId="{5391B2E5-9EA8-4ACB-894B-E8CC581FC176}" type="presParOf" srcId="{086DF22C-C48B-47DF-AF79-BAD2738F17A2}" destId="{0D176664-A5E8-4963-AC01-DC656DDE5DB2}" srcOrd="5" destOrd="0" presId="urn:microsoft.com/office/officeart/2005/8/layout/bProcess4"/>
    <dgm:cxn modelId="{77554809-4D03-4F8D-B471-149159C05E4A}" type="presParOf" srcId="{086DF22C-C48B-47DF-AF79-BAD2738F17A2}" destId="{9987D30A-6E19-4C45-81C8-9DA823827C01}" srcOrd="6" destOrd="0" presId="urn:microsoft.com/office/officeart/2005/8/layout/bProcess4"/>
    <dgm:cxn modelId="{DEF1566D-7245-4694-A1E1-4D565FF2F4E4}" type="presParOf" srcId="{9987D30A-6E19-4C45-81C8-9DA823827C01}" destId="{B9338509-8C3D-4D35-99FE-0531C8BC27A5}" srcOrd="0" destOrd="0" presId="urn:microsoft.com/office/officeart/2005/8/layout/bProcess4"/>
    <dgm:cxn modelId="{CF8F5B9C-7F90-4F6C-8C76-B0B1E1941700}" type="presParOf" srcId="{9987D30A-6E19-4C45-81C8-9DA823827C01}" destId="{38495D94-6D77-445D-8126-E64A5D51F2D0}" srcOrd="1" destOrd="0" presId="urn:microsoft.com/office/officeart/2005/8/layout/bProcess4"/>
    <dgm:cxn modelId="{D53FC8CF-DACB-4CB6-8620-548CE2CDE84B}" type="presParOf" srcId="{086DF22C-C48B-47DF-AF79-BAD2738F17A2}" destId="{7A130E97-6054-4674-99E9-50DD7ECB4CDF}" srcOrd="7" destOrd="0" presId="urn:microsoft.com/office/officeart/2005/8/layout/bProcess4"/>
    <dgm:cxn modelId="{3CE9AF6E-E458-4C13-A442-8CD13F909FB6}" type="presParOf" srcId="{086DF22C-C48B-47DF-AF79-BAD2738F17A2}" destId="{26A62AB9-0C28-4E95-973A-A4231D794E61}" srcOrd="8" destOrd="0" presId="urn:microsoft.com/office/officeart/2005/8/layout/bProcess4"/>
    <dgm:cxn modelId="{9A5F9615-AA3B-4AB7-A2FB-C92C255BDF0D}" type="presParOf" srcId="{26A62AB9-0C28-4E95-973A-A4231D794E61}" destId="{19028E61-C584-47CB-AFC2-C3DE5B9C6487}" srcOrd="0" destOrd="0" presId="urn:microsoft.com/office/officeart/2005/8/layout/bProcess4"/>
    <dgm:cxn modelId="{EC852905-698C-498E-AE6E-E7BF5290D156}" type="presParOf" srcId="{26A62AB9-0C28-4E95-973A-A4231D794E61}" destId="{6E9795EB-43E1-4F11-9726-6D77F28F6763}" srcOrd="1" destOrd="0" presId="urn:microsoft.com/office/officeart/2005/8/layout/bProcess4"/>
    <dgm:cxn modelId="{F4FE928A-2787-4E13-B5E7-02E7AF2ECCBF}" type="presParOf" srcId="{086DF22C-C48B-47DF-AF79-BAD2738F17A2}" destId="{DC20AF0B-06DD-492F-88A8-00BCD5B92C1D}" srcOrd="9" destOrd="0" presId="urn:microsoft.com/office/officeart/2005/8/layout/bProcess4"/>
    <dgm:cxn modelId="{C5ADE91B-C1EC-4984-BECA-09BF08341A09}" type="presParOf" srcId="{086DF22C-C48B-47DF-AF79-BAD2738F17A2}" destId="{6E3C48F3-126C-40D5-8889-EBE2500A34DC}" srcOrd="10" destOrd="0" presId="urn:microsoft.com/office/officeart/2005/8/layout/bProcess4"/>
    <dgm:cxn modelId="{629CE4D2-F760-468B-818D-8153C7F6FEE5}" type="presParOf" srcId="{6E3C48F3-126C-40D5-8889-EBE2500A34DC}" destId="{EFBA5EA0-DA3B-4AC1-AE23-41F4E4FAE50D}" srcOrd="0" destOrd="0" presId="urn:microsoft.com/office/officeart/2005/8/layout/bProcess4"/>
    <dgm:cxn modelId="{22925EC4-F3BB-462A-8624-4D5055AB8BEE}" type="presParOf" srcId="{6E3C48F3-126C-40D5-8889-EBE2500A34DC}" destId="{39E322BD-DD5B-4F90-995D-73EDE66154F7}" srcOrd="1" destOrd="0" presId="urn:microsoft.com/office/officeart/2005/8/layout/bProcess4"/>
    <dgm:cxn modelId="{15B1A160-ACAF-4CBE-B864-7568331989EF}" type="presParOf" srcId="{086DF22C-C48B-47DF-AF79-BAD2738F17A2}" destId="{B13356CD-A610-4EB4-8167-235F3E119773}" srcOrd="11" destOrd="0" presId="urn:microsoft.com/office/officeart/2005/8/layout/bProcess4"/>
    <dgm:cxn modelId="{5B0331A5-A70E-4FA1-8543-2B64EB7ACD6B}" type="presParOf" srcId="{086DF22C-C48B-47DF-AF79-BAD2738F17A2}" destId="{8966F3A4-8BDF-439E-A5E6-8E7CB198B441}" srcOrd="12" destOrd="0" presId="urn:microsoft.com/office/officeart/2005/8/layout/bProcess4"/>
    <dgm:cxn modelId="{3351AA19-D891-4BA3-BA42-CBE1FDD68EE9}" type="presParOf" srcId="{8966F3A4-8BDF-439E-A5E6-8E7CB198B441}" destId="{08526B38-CF4A-4C55-B3CE-CEDDAA4025A3}" srcOrd="0" destOrd="0" presId="urn:microsoft.com/office/officeart/2005/8/layout/bProcess4"/>
    <dgm:cxn modelId="{8EAB4DE4-71CB-4B67-8116-29ACD006DCBC}" type="presParOf" srcId="{8966F3A4-8BDF-439E-A5E6-8E7CB198B441}" destId="{3FDBF0E5-130B-429F-8106-46DF9477B8DA}" srcOrd="1" destOrd="0" presId="urn:microsoft.com/office/officeart/2005/8/layout/bProcess4"/>
    <dgm:cxn modelId="{4B7973B6-73B8-4010-8255-BD3A3F906673}" type="presParOf" srcId="{086DF22C-C48B-47DF-AF79-BAD2738F17A2}" destId="{E38C845E-6174-4722-BE7E-C432CD97F435}" srcOrd="13" destOrd="0" presId="urn:microsoft.com/office/officeart/2005/8/layout/bProcess4"/>
    <dgm:cxn modelId="{B1A94705-F7A8-47DC-B640-CE001B6DA4B0}" type="presParOf" srcId="{086DF22C-C48B-47DF-AF79-BAD2738F17A2}" destId="{B66F9C0B-A53D-4B7D-B13F-F12B6090AB6A}" srcOrd="14" destOrd="0" presId="urn:microsoft.com/office/officeart/2005/8/layout/bProcess4"/>
    <dgm:cxn modelId="{FFF23119-4B1B-46C5-A5B6-E5E0C403C328}" type="presParOf" srcId="{B66F9C0B-A53D-4B7D-B13F-F12B6090AB6A}" destId="{BE00B976-CE43-4EE5-A97D-509FEE68AC7B}" srcOrd="0" destOrd="0" presId="urn:microsoft.com/office/officeart/2005/8/layout/bProcess4"/>
    <dgm:cxn modelId="{9A3ED5B3-83AA-4983-AD02-E12F4058E2CE}" type="presParOf" srcId="{B66F9C0B-A53D-4B7D-B13F-F12B6090AB6A}" destId="{C94E1530-5037-4E72-8781-173B2E9DF3B3}" srcOrd="1" destOrd="0" presId="urn:microsoft.com/office/officeart/2005/8/layout/bProcess4"/>
    <dgm:cxn modelId="{B36FDC02-D88E-4D7C-B138-D2AF12DBE874}" type="presParOf" srcId="{086DF22C-C48B-47DF-AF79-BAD2738F17A2}" destId="{E822DDF6-4E39-44F4-936F-240A6032E6B6}" srcOrd="15" destOrd="0" presId="urn:microsoft.com/office/officeart/2005/8/layout/bProcess4"/>
    <dgm:cxn modelId="{7E81C5D3-1194-45C2-9904-60B3732A9831}" type="presParOf" srcId="{086DF22C-C48B-47DF-AF79-BAD2738F17A2}" destId="{F8857B04-57CE-4E33-9B33-CEA9AC9B8CE6}" srcOrd="16" destOrd="0" presId="urn:microsoft.com/office/officeart/2005/8/layout/bProcess4"/>
    <dgm:cxn modelId="{04CC79E3-F5DB-43FC-A0CD-92361FBA0C28}" type="presParOf" srcId="{F8857B04-57CE-4E33-9B33-CEA9AC9B8CE6}" destId="{14F367FC-3F38-4EC9-9DF5-119F6B7CE19D}" srcOrd="0" destOrd="0" presId="urn:microsoft.com/office/officeart/2005/8/layout/bProcess4"/>
    <dgm:cxn modelId="{49F8278A-62E6-4A38-B1B5-5EB3BA22715C}" type="presParOf" srcId="{F8857B04-57CE-4E33-9B33-CEA9AC9B8CE6}" destId="{870C4368-14BF-40D7-A0F3-DE7D1E560C1D}" srcOrd="1" destOrd="0" presId="urn:microsoft.com/office/officeart/2005/8/layout/bProcess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73BA2B-FEA7-4B0E-A288-EDB02994B3FE}">
      <dsp:nvSpPr>
        <dsp:cNvPr id="0" name=""/>
        <dsp:cNvSpPr/>
      </dsp:nvSpPr>
      <dsp:spPr>
        <a:xfrm>
          <a:off x="0" y="27762"/>
          <a:ext cx="4058872" cy="479114"/>
        </a:xfrm>
        <a:prstGeom prst="roundRect">
          <a:avLst/>
        </a:prstGeom>
        <a:solidFill>
          <a:srgbClr val="E3A067"/>
        </a:solidFill>
        <a:ln w="38100" cap="flat" cmpd="sng" algn="ctr">
          <a:solidFill>
            <a:srgbClr val="744F0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o-RO" sz="2000" b="1" kern="1200" dirty="0">
              <a:effectLst>
                <a:outerShdw blurRad="38100" dist="38100" dir="2700000" algn="tl">
                  <a:srgbClr val="000000">
                    <a:alpha val="43137"/>
                  </a:srgbClr>
                </a:outerShdw>
              </a:effectLst>
            </a:rPr>
            <a:t>Să vedem cum vede Isus</a:t>
          </a:r>
          <a:r>
            <a:rPr lang="es-ES" sz="2000" b="1" kern="1200" dirty="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dsp:txBody>
      <dsp:txXfrm>
        <a:off x="0" y="27762"/>
        <a:ext cx="4058872" cy="479114"/>
      </dsp:txXfrm>
    </dsp:sp>
    <dsp:sp modelId="{210BBE17-3020-4AF8-9CA5-1083D1514246}">
      <dsp:nvSpPr>
        <dsp:cNvPr id="0" name=""/>
        <dsp:cNvSpPr/>
      </dsp:nvSpPr>
      <dsp:spPr>
        <a:xfrm>
          <a:off x="0" y="567357"/>
          <a:ext cx="4058872" cy="479114"/>
        </a:xfrm>
        <a:prstGeom prst="roundRect">
          <a:avLst/>
        </a:prstGeom>
        <a:solidFill>
          <a:srgbClr val="EE8653"/>
        </a:solidFill>
        <a:ln w="38100" cap="flat" cmpd="sng" algn="ctr">
          <a:solidFill>
            <a:srgbClr val="86321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o-RO" sz="2000" b="1" kern="1200" dirty="0">
              <a:effectLst>
                <a:outerShdw blurRad="38100" dist="38100" dir="2700000" algn="tl">
                  <a:srgbClr val="000000">
                    <a:alpha val="43137"/>
                  </a:srgbClr>
                </a:outerShdw>
              </a:effectLst>
            </a:rPr>
            <a:t>Să trăim cum ne-a </a:t>
          </a:r>
          <a:r>
            <a:rPr lang="ro-RO" sz="2000" b="1" kern="1200" dirty="0" smtClean="0">
              <a:effectLst>
                <a:outerShdw blurRad="38100" dist="38100" dir="2700000" algn="tl">
                  <a:srgbClr val="000000">
                    <a:alpha val="43137"/>
                  </a:srgbClr>
                </a:outerShdw>
              </a:effectLst>
            </a:rPr>
            <a:t>învăţat </a:t>
          </a:r>
          <a:r>
            <a:rPr lang="ro-RO" sz="2000" b="1" kern="1200" dirty="0">
              <a:effectLst>
                <a:outerShdw blurRad="38100" dist="38100" dir="2700000" algn="tl">
                  <a:srgbClr val="000000">
                    <a:alpha val="43137"/>
                  </a:srgbClr>
                </a:outerShdw>
              </a:effectLst>
            </a:rPr>
            <a:t>Isus</a:t>
          </a:r>
          <a:r>
            <a:rPr lang="es-ES" sz="2000" b="1" kern="1200" dirty="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dsp:txBody>
      <dsp:txXfrm>
        <a:off x="0" y="567357"/>
        <a:ext cx="4058872" cy="479114"/>
      </dsp:txXfrm>
    </dsp:sp>
    <dsp:sp modelId="{F6EABE54-CF60-4C62-AEF4-A17D85DFD5B5}">
      <dsp:nvSpPr>
        <dsp:cNvPr id="0" name=""/>
        <dsp:cNvSpPr/>
      </dsp:nvSpPr>
      <dsp:spPr>
        <a:xfrm>
          <a:off x="0" y="1106952"/>
          <a:ext cx="4058872" cy="479114"/>
        </a:xfrm>
        <a:prstGeom prst="roundRect">
          <a:avLst/>
        </a:prstGeom>
        <a:solidFill>
          <a:srgbClr val="F1558F"/>
        </a:solidFill>
        <a:ln w="38100" cap="flat" cmpd="sng" algn="ctr">
          <a:solidFill>
            <a:srgbClr val="86104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o-RO" sz="2000" b="1" kern="1200" dirty="0">
              <a:effectLst>
                <a:outerShdw blurRad="38100" dist="38100" dir="2700000" algn="tl">
                  <a:srgbClr val="000000">
                    <a:alpha val="43137"/>
                  </a:srgbClr>
                </a:outerShdw>
              </a:effectLst>
            </a:rPr>
            <a:t>Să slujim cum ne-a arătat Isus</a:t>
          </a:r>
          <a:endParaRPr lang="es-ES" sz="2000" kern="1200" dirty="0">
            <a:effectLst>
              <a:outerShdw blurRad="38100" dist="38100" dir="2700000" algn="tl">
                <a:srgbClr val="000000">
                  <a:alpha val="43137"/>
                </a:srgbClr>
              </a:outerShdw>
            </a:effectLst>
          </a:endParaRPr>
        </a:p>
      </dsp:txBody>
      <dsp:txXfrm>
        <a:off x="0" y="1106952"/>
        <a:ext cx="4058872" cy="479114"/>
      </dsp:txXfrm>
    </dsp:sp>
    <dsp:sp modelId="{1E5EE1A6-EC59-414D-8AAF-7B6BF0FB50F0}">
      <dsp:nvSpPr>
        <dsp:cNvPr id="0" name=""/>
        <dsp:cNvSpPr/>
      </dsp:nvSpPr>
      <dsp:spPr>
        <a:xfrm>
          <a:off x="0" y="1646547"/>
          <a:ext cx="4058872" cy="479114"/>
        </a:xfrm>
        <a:prstGeom prst="roundRect">
          <a:avLst/>
        </a:prstGeom>
        <a:solidFill>
          <a:srgbClr val="F057D3"/>
        </a:solidFill>
        <a:ln w="38100" cap="flat" cmpd="sng" algn="ctr">
          <a:solidFill>
            <a:srgbClr val="A710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o-RO" sz="2000" b="1" kern="1200" dirty="0">
              <a:effectLst>
                <a:outerShdw blurRad="38100" dist="38100" dir="2700000" algn="tl">
                  <a:srgbClr val="000000">
                    <a:alpha val="43137"/>
                  </a:srgbClr>
                </a:outerShdw>
              </a:effectLst>
            </a:rPr>
            <a:t>Să căutăm adevărul care este în Isus</a:t>
          </a:r>
          <a:r>
            <a:rPr lang="es-ES" sz="2000" b="1" kern="1200" dirty="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dsp:txBody>
      <dsp:txXfrm>
        <a:off x="0" y="1646547"/>
        <a:ext cx="4058872" cy="479114"/>
      </dsp:txXfrm>
    </dsp:sp>
    <dsp:sp modelId="{4FBD4A07-87F6-4A20-8252-F6B3C635D2C4}">
      <dsp:nvSpPr>
        <dsp:cNvPr id="0" name=""/>
        <dsp:cNvSpPr/>
      </dsp:nvSpPr>
      <dsp:spPr>
        <a:xfrm>
          <a:off x="0" y="2186142"/>
          <a:ext cx="4058872" cy="479114"/>
        </a:xfrm>
        <a:prstGeom prst="roundRect">
          <a:avLst/>
        </a:prstGeom>
        <a:solidFill>
          <a:srgbClr val="A057EE"/>
        </a:solidFill>
        <a:ln w="38100" cap="flat" cmpd="sng" algn="ctr">
          <a:solidFill>
            <a:srgbClr val="4A10A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o-RO" sz="2000" b="1" kern="1200" dirty="0">
              <a:effectLst>
                <a:outerShdw blurRad="38100" dist="38100" dir="2700000" algn="tl">
                  <a:srgbClr val="000000">
                    <a:alpha val="43137"/>
                  </a:srgbClr>
                </a:outerShdw>
              </a:effectLst>
            </a:rPr>
            <a:t>Să-L </a:t>
          </a:r>
          <a:r>
            <a:rPr lang="ro-RO" sz="2000" b="1" kern="1200" dirty="0" smtClean="0">
              <a:effectLst>
                <a:outerShdw blurRad="38100" dist="38100" dir="2700000" algn="tl">
                  <a:srgbClr val="000000">
                    <a:alpha val="43137"/>
                  </a:srgbClr>
                </a:outerShdw>
              </a:effectLst>
            </a:rPr>
            <a:t>împărtăşim </a:t>
          </a:r>
          <a:r>
            <a:rPr lang="ro-RO" sz="2000" b="1" kern="1200" dirty="0">
              <a:effectLst>
                <a:outerShdw blurRad="38100" dist="38100" dir="2700000" algn="tl">
                  <a:srgbClr val="000000">
                    <a:alpha val="43137"/>
                  </a:srgbClr>
                </a:outerShdw>
              </a:effectLst>
            </a:rPr>
            <a:t>pe Isus</a:t>
          </a:r>
          <a:r>
            <a:rPr lang="es-ES" sz="2000" b="1" kern="1200" dirty="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dsp:txBody>
      <dsp:txXfrm>
        <a:off x="0" y="2186142"/>
        <a:ext cx="4058872" cy="47911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87232A-A082-4CA9-A830-6F2113C393BA}">
      <dsp:nvSpPr>
        <dsp:cNvPr id="0" name=""/>
        <dsp:cNvSpPr/>
      </dsp:nvSpPr>
      <dsp:spPr>
        <a:xfrm rot="5400000">
          <a:off x="941123" y="383101"/>
          <a:ext cx="565590" cy="59836"/>
        </a:xfrm>
        <a:prstGeom prst="rect">
          <a:avLst/>
        </a:prstGeom>
        <a:solidFill>
          <a:schemeClr val="accent5">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574BEFC-4BD2-4D81-A10C-580FC4271406}">
      <dsp:nvSpPr>
        <dsp:cNvPr id="0" name=""/>
        <dsp:cNvSpPr/>
      </dsp:nvSpPr>
      <dsp:spPr>
        <a:xfrm>
          <a:off x="26392" y="31105"/>
          <a:ext cx="2791248" cy="39891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b="1" kern="1200" dirty="0">
              <a:solidFill>
                <a:schemeClr val="tx1"/>
              </a:solidFill>
            </a:rPr>
            <a:t>Umili</a:t>
          </a:r>
          <a:endParaRPr lang="es-ES" sz="2000" kern="1200" dirty="0">
            <a:solidFill>
              <a:schemeClr val="tx1"/>
            </a:solidFill>
          </a:endParaRPr>
        </a:p>
      </dsp:txBody>
      <dsp:txXfrm>
        <a:off x="26392" y="31105"/>
        <a:ext cx="2791248" cy="398912"/>
      </dsp:txXfrm>
    </dsp:sp>
    <dsp:sp modelId="{5FA60E46-6A5A-4F3A-BC9A-FBE8DE988078}">
      <dsp:nvSpPr>
        <dsp:cNvPr id="0" name=""/>
        <dsp:cNvSpPr/>
      </dsp:nvSpPr>
      <dsp:spPr>
        <a:xfrm rot="5400000">
          <a:off x="943865" y="948665"/>
          <a:ext cx="560105" cy="59836"/>
        </a:xfrm>
        <a:prstGeom prst="rect">
          <a:avLst/>
        </a:prstGeom>
        <a:solidFill>
          <a:schemeClr val="accent5">
            <a:hueOff val="-965506"/>
            <a:satOff val="-2488"/>
            <a:lumOff val="-1681"/>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E86536F-88A4-4A89-A002-6957E57CC6DA}">
      <dsp:nvSpPr>
        <dsp:cNvPr id="0" name=""/>
        <dsp:cNvSpPr/>
      </dsp:nvSpPr>
      <dsp:spPr>
        <a:xfrm>
          <a:off x="26392" y="599411"/>
          <a:ext cx="2791248" cy="398912"/>
        </a:xfrm>
        <a:prstGeom prst="roundRect">
          <a:avLst>
            <a:gd name="adj" fmla="val 10000"/>
          </a:avLst>
        </a:prstGeom>
        <a:gradFill rotWithShape="0">
          <a:gsLst>
            <a:gs pos="0">
              <a:schemeClr val="accent5">
                <a:hueOff val="-844818"/>
                <a:satOff val="-2177"/>
                <a:lumOff val="-1471"/>
                <a:alphaOff val="0"/>
                <a:satMod val="103000"/>
                <a:lumMod val="102000"/>
                <a:tint val="94000"/>
              </a:schemeClr>
            </a:gs>
            <a:gs pos="50000">
              <a:schemeClr val="accent5">
                <a:hueOff val="-844818"/>
                <a:satOff val="-2177"/>
                <a:lumOff val="-1471"/>
                <a:alphaOff val="0"/>
                <a:satMod val="110000"/>
                <a:lumMod val="100000"/>
                <a:shade val="100000"/>
              </a:schemeClr>
            </a:gs>
            <a:gs pos="100000">
              <a:schemeClr val="accent5">
                <a:hueOff val="-844818"/>
                <a:satOff val="-2177"/>
                <a:lumOff val="-147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b="1" kern="1200" dirty="0">
              <a:solidFill>
                <a:schemeClr val="tx1"/>
              </a:solidFill>
            </a:rPr>
            <a:t>Blânzi</a:t>
          </a:r>
          <a:endParaRPr lang="es-ES" sz="2000" kern="1200" dirty="0">
            <a:solidFill>
              <a:schemeClr val="tx1"/>
            </a:solidFill>
          </a:endParaRPr>
        </a:p>
      </dsp:txBody>
      <dsp:txXfrm>
        <a:off x="26392" y="599411"/>
        <a:ext cx="2791248" cy="398912"/>
      </dsp:txXfrm>
    </dsp:sp>
    <dsp:sp modelId="{0D176664-A5E8-4963-AC01-DC656DDE5DB2}">
      <dsp:nvSpPr>
        <dsp:cNvPr id="0" name=""/>
        <dsp:cNvSpPr/>
      </dsp:nvSpPr>
      <dsp:spPr>
        <a:xfrm>
          <a:off x="1229619" y="1230075"/>
          <a:ext cx="2973119" cy="59836"/>
        </a:xfrm>
        <a:prstGeom prst="rect">
          <a:avLst/>
        </a:prstGeom>
        <a:solidFill>
          <a:schemeClr val="accent5">
            <a:hueOff val="-1931012"/>
            <a:satOff val="-4977"/>
            <a:lumOff val="-3361"/>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EE89AA3-A87E-4E3A-A751-70C5DADD0AED}">
      <dsp:nvSpPr>
        <dsp:cNvPr id="0" name=""/>
        <dsp:cNvSpPr/>
      </dsp:nvSpPr>
      <dsp:spPr>
        <a:xfrm>
          <a:off x="26392" y="1162232"/>
          <a:ext cx="2791248" cy="398912"/>
        </a:xfrm>
        <a:prstGeom prst="roundRect">
          <a:avLst>
            <a:gd name="adj" fmla="val 10000"/>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b="1" kern="1200" dirty="0" smtClean="0">
              <a:solidFill>
                <a:schemeClr val="tx1"/>
              </a:solidFill>
            </a:rPr>
            <a:t>Înţelepţi</a:t>
          </a:r>
          <a:endParaRPr lang="es-ES" sz="2000" kern="1200" dirty="0">
            <a:solidFill>
              <a:schemeClr val="tx1"/>
            </a:solidFill>
          </a:endParaRPr>
        </a:p>
      </dsp:txBody>
      <dsp:txXfrm>
        <a:off x="26392" y="1162232"/>
        <a:ext cx="2791248" cy="398912"/>
      </dsp:txXfrm>
    </dsp:sp>
    <dsp:sp modelId="{7A130E97-6054-4674-99E9-50DD7ECB4CDF}">
      <dsp:nvSpPr>
        <dsp:cNvPr id="0" name=""/>
        <dsp:cNvSpPr/>
      </dsp:nvSpPr>
      <dsp:spPr>
        <a:xfrm rot="16289933">
          <a:off x="3939996" y="948665"/>
          <a:ext cx="563013" cy="59836"/>
        </a:xfrm>
        <a:prstGeom prst="rect">
          <a:avLst/>
        </a:prstGeom>
        <a:solidFill>
          <a:schemeClr val="accent5">
            <a:hueOff val="-2896518"/>
            <a:satOff val="-7465"/>
            <a:lumOff val="-5042"/>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8495D94-6D77-445D-8126-E64A5D51F2D0}">
      <dsp:nvSpPr>
        <dsp:cNvPr id="0" name=""/>
        <dsp:cNvSpPr/>
      </dsp:nvSpPr>
      <dsp:spPr>
        <a:xfrm>
          <a:off x="3010913" y="1162232"/>
          <a:ext cx="2791248" cy="398912"/>
        </a:xfrm>
        <a:prstGeom prst="roundRect">
          <a:avLst>
            <a:gd name="adj" fmla="val 10000"/>
          </a:avLst>
        </a:prstGeom>
        <a:gradFill rotWithShape="0">
          <a:gsLst>
            <a:gs pos="0">
              <a:schemeClr val="accent5">
                <a:hueOff val="-2534453"/>
                <a:satOff val="-6532"/>
                <a:lumOff val="-4412"/>
                <a:alphaOff val="0"/>
                <a:satMod val="103000"/>
                <a:lumMod val="102000"/>
                <a:tint val="94000"/>
              </a:schemeClr>
            </a:gs>
            <a:gs pos="50000">
              <a:schemeClr val="accent5">
                <a:hueOff val="-2534453"/>
                <a:satOff val="-6532"/>
                <a:lumOff val="-4412"/>
                <a:alphaOff val="0"/>
                <a:satMod val="110000"/>
                <a:lumMod val="100000"/>
                <a:shade val="100000"/>
              </a:schemeClr>
            </a:gs>
            <a:gs pos="100000">
              <a:schemeClr val="accent5">
                <a:hueOff val="-2534453"/>
                <a:satOff val="-6532"/>
                <a:lumOff val="-441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b="1" kern="1200" dirty="0" smtClean="0">
              <a:solidFill>
                <a:schemeClr val="tx1"/>
              </a:solidFill>
            </a:rPr>
            <a:t>Drepţi</a:t>
          </a:r>
          <a:endParaRPr lang="es-ES" sz="2000" b="1" kern="1200" dirty="0">
            <a:solidFill>
              <a:schemeClr val="tx1"/>
            </a:solidFill>
          </a:endParaRPr>
        </a:p>
      </dsp:txBody>
      <dsp:txXfrm>
        <a:off x="3010913" y="1162232"/>
        <a:ext cx="2791248" cy="398912"/>
      </dsp:txXfrm>
    </dsp:sp>
    <dsp:sp modelId="{DC20AF0B-06DD-492F-88A8-00BCD5B92C1D}">
      <dsp:nvSpPr>
        <dsp:cNvPr id="0" name=""/>
        <dsp:cNvSpPr/>
      </dsp:nvSpPr>
      <dsp:spPr>
        <a:xfrm rot="16200000">
          <a:off x="3951772" y="383101"/>
          <a:ext cx="565590" cy="59836"/>
        </a:xfrm>
        <a:prstGeom prst="rect">
          <a:avLst/>
        </a:prstGeom>
        <a:solidFill>
          <a:schemeClr val="accent5">
            <a:hueOff val="-3862025"/>
            <a:satOff val="-9954"/>
            <a:lumOff val="-6723"/>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E9795EB-43E1-4F11-9726-6D77F28F6763}">
      <dsp:nvSpPr>
        <dsp:cNvPr id="0" name=""/>
        <dsp:cNvSpPr/>
      </dsp:nvSpPr>
      <dsp:spPr>
        <a:xfrm>
          <a:off x="3037042" y="599411"/>
          <a:ext cx="2791248" cy="398912"/>
        </a:xfrm>
        <a:prstGeom prst="roundRect">
          <a:avLst>
            <a:gd name="adj" fmla="val 1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b="1" kern="1200" dirty="0" smtClean="0">
              <a:solidFill>
                <a:schemeClr val="tx1"/>
              </a:solidFill>
            </a:rPr>
            <a:t>Miloşi</a:t>
          </a:r>
          <a:endParaRPr lang="es-ES" sz="2000" kern="1200" dirty="0">
            <a:solidFill>
              <a:schemeClr val="tx1"/>
            </a:solidFill>
          </a:endParaRPr>
        </a:p>
      </dsp:txBody>
      <dsp:txXfrm>
        <a:off x="3037042" y="599411"/>
        <a:ext cx="2791248" cy="398912"/>
      </dsp:txXfrm>
    </dsp:sp>
    <dsp:sp modelId="{B13356CD-A610-4EB4-8167-235F3E119773}">
      <dsp:nvSpPr>
        <dsp:cNvPr id="0" name=""/>
        <dsp:cNvSpPr/>
      </dsp:nvSpPr>
      <dsp:spPr>
        <a:xfrm>
          <a:off x="4240268" y="98948"/>
          <a:ext cx="2973382" cy="59836"/>
        </a:xfrm>
        <a:prstGeom prst="rect">
          <a:avLst/>
        </a:prstGeom>
        <a:solidFill>
          <a:schemeClr val="accent5">
            <a:hueOff val="-4827531"/>
            <a:satOff val="-12442"/>
            <a:lumOff val="-8404"/>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9E322BD-DD5B-4F90-995D-73EDE66154F7}">
      <dsp:nvSpPr>
        <dsp:cNvPr id="0" name=""/>
        <dsp:cNvSpPr/>
      </dsp:nvSpPr>
      <dsp:spPr>
        <a:xfrm>
          <a:off x="3037042" y="31105"/>
          <a:ext cx="2791248" cy="398912"/>
        </a:xfrm>
        <a:prstGeom prst="roundRect">
          <a:avLst>
            <a:gd name="adj" fmla="val 10000"/>
          </a:avLst>
        </a:prstGeom>
        <a:gradFill rotWithShape="0">
          <a:gsLst>
            <a:gs pos="0">
              <a:schemeClr val="accent5">
                <a:hueOff val="-4224089"/>
                <a:satOff val="-10887"/>
                <a:lumOff val="-7353"/>
                <a:alphaOff val="0"/>
                <a:satMod val="103000"/>
                <a:lumMod val="102000"/>
                <a:tint val="94000"/>
              </a:schemeClr>
            </a:gs>
            <a:gs pos="50000">
              <a:schemeClr val="accent5">
                <a:hueOff val="-4224089"/>
                <a:satOff val="-10887"/>
                <a:lumOff val="-7353"/>
                <a:alphaOff val="0"/>
                <a:satMod val="110000"/>
                <a:lumMod val="100000"/>
                <a:shade val="100000"/>
              </a:schemeClr>
            </a:gs>
            <a:gs pos="100000">
              <a:schemeClr val="accent5">
                <a:hueOff val="-4224089"/>
                <a:satOff val="-10887"/>
                <a:lumOff val="-73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b="1" kern="1200" dirty="0" smtClean="0">
              <a:solidFill>
                <a:schemeClr val="tx1"/>
              </a:solidFill>
            </a:rPr>
            <a:t>Curaţi</a:t>
          </a:r>
          <a:endParaRPr lang="es-ES" sz="2000" b="1" kern="1200" dirty="0">
            <a:solidFill>
              <a:schemeClr val="tx1"/>
            </a:solidFill>
          </a:endParaRPr>
        </a:p>
      </dsp:txBody>
      <dsp:txXfrm>
        <a:off x="3037042" y="31105"/>
        <a:ext cx="2791248" cy="398912"/>
      </dsp:txXfrm>
    </dsp:sp>
    <dsp:sp modelId="{E38C845E-6174-4722-BE7E-C432CD97F435}">
      <dsp:nvSpPr>
        <dsp:cNvPr id="0" name=""/>
        <dsp:cNvSpPr/>
      </dsp:nvSpPr>
      <dsp:spPr>
        <a:xfrm rot="5400000">
          <a:off x="6922703" y="396955"/>
          <a:ext cx="593298" cy="59836"/>
        </a:xfrm>
        <a:prstGeom prst="rect">
          <a:avLst/>
        </a:prstGeom>
        <a:solidFill>
          <a:schemeClr val="accent5">
            <a:hueOff val="-5793037"/>
            <a:satOff val="-14931"/>
            <a:lumOff val="-10084"/>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FDBF0E5-130B-429F-8106-46DF9477B8DA}">
      <dsp:nvSpPr>
        <dsp:cNvPr id="0" name=""/>
        <dsp:cNvSpPr/>
      </dsp:nvSpPr>
      <dsp:spPr>
        <a:xfrm>
          <a:off x="6021826" y="31105"/>
          <a:ext cx="2791248" cy="398912"/>
        </a:xfrm>
        <a:prstGeom prst="roundRect">
          <a:avLst>
            <a:gd name="adj" fmla="val 10000"/>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b="1" kern="1200" dirty="0">
              <a:solidFill>
                <a:schemeClr val="tx1"/>
              </a:solidFill>
            </a:rPr>
            <a:t>Împăciuitori</a:t>
          </a:r>
          <a:endParaRPr lang="es-ES" sz="2000" b="1" kern="1200" dirty="0">
            <a:solidFill>
              <a:schemeClr val="tx1"/>
            </a:solidFill>
          </a:endParaRPr>
        </a:p>
      </dsp:txBody>
      <dsp:txXfrm>
        <a:off x="6021826" y="31105"/>
        <a:ext cx="2791248" cy="398912"/>
      </dsp:txXfrm>
    </dsp:sp>
    <dsp:sp modelId="{E822DDF6-4E39-44F4-936F-240A6032E6B6}">
      <dsp:nvSpPr>
        <dsp:cNvPr id="0" name=""/>
        <dsp:cNvSpPr/>
      </dsp:nvSpPr>
      <dsp:spPr>
        <a:xfrm rot="5400000">
          <a:off x="6953154" y="962519"/>
          <a:ext cx="532396" cy="59836"/>
        </a:xfrm>
        <a:prstGeom prst="rect">
          <a:avLst/>
        </a:prstGeom>
        <a:solidFill>
          <a:schemeClr val="accent5">
            <a:hueOff val="-6758543"/>
            <a:satOff val="-17419"/>
            <a:lumOff val="-11765"/>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94E1530-5037-4E72-8781-173B2E9DF3B3}">
      <dsp:nvSpPr>
        <dsp:cNvPr id="0" name=""/>
        <dsp:cNvSpPr/>
      </dsp:nvSpPr>
      <dsp:spPr>
        <a:xfrm>
          <a:off x="6021826" y="627119"/>
          <a:ext cx="2791248" cy="398912"/>
        </a:xfrm>
        <a:prstGeom prst="roundRect">
          <a:avLst>
            <a:gd name="adj" fmla="val 10000"/>
          </a:avLst>
        </a:prstGeom>
        <a:gradFill rotWithShape="0">
          <a:gsLst>
            <a:gs pos="0">
              <a:schemeClr val="accent5">
                <a:hueOff val="-5913725"/>
                <a:satOff val="-15242"/>
                <a:lumOff val="-10294"/>
                <a:alphaOff val="0"/>
                <a:satMod val="103000"/>
                <a:lumMod val="102000"/>
                <a:tint val="94000"/>
              </a:schemeClr>
            </a:gs>
            <a:gs pos="50000">
              <a:schemeClr val="accent5">
                <a:hueOff val="-5913725"/>
                <a:satOff val="-15242"/>
                <a:lumOff val="-10294"/>
                <a:alphaOff val="0"/>
                <a:satMod val="110000"/>
                <a:lumMod val="100000"/>
                <a:shade val="100000"/>
              </a:schemeClr>
            </a:gs>
            <a:gs pos="100000">
              <a:schemeClr val="accent5">
                <a:hueOff val="-5913725"/>
                <a:satOff val="-15242"/>
                <a:lumOff val="-1029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b="1" kern="1200" dirty="0" smtClean="0">
              <a:solidFill>
                <a:schemeClr val="tx1"/>
              </a:solidFill>
            </a:rPr>
            <a:t>Curaţi</a:t>
          </a:r>
          <a:endParaRPr lang="es-ES" sz="2000" kern="1200" dirty="0">
            <a:solidFill>
              <a:schemeClr val="tx1"/>
            </a:solidFill>
          </a:endParaRPr>
        </a:p>
      </dsp:txBody>
      <dsp:txXfrm>
        <a:off x="6021826" y="627119"/>
        <a:ext cx="2791248" cy="398912"/>
      </dsp:txXfrm>
    </dsp:sp>
    <dsp:sp modelId="{870C4368-14BF-40D7-A0F3-DE7D1E560C1D}">
      <dsp:nvSpPr>
        <dsp:cNvPr id="0" name=""/>
        <dsp:cNvSpPr/>
      </dsp:nvSpPr>
      <dsp:spPr>
        <a:xfrm>
          <a:off x="6021826" y="1162232"/>
          <a:ext cx="2791248" cy="398912"/>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b="1" kern="1200" dirty="0" smtClean="0">
              <a:solidFill>
                <a:schemeClr val="tx1"/>
              </a:solidFill>
            </a:rPr>
            <a:t>Determinaţi</a:t>
          </a:r>
          <a:endParaRPr lang="es-ES" sz="2000" kern="1200" dirty="0">
            <a:solidFill>
              <a:schemeClr val="tx1"/>
            </a:solidFill>
          </a:endParaRPr>
        </a:p>
      </dsp:txBody>
      <dsp:txXfrm>
        <a:off x="6021826" y="1162232"/>
        <a:ext cx="2791248" cy="3989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07BF575-A6A8-43C9-9630-9CA42D97F408}" type="datetimeFigureOut">
              <a:rPr lang="es-ES" smtClean="0"/>
              <a:pPr/>
              <a:t>23/11/2020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ED2FDF3-440C-4B95-8B4E-67A56DD1AC93}" type="slidenum">
              <a:rPr lang="es-ES" smtClean="0"/>
              <a:pPr/>
              <a:t>‹#›</a:t>
            </a:fld>
            <a:endParaRPr lang="es-ES"/>
          </a:p>
        </p:txBody>
      </p:sp>
    </p:spTree>
    <p:extLst>
      <p:ext uri="{BB962C8B-B14F-4D97-AF65-F5344CB8AC3E}">
        <p14:creationId xmlns="" xmlns:p14="http://schemas.microsoft.com/office/powerpoint/2010/main" val="42808920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7BF575-A6A8-43C9-9630-9CA42D97F408}" type="datetimeFigureOut">
              <a:rPr lang="es-ES" smtClean="0"/>
              <a:pPr/>
              <a:t>23/11/2020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ED2FDF3-440C-4B95-8B4E-67A56DD1AC93}" type="slidenum">
              <a:rPr lang="es-ES" smtClean="0"/>
              <a:pPr/>
              <a:t>‹#›</a:t>
            </a:fld>
            <a:endParaRPr lang="es-ES"/>
          </a:p>
        </p:txBody>
      </p:sp>
    </p:spTree>
    <p:extLst>
      <p:ext uri="{BB962C8B-B14F-4D97-AF65-F5344CB8AC3E}">
        <p14:creationId xmlns="" xmlns:p14="http://schemas.microsoft.com/office/powerpoint/2010/main" val="35782821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7BF575-A6A8-43C9-9630-9CA42D97F408}" type="datetimeFigureOut">
              <a:rPr lang="es-ES" smtClean="0"/>
              <a:pPr/>
              <a:t>23/11/2020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ED2FDF3-440C-4B95-8B4E-67A56DD1AC93}" type="slidenum">
              <a:rPr lang="es-ES" smtClean="0"/>
              <a:pPr/>
              <a:t>‹#›</a:t>
            </a:fld>
            <a:endParaRPr lang="es-ES"/>
          </a:p>
        </p:txBody>
      </p:sp>
    </p:spTree>
    <p:extLst>
      <p:ext uri="{BB962C8B-B14F-4D97-AF65-F5344CB8AC3E}">
        <p14:creationId xmlns="" xmlns:p14="http://schemas.microsoft.com/office/powerpoint/2010/main" val="10650591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287B210D-8AE6-408D-8ECF-38EA9C9AE374}"/>
              </a:ext>
            </a:extLst>
          </p:cNvPr>
          <p:cNvSpPr>
            <a:spLocks noGrp="1"/>
          </p:cNvSpPr>
          <p:nvPr>
            <p:ph type="dt" sz="half" idx="10"/>
          </p:nvPr>
        </p:nvSpPr>
        <p:spPr/>
        <p:txBody>
          <a:bodyPr/>
          <a:lstStyle/>
          <a:p>
            <a:fld id="{EC6F1BEE-7C50-4E72-9B18-F17782EBF0A7}" type="datetimeFigureOut">
              <a:rPr lang="es-ES" smtClean="0">
                <a:solidFill>
                  <a:prstClr val="black">
                    <a:tint val="75000"/>
                  </a:prstClr>
                </a:solidFill>
              </a:rPr>
              <a:pPr/>
              <a:t>23/11/2020</a:t>
            </a:fld>
            <a:endParaRPr lang="es-ES">
              <a:solidFill>
                <a:prstClr val="black">
                  <a:tint val="75000"/>
                </a:prstClr>
              </a:solidFill>
            </a:endParaRPr>
          </a:p>
        </p:txBody>
      </p:sp>
      <p:sp>
        <p:nvSpPr>
          <p:cNvPr id="3" name="Marcador de pie de página 2">
            <a:extLst>
              <a:ext uri="{FF2B5EF4-FFF2-40B4-BE49-F238E27FC236}">
                <a16:creationId xmlns:a16="http://schemas.microsoft.com/office/drawing/2014/main" xmlns="" id="{86F22393-5EEE-45BB-8F2C-30069DA9C26F}"/>
              </a:ext>
            </a:extLst>
          </p:cNvPr>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ABB9F584-7426-4097-BBFE-B8A00AFC48BF}"/>
              </a:ext>
            </a:extLst>
          </p:cNvPr>
          <p:cNvSpPr>
            <a:spLocks noGrp="1"/>
          </p:cNvSpPr>
          <p:nvPr>
            <p:ph type="sldNum" sz="quarter" idx="12"/>
          </p:nvPr>
        </p:nvSpPr>
        <p:spPr/>
        <p:txBody>
          <a:bodyPr/>
          <a:lstStyle/>
          <a:p>
            <a:fld id="{711941F5-E718-471E-8236-9706D7A049A7}"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439411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7BF575-A6A8-43C9-9630-9CA42D97F408}" type="datetimeFigureOut">
              <a:rPr lang="es-ES" smtClean="0"/>
              <a:pPr/>
              <a:t>23/11/2020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ED2FDF3-440C-4B95-8B4E-67A56DD1AC93}" type="slidenum">
              <a:rPr lang="es-ES" smtClean="0"/>
              <a:pPr/>
              <a:t>‹#›</a:t>
            </a:fld>
            <a:endParaRPr lang="es-ES"/>
          </a:p>
        </p:txBody>
      </p:sp>
    </p:spTree>
    <p:extLst>
      <p:ext uri="{BB962C8B-B14F-4D97-AF65-F5344CB8AC3E}">
        <p14:creationId xmlns="" xmlns:p14="http://schemas.microsoft.com/office/powerpoint/2010/main" val="24423218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07BF575-A6A8-43C9-9630-9CA42D97F408}" type="datetimeFigureOut">
              <a:rPr lang="es-ES" smtClean="0"/>
              <a:pPr/>
              <a:t>23/11/2020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ED2FDF3-440C-4B95-8B4E-67A56DD1AC93}" type="slidenum">
              <a:rPr lang="es-ES" smtClean="0"/>
              <a:pPr/>
              <a:t>‹#›</a:t>
            </a:fld>
            <a:endParaRPr lang="es-ES"/>
          </a:p>
        </p:txBody>
      </p:sp>
    </p:spTree>
    <p:extLst>
      <p:ext uri="{BB962C8B-B14F-4D97-AF65-F5344CB8AC3E}">
        <p14:creationId xmlns="" xmlns:p14="http://schemas.microsoft.com/office/powerpoint/2010/main" val="17639312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07BF575-A6A8-43C9-9630-9CA42D97F408}" type="datetimeFigureOut">
              <a:rPr lang="es-ES" smtClean="0"/>
              <a:pPr/>
              <a:t>23/11/2020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ED2FDF3-440C-4B95-8B4E-67A56DD1AC93}" type="slidenum">
              <a:rPr lang="es-ES" smtClean="0"/>
              <a:pPr/>
              <a:t>‹#›</a:t>
            </a:fld>
            <a:endParaRPr lang="es-ES"/>
          </a:p>
        </p:txBody>
      </p:sp>
    </p:spTree>
    <p:extLst>
      <p:ext uri="{BB962C8B-B14F-4D97-AF65-F5344CB8AC3E}">
        <p14:creationId xmlns="" xmlns:p14="http://schemas.microsoft.com/office/powerpoint/2010/main" val="28867359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07BF575-A6A8-43C9-9630-9CA42D97F408}" type="datetimeFigureOut">
              <a:rPr lang="es-ES" smtClean="0"/>
              <a:pPr/>
              <a:t>23/11/2020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ED2FDF3-440C-4B95-8B4E-67A56DD1AC93}" type="slidenum">
              <a:rPr lang="es-ES" smtClean="0"/>
              <a:pPr/>
              <a:t>‹#›</a:t>
            </a:fld>
            <a:endParaRPr lang="es-ES"/>
          </a:p>
        </p:txBody>
      </p:sp>
    </p:spTree>
    <p:extLst>
      <p:ext uri="{BB962C8B-B14F-4D97-AF65-F5344CB8AC3E}">
        <p14:creationId xmlns="" xmlns:p14="http://schemas.microsoft.com/office/powerpoint/2010/main" val="35222900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07BF575-A6A8-43C9-9630-9CA42D97F408}" type="datetimeFigureOut">
              <a:rPr lang="es-ES" smtClean="0"/>
              <a:pPr/>
              <a:t>23/11/2020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ED2FDF3-440C-4B95-8B4E-67A56DD1AC93}" type="slidenum">
              <a:rPr lang="es-ES" smtClean="0"/>
              <a:pPr/>
              <a:t>‹#›</a:t>
            </a:fld>
            <a:endParaRPr lang="es-ES"/>
          </a:p>
        </p:txBody>
      </p:sp>
    </p:spTree>
    <p:extLst>
      <p:ext uri="{BB962C8B-B14F-4D97-AF65-F5344CB8AC3E}">
        <p14:creationId xmlns="" xmlns:p14="http://schemas.microsoft.com/office/powerpoint/2010/main" val="25974664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BF575-A6A8-43C9-9630-9CA42D97F408}" type="datetimeFigureOut">
              <a:rPr lang="es-ES" smtClean="0"/>
              <a:pPr/>
              <a:t>23/11/2020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ED2FDF3-440C-4B95-8B4E-67A56DD1AC93}" type="slidenum">
              <a:rPr lang="es-ES" smtClean="0"/>
              <a:pPr/>
              <a:t>‹#›</a:t>
            </a:fld>
            <a:endParaRPr lang="es-ES"/>
          </a:p>
        </p:txBody>
      </p:sp>
    </p:spTree>
    <p:extLst>
      <p:ext uri="{BB962C8B-B14F-4D97-AF65-F5344CB8AC3E}">
        <p14:creationId xmlns="" xmlns:p14="http://schemas.microsoft.com/office/powerpoint/2010/main" val="29954101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07BF575-A6A8-43C9-9630-9CA42D97F408}" type="datetimeFigureOut">
              <a:rPr lang="es-ES" smtClean="0"/>
              <a:pPr/>
              <a:t>23/11/2020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ED2FDF3-440C-4B95-8B4E-67A56DD1AC93}" type="slidenum">
              <a:rPr lang="es-ES" smtClean="0"/>
              <a:pPr/>
              <a:t>‹#›</a:t>
            </a:fld>
            <a:endParaRPr lang="es-ES"/>
          </a:p>
        </p:txBody>
      </p:sp>
    </p:spTree>
    <p:extLst>
      <p:ext uri="{BB962C8B-B14F-4D97-AF65-F5344CB8AC3E}">
        <p14:creationId xmlns="" xmlns:p14="http://schemas.microsoft.com/office/powerpoint/2010/main" val="16886866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07BF575-A6A8-43C9-9630-9CA42D97F408}" type="datetimeFigureOut">
              <a:rPr lang="es-ES" smtClean="0"/>
              <a:pPr/>
              <a:t>23/11/2020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ED2FDF3-440C-4B95-8B4E-67A56DD1AC93}" type="slidenum">
              <a:rPr lang="es-ES" smtClean="0"/>
              <a:pPr/>
              <a:t>‹#›</a:t>
            </a:fld>
            <a:endParaRPr lang="es-ES"/>
          </a:p>
        </p:txBody>
      </p:sp>
    </p:spTree>
    <p:extLst>
      <p:ext uri="{BB962C8B-B14F-4D97-AF65-F5344CB8AC3E}">
        <p14:creationId xmlns="" xmlns:p14="http://schemas.microsoft.com/office/powerpoint/2010/main" val="2127601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BF575-A6A8-43C9-9630-9CA42D97F408}" type="datetimeFigureOut">
              <a:rPr lang="es-ES" smtClean="0"/>
              <a:pPr/>
              <a:t>23/11/2020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D2FDF3-440C-4B95-8B4E-67A56DD1AC93}" type="slidenum">
              <a:rPr lang="es-ES" smtClean="0"/>
              <a:pPr/>
              <a:t>‹#›</a:t>
            </a:fld>
            <a:endParaRPr lang="es-ES"/>
          </a:p>
        </p:txBody>
      </p:sp>
    </p:spTree>
    <p:extLst>
      <p:ext uri="{BB962C8B-B14F-4D97-AF65-F5344CB8AC3E}">
        <p14:creationId xmlns="" xmlns:p14="http://schemas.microsoft.com/office/powerpoint/2010/main" val="4048910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9CEBAED3-533B-4A4C-8D17-5641B21E1DA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B35F65FF-6128-49ED-BC39-06B52D47EF1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AC6BB141-E2B3-4959-9C92-25785A8D3AD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EC6F1BEE-7C50-4E72-9B18-F17782EBF0A7}" type="datetimeFigureOut">
              <a:rPr lang="es-ES" smtClean="0">
                <a:solidFill>
                  <a:prstClr val="black">
                    <a:tint val="75000"/>
                  </a:prstClr>
                </a:solidFill>
              </a:rPr>
              <a:pPr defTabSz="914400"/>
              <a:t>23/11/2020</a:t>
            </a:fld>
            <a:endParaRPr lang="es-ES">
              <a:solidFill>
                <a:prstClr val="black">
                  <a:tint val="75000"/>
                </a:prstClr>
              </a:solidFill>
            </a:endParaRPr>
          </a:p>
        </p:txBody>
      </p:sp>
      <p:sp>
        <p:nvSpPr>
          <p:cNvPr id="5" name="Marcador de pie de página 4">
            <a:extLst>
              <a:ext uri="{FF2B5EF4-FFF2-40B4-BE49-F238E27FC236}">
                <a16:creationId xmlns:a16="http://schemas.microsoft.com/office/drawing/2014/main" xmlns="" id="{B95B44C1-1519-424A-B5D7-1720F60CE05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s-ES">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6733778D-D75D-4925-846C-D8D76415311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711941F5-E718-471E-8236-9706D7A049A7}" type="slidenum">
              <a:rPr lang="es-ES" smtClean="0">
                <a:solidFill>
                  <a:prstClr val="black">
                    <a:tint val="75000"/>
                  </a:prstClr>
                </a:solidFill>
              </a:rPr>
              <a:pPr defTabSz="914400"/>
              <a:t>‹#›</a:t>
            </a:fld>
            <a:endParaRPr lang="es-ES">
              <a:solidFill>
                <a:prstClr val="black">
                  <a:tint val="75000"/>
                </a:prstClr>
              </a:solidFill>
            </a:endParaRPr>
          </a:p>
        </p:txBody>
      </p:sp>
    </p:spTree>
    <p:extLst>
      <p:ext uri="{BB962C8B-B14F-4D97-AF65-F5344CB8AC3E}">
        <p14:creationId xmlns:p14="http://schemas.microsoft.com/office/powerpoint/2010/main" xmlns="" val="296036712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9.png"/><Relationship Id="rId5" Type="http://schemas.openxmlformats.org/officeDocument/2006/relationships/diagramQuickStyle" Target="../diagrams/quickStyle1.xml"/><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image" Target="../media/image7.jpe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png"/><Relationship Id="rId7" Type="http://schemas.openxmlformats.org/officeDocument/2006/relationships/diagramColors" Target="../diagrams/colors2.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1.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jpeg"/><Relationship Id="rId5" Type="http://schemas.microsoft.com/office/2007/relationships/hdphoto" Target="../media/hdphoto2.wdp"/><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86295E7F-EA66-480B-B001-C8BE7CD619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40030" y="4892040"/>
            <a:ext cx="8661654"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 xmlns:a16="http://schemas.microsoft.com/office/drawing/2014/main" id="{FF86346E-1BFC-45D1-ABBB-366C1409C831}"/>
              </a:ext>
            </a:extLst>
          </p:cNvPr>
          <p:cNvSpPr txBox="1"/>
          <p:nvPr/>
        </p:nvSpPr>
        <p:spPr>
          <a:xfrm>
            <a:off x="1470210" y="4929992"/>
            <a:ext cx="4682393" cy="1588127"/>
          </a:xfrm>
          <a:prstGeom prst="rect">
            <a:avLst/>
          </a:prstGeom>
        </p:spPr>
        <p:txBody>
          <a:bodyPr vert="horz" wrap="square" lIns="91440" tIns="45720" rIns="91440" bIns="45720" rtlCol="0" anchor="ctr">
            <a:spAutoFit/>
          </a:bodyPr>
          <a:lstStyle/>
          <a:p>
            <a:pPr algn="r" defTabSz="914400">
              <a:lnSpc>
                <a:spcPct val="90000"/>
              </a:lnSpc>
              <a:spcBef>
                <a:spcPct val="0"/>
              </a:spcBef>
              <a:spcAft>
                <a:spcPts val="600"/>
              </a:spcAft>
            </a:pPr>
            <a:r>
              <a:rPr lang="ro-RO" sz="5400" b="1" spc="50" smtClean="0">
                <a:ln w="0"/>
                <a:solidFill>
                  <a:schemeClr val="bg1"/>
                </a:solidFill>
                <a:effectLst>
                  <a:innerShdw blurRad="63500" dist="50800" dir="13500000">
                    <a:srgbClr val="000000">
                      <a:alpha val="50000"/>
                    </a:srgbClr>
                  </a:innerShdw>
                </a:effectLst>
                <a:latin typeface="+mj-lt"/>
                <a:ea typeface="+mj-ea"/>
                <a:cs typeface="+mj-cs"/>
              </a:rPr>
              <a:t>BISERICA ŞI EDUCAŢIA</a:t>
            </a:r>
            <a:endParaRPr lang="ro-RO" sz="5400" b="1" spc="50">
              <a:ln w="0"/>
              <a:solidFill>
                <a:schemeClr val="bg1"/>
              </a:solidFill>
              <a:effectLst>
                <a:innerShdw blurRad="63500" dist="50800" dir="13500000">
                  <a:srgbClr val="000000">
                    <a:alpha val="50000"/>
                  </a:srgbClr>
                </a:innerShdw>
              </a:effectLst>
              <a:latin typeface="+mj-lt"/>
              <a:ea typeface="+mj-ea"/>
              <a:cs typeface="+mj-cs"/>
            </a:endParaRPr>
          </a:p>
        </p:txBody>
      </p:sp>
      <p:pic>
        <p:nvPicPr>
          <p:cNvPr id="3" name="Imagen 2">
            <a:extLst>
              <a:ext uri="{FF2B5EF4-FFF2-40B4-BE49-F238E27FC236}">
                <a16:creationId xmlns="" xmlns:a16="http://schemas.microsoft.com/office/drawing/2014/main" id="{61AE6507-102E-456F-96BA-B22FD131C165}"/>
              </a:ext>
            </a:extLst>
          </p:cNvPr>
          <p:cNvPicPr>
            <a:picLocks noChangeAspect="1"/>
          </p:cNvPicPr>
          <p:nvPr/>
        </p:nvPicPr>
        <p:blipFill>
          <a:blip r:embed="rId2" cstate="print">
            <a:extLst>
              <a:ext uri="{28A0092B-C50C-407E-A947-70E740481C1C}">
                <a14:useLocalDpi xmlns="" xmlns:a14="http://schemas.microsoft.com/office/drawing/2010/main"/>
              </a:ext>
            </a:extLst>
          </a:blip>
          <a:srcRect/>
          <a:stretch/>
        </p:blipFill>
        <p:spPr>
          <a:xfrm>
            <a:off x="240030" y="320040"/>
            <a:ext cx="8661654" cy="4462272"/>
          </a:xfrm>
          <a:prstGeom prst="rect">
            <a:avLst/>
          </a:prstGeom>
        </p:spPr>
      </p:pic>
      <p:cxnSp>
        <p:nvCxnSpPr>
          <p:cNvPr id="12" name="Straight Connector 11">
            <a:extLst>
              <a:ext uri="{FF2B5EF4-FFF2-40B4-BE49-F238E27FC236}">
                <a16:creationId xmlns="" xmlns:a16="http://schemas.microsoft.com/office/drawing/2014/main" id="{E126E481-B945-4179-BD79-05E96E9B29E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 xmlns:a16="http://schemas.microsoft.com/office/drawing/2014/main" id="{6E38747B-E025-4855-A065-1B801781FEFC}"/>
              </a:ext>
            </a:extLst>
          </p:cNvPr>
          <p:cNvSpPr txBox="1"/>
          <p:nvPr/>
        </p:nvSpPr>
        <p:spPr>
          <a:xfrm>
            <a:off x="6385392" y="5391834"/>
            <a:ext cx="2421033" cy="723275"/>
          </a:xfrm>
          <a:prstGeom prst="rect">
            <a:avLst/>
          </a:prstGeom>
          <a:noFill/>
        </p:spPr>
        <p:txBody>
          <a:bodyPr wrap="square" rtlCol="0">
            <a:spAutoFit/>
          </a:bodyPr>
          <a:lstStyle/>
          <a:p>
            <a:pPr>
              <a:spcAft>
                <a:spcPts val="600"/>
              </a:spcAft>
            </a:pPr>
            <a:r>
              <a:rPr lang="ro-RO" b="1" smtClean="0">
                <a:solidFill>
                  <a:schemeClr val="bg1">
                    <a:lumMod val="65000"/>
                  </a:schemeClr>
                </a:solidFill>
              </a:rPr>
              <a:t>Studiul 9 pentru </a:t>
            </a:r>
          </a:p>
          <a:p>
            <a:pPr>
              <a:spcAft>
                <a:spcPts val="600"/>
              </a:spcAft>
            </a:pPr>
            <a:r>
              <a:rPr lang="ro-RO" b="1" smtClean="0">
                <a:solidFill>
                  <a:schemeClr val="bg1">
                    <a:lumMod val="65000"/>
                  </a:schemeClr>
                </a:solidFill>
              </a:rPr>
              <a:t>28 noiembrie 2020</a:t>
            </a:r>
            <a:endParaRPr lang="ro-RO" b="1">
              <a:solidFill>
                <a:schemeClr val="bg1">
                  <a:lumMod val="65000"/>
                </a:schemeClr>
              </a:solidFill>
            </a:endParaRPr>
          </a:p>
        </p:txBody>
      </p:sp>
      <p:pic>
        <p:nvPicPr>
          <p:cNvPr id="7" name="Imagen 6">
            <a:extLst>
              <a:ext uri="{FF2B5EF4-FFF2-40B4-BE49-F238E27FC236}">
                <a16:creationId xmlns="" xmlns:a16="http://schemas.microsoft.com/office/drawing/2014/main" id="{E930A491-7BB5-4160-87C7-FF6059DDFA51}"/>
              </a:ext>
            </a:extLst>
          </p:cNvPr>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337574" y="4989372"/>
            <a:ext cx="1132637" cy="1456248"/>
          </a:xfrm>
          <a:prstGeom prst="rect">
            <a:avLst/>
          </a:prstGeom>
          <a:effectLst>
            <a:softEdge rad="50800"/>
          </a:effectLst>
        </p:spPr>
      </p:pic>
    </p:spTree>
    <p:extLst>
      <p:ext uri="{BB962C8B-B14F-4D97-AF65-F5344CB8AC3E}">
        <p14:creationId xmlns="" xmlns:p14="http://schemas.microsoft.com/office/powerpoint/2010/main" val="18209850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F4FEC12A-AADF-463F-9FF8-BCF68FAE1535}"/>
              </a:ext>
            </a:extLst>
          </p:cNvPr>
          <p:cNvSpPr txBox="1"/>
          <p:nvPr/>
        </p:nvSpPr>
        <p:spPr>
          <a:xfrm>
            <a:off x="748937" y="1560514"/>
            <a:ext cx="7846423" cy="4555093"/>
          </a:xfrm>
          <a:prstGeom prst="rect">
            <a:avLst/>
          </a:prstGeom>
          <a:noFill/>
        </p:spPr>
        <p:txBody>
          <a:bodyPr wrap="square">
            <a:spAutoFit/>
          </a:bodyPr>
          <a:lstStyle/>
          <a:p>
            <a:pPr>
              <a:spcBef>
                <a:spcPts val="600"/>
              </a:spcBef>
            </a:pPr>
            <a:r>
              <a:rPr lang="ro-RO" sz="2400" dirty="0" smtClean="0">
                <a:latin typeface="Arial Black" panose="020B0A04020102020204" pitchFamily="34" charset="0"/>
              </a:rPr>
              <a:t>„Noi </a:t>
            </a:r>
            <a:r>
              <a:rPr lang="ro-RO" sz="2400" dirty="0">
                <a:latin typeface="Arial Black" panose="020B0A04020102020204" pitchFamily="34" charset="0"/>
              </a:rPr>
              <a:t>putem pretinde a fi </a:t>
            </a:r>
            <a:r>
              <a:rPr lang="ro-RO" sz="2400" dirty="0" smtClean="0">
                <a:latin typeface="Arial Black" panose="020B0A04020102020204" pitchFamily="34" charset="0"/>
              </a:rPr>
              <a:t>urmaşi </a:t>
            </a:r>
            <a:r>
              <a:rPr lang="ro-RO" sz="2400" dirty="0">
                <a:latin typeface="Arial Black" panose="020B0A04020102020204" pitchFamily="34" charset="0"/>
              </a:rPr>
              <a:t>ai Domnului Hristos, putem </a:t>
            </a:r>
            <a:r>
              <a:rPr lang="ro-RO" sz="2400" dirty="0" smtClean="0">
                <a:latin typeface="Arial Black" panose="020B0A04020102020204" pitchFamily="34" charset="0"/>
              </a:rPr>
              <a:t>susţine </a:t>
            </a:r>
            <a:r>
              <a:rPr lang="ro-RO" sz="2400" dirty="0">
                <a:latin typeface="Arial Black" panose="020B0A04020102020204" pitchFamily="34" charset="0"/>
              </a:rPr>
              <a:t>a crede tot adevărul cuprins în Cuvântul lui Dumnezeu dar faptul acesta nu va aduce nici un bine aproapelui nostru, dacă </a:t>
            </a:r>
            <a:r>
              <a:rPr lang="ro-RO" sz="2400" dirty="0" smtClean="0">
                <a:latin typeface="Arial Black" panose="020B0A04020102020204" pitchFamily="34" charset="0"/>
              </a:rPr>
              <a:t>credinţa </a:t>
            </a:r>
            <a:r>
              <a:rPr lang="ro-RO" sz="2400" dirty="0">
                <a:latin typeface="Arial Black" panose="020B0A04020102020204" pitchFamily="34" charset="0"/>
              </a:rPr>
              <a:t>nu este adusă, nu este trăită în </a:t>
            </a:r>
            <a:r>
              <a:rPr lang="ro-RO" sz="2400" dirty="0" smtClean="0">
                <a:latin typeface="Arial Black" panose="020B0A04020102020204" pitchFamily="34" charset="0"/>
              </a:rPr>
              <a:t>viaţa </a:t>
            </a:r>
            <a:r>
              <a:rPr lang="ro-RO" sz="2400" dirty="0">
                <a:latin typeface="Arial Black" panose="020B0A04020102020204" pitchFamily="34" charset="0"/>
              </a:rPr>
              <a:t>noastră zilnică. Mărturisirea noastră poate fi tot atât de înaltă ca </a:t>
            </a:r>
            <a:r>
              <a:rPr lang="ro-RO" sz="2400" dirty="0" smtClean="0">
                <a:latin typeface="Arial Black" panose="020B0A04020102020204" pitchFamily="34" charset="0"/>
              </a:rPr>
              <a:t>şi </a:t>
            </a:r>
            <a:r>
              <a:rPr lang="ro-RO" sz="2400" dirty="0">
                <a:latin typeface="Arial Black" panose="020B0A04020102020204" pitchFamily="34" charset="0"/>
              </a:rPr>
              <a:t>cerurile, dar ea nu ne va mântui nici pe noi </a:t>
            </a:r>
            <a:r>
              <a:rPr lang="ro-RO" sz="2400" dirty="0" smtClean="0">
                <a:latin typeface="Arial Black" panose="020B0A04020102020204" pitchFamily="34" charset="0"/>
              </a:rPr>
              <a:t>şi </a:t>
            </a:r>
            <a:r>
              <a:rPr lang="ro-RO" sz="2400" dirty="0">
                <a:latin typeface="Arial Black" panose="020B0A04020102020204" pitchFamily="34" charset="0"/>
              </a:rPr>
              <a:t>nici pe aproapele nostru, dacă nu suntem cu adevărat </a:t>
            </a:r>
            <a:r>
              <a:rPr lang="ro-RO" sz="2400" dirty="0" smtClean="0">
                <a:latin typeface="Arial Black" panose="020B0A04020102020204" pitchFamily="34" charset="0"/>
              </a:rPr>
              <a:t>creştini</a:t>
            </a:r>
            <a:r>
              <a:rPr lang="ro-RO" sz="2400" dirty="0">
                <a:latin typeface="Arial Black" panose="020B0A04020102020204" pitchFamily="34" charset="0"/>
              </a:rPr>
              <a:t>. Un exemplu bun, drept, va face mai mult pentru binele omenirii, decât toate mărturisirile noastre</a:t>
            </a:r>
            <a:r>
              <a:rPr lang="ro-RO" sz="2400" dirty="0" smtClean="0">
                <a:latin typeface="Arial Black" panose="020B0A04020102020204" pitchFamily="34" charset="0"/>
              </a:rPr>
              <a:t>.”</a:t>
            </a:r>
            <a:endParaRPr lang="ro-RO" sz="2400" dirty="0">
              <a:latin typeface="Arial Black" panose="020B0A04020102020204" pitchFamily="34" charset="0"/>
            </a:endParaRPr>
          </a:p>
        </p:txBody>
      </p:sp>
      <p:sp>
        <p:nvSpPr>
          <p:cNvPr id="4" name="CuadroTexto 3">
            <a:extLst>
              <a:ext uri="{FF2B5EF4-FFF2-40B4-BE49-F238E27FC236}">
                <a16:creationId xmlns="" xmlns:a16="http://schemas.microsoft.com/office/drawing/2014/main" id="{1346E9BC-97A8-4753-A6F8-502BE6914600}"/>
              </a:ext>
            </a:extLst>
          </p:cNvPr>
          <p:cNvSpPr txBox="1"/>
          <p:nvPr/>
        </p:nvSpPr>
        <p:spPr>
          <a:xfrm>
            <a:off x="2854941" y="5921639"/>
            <a:ext cx="5740419" cy="369332"/>
          </a:xfrm>
          <a:prstGeom prst="rect">
            <a:avLst/>
          </a:prstGeom>
          <a:noFill/>
        </p:spPr>
        <p:txBody>
          <a:bodyPr wrap="none" rtlCol="0">
            <a:spAutoFit/>
          </a:bodyPr>
          <a:lstStyle/>
          <a:p>
            <a:pPr algn="r"/>
            <a:r>
              <a:rPr lang="ro-RO" b="1" dirty="0" err="1" smtClean="0"/>
              <a:t>E.G.W</a:t>
            </a:r>
            <a:r>
              <a:rPr lang="ro-RO" b="1" dirty="0" smtClean="0"/>
              <a:t>. (Parabolele </a:t>
            </a:r>
            <a:r>
              <a:rPr lang="ro-RO" b="1" dirty="0"/>
              <a:t>Domnului nostru Isus </a:t>
            </a:r>
            <a:r>
              <a:rPr lang="ro-RO" b="1" dirty="0" smtClean="0"/>
              <a:t>Hristos, pag. 383)</a:t>
            </a:r>
            <a:endParaRPr lang="ro-RO" b="1" dirty="0"/>
          </a:p>
        </p:txBody>
      </p:sp>
    </p:spTree>
    <p:extLst>
      <p:ext uri="{BB962C8B-B14F-4D97-AF65-F5344CB8AC3E}">
        <p14:creationId xmlns="" xmlns:p14="http://schemas.microsoft.com/office/powerpoint/2010/main" val="23186441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C475749F-F487-4EFB-ABC7-C1359590EB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ro-RO">
              <a:solidFill>
                <a:prstClr val="white"/>
              </a:solidFill>
            </a:endParaRPr>
          </a:p>
        </p:txBody>
      </p:sp>
      <p:pic>
        <p:nvPicPr>
          <p:cNvPr id="5" name="Imagen 4">
            <a:extLst>
              <a:ext uri="{FF2B5EF4-FFF2-40B4-BE49-F238E27FC236}">
                <a16:creationId xmlns:a16="http://schemas.microsoft.com/office/drawing/2014/main" xmlns="" id="{F5DE2B48-D7E6-4C66-A900-EA1662955717}"/>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7147" r="7223" b="-2"/>
          <a:stretch/>
        </p:blipFill>
        <p:spPr>
          <a:xfrm>
            <a:off x="6369083" y="402588"/>
            <a:ext cx="2489937" cy="2907828"/>
          </a:xfrm>
          <a:custGeom>
            <a:avLst/>
            <a:gdLst/>
            <a:ahLst/>
            <a:cxnLst/>
            <a:rect l="l" t="t" r="r" b="b"/>
            <a:pathLst>
              <a:path w="2298408" h="2013116">
                <a:moveTo>
                  <a:pt x="655742" y="0"/>
                </a:moveTo>
                <a:cubicBezTo>
                  <a:pt x="1644875" y="0"/>
                  <a:pt x="1644875" y="0"/>
                  <a:pt x="1644875" y="0"/>
                </a:cubicBezTo>
                <a:cubicBezTo>
                  <a:pt x="1694920" y="0"/>
                  <a:pt x="1759685" y="34910"/>
                  <a:pt x="1786179" y="78547"/>
                </a:cubicBezTo>
                <a:cubicBezTo>
                  <a:pt x="2280745" y="925103"/>
                  <a:pt x="2280745" y="925103"/>
                  <a:pt x="2280745" y="925103"/>
                </a:cubicBezTo>
                <a:cubicBezTo>
                  <a:pt x="2304296" y="971649"/>
                  <a:pt x="2304296" y="1041468"/>
                  <a:pt x="2280745" y="1088014"/>
                </a:cubicBezTo>
                <a:cubicBezTo>
                  <a:pt x="1786179" y="1934570"/>
                  <a:pt x="1786179" y="1934570"/>
                  <a:pt x="1786179" y="1934570"/>
                </a:cubicBezTo>
                <a:cubicBezTo>
                  <a:pt x="1759685" y="1978207"/>
                  <a:pt x="1694920" y="2013116"/>
                  <a:pt x="1644875" y="2013116"/>
                </a:cubicBezTo>
                <a:lnTo>
                  <a:pt x="655742" y="2013116"/>
                </a:lnTo>
                <a:cubicBezTo>
                  <a:pt x="602753" y="2013116"/>
                  <a:pt x="537989" y="1978207"/>
                  <a:pt x="514438" y="1934570"/>
                </a:cubicBezTo>
                <a:cubicBezTo>
                  <a:pt x="19872" y="1088014"/>
                  <a:pt x="19872" y="1088014"/>
                  <a:pt x="19872" y="1088014"/>
                </a:cubicBezTo>
                <a:cubicBezTo>
                  <a:pt x="-6623" y="1041468"/>
                  <a:pt x="-6623" y="971649"/>
                  <a:pt x="19872" y="925103"/>
                </a:cubicBezTo>
                <a:cubicBezTo>
                  <a:pt x="514438" y="78547"/>
                  <a:pt x="514438" y="78547"/>
                  <a:pt x="514438" y="78547"/>
                </a:cubicBezTo>
                <a:cubicBezTo>
                  <a:pt x="537989" y="34910"/>
                  <a:pt x="602753" y="0"/>
                  <a:pt x="655742" y="0"/>
                </a:cubicBezTo>
                <a:close/>
              </a:path>
            </a:pathLst>
          </a:custGeom>
          <a:ln>
            <a:noFill/>
          </a:ln>
          <a:effectLst/>
          <a:scene3d>
            <a:camera prst="orthographicFront">
              <a:rot lat="0" lon="0" rev="0"/>
            </a:camera>
            <a:lightRig rig="glow" dir="t">
              <a:rot lat="0" lon="0" rev="14100000"/>
            </a:lightRig>
          </a:scene3d>
          <a:sp3d prstMaterial="softEdge">
            <a:bevelT w="127000" prst="artDeco"/>
          </a:sp3d>
        </p:spPr>
      </p:pic>
      <p:sp>
        <p:nvSpPr>
          <p:cNvPr id="10" name="CuadroTexto 9">
            <a:extLst>
              <a:ext uri="{FF2B5EF4-FFF2-40B4-BE49-F238E27FC236}">
                <a16:creationId xmlns:a16="http://schemas.microsoft.com/office/drawing/2014/main" xmlns="" id="{5CF02E60-5E2A-49D2-84CC-8BD25C5FEA24}"/>
              </a:ext>
            </a:extLst>
          </p:cNvPr>
          <p:cNvSpPr txBox="1"/>
          <p:nvPr/>
        </p:nvSpPr>
        <p:spPr>
          <a:xfrm>
            <a:off x="184361" y="2580669"/>
            <a:ext cx="6545842" cy="1200329"/>
          </a:xfrm>
          <a:prstGeom prst="rect">
            <a:avLst/>
          </a:prstGeom>
          <a:noFill/>
        </p:spPr>
        <p:txBody>
          <a:bodyPr wrap="square">
            <a:spAutoFit/>
          </a:bodyPr>
          <a:lstStyle/>
          <a:p>
            <a:pPr defTabSz="914400"/>
            <a:r>
              <a:rPr lang="ro-RO" sz="2400" b="1" dirty="0" smtClean="0">
                <a:solidFill>
                  <a:prstClr val="black"/>
                </a:solidFill>
                <a:latin typeface="Comic Sans MS" panose="030F0702030302020204" pitchFamily="66" charset="0"/>
              </a:rPr>
              <a:t>„Dimpotrivă, ne-am arătat blânzi în mijlocul vostru, ca o doică ce-şi creşte cu drag copiii. </a:t>
            </a:r>
            <a:endParaRPr lang="ro-RO" sz="2400" b="1" dirty="0">
              <a:solidFill>
                <a:prstClr val="black"/>
              </a:solidFill>
              <a:latin typeface="Comic Sans MS" panose="030F0702030302020204" pitchFamily="66" charset="0"/>
            </a:endParaRPr>
          </a:p>
        </p:txBody>
      </p:sp>
      <p:sp>
        <p:nvSpPr>
          <p:cNvPr id="15" name="CuadroTexto 14">
            <a:extLst>
              <a:ext uri="{FF2B5EF4-FFF2-40B4-BE49-F238E27FC236}">
                <a16:creationId xmlns:a16="http://schemas.microsoft.com/office/drawing/2014/main" xmlns="" id="{7F9E98BC-BBD2-44D7-ACE0-539A2F6282B8}"/>
              </a:ext>
            </a:extLst>
          </p:cNvPr>
          <p:cNvSpPr txBox="1"/>
          <p:nvPr/>
        </p:nvSpPr>
        <p:spPr>
          <a:xfrm>
            <a:off x="228965" y="3310416"/>
            <a:ext cx="8712200" cy="1569660"/>
          </a:xfrm>
          <a:prstGeom prst="rect">
            <a:avLst/>
          </a:prstGeom>
          <a:noFill/>
        </p:spPr>
        <p:txBody>
          <a:bodyPr wrap="square">
            <a:spAutoFit/>
          </a:bodyPr>
          <a:lstStyle/>
          <a:p>
            <a:pPr defTabSz="914400"/>
            <a:r>
              <a:rPr lang="ro-RO" sz="2400" b="1" dirty="0">
                <a:solidFill>
                  <a:prstClr val="black"/>
                </a:solidFill>
                <a:latin typeface="Comic Sans MS" panose="030F0702030302020204" pitchFamily="66" charset="0"/>
              </a:rPr>
              <a:t>		</a:t>
            </a:r>
            <a:r>
              <a:rPr lang="ro-RO" sz="2400" b="1" dirty="0" smtClean="0">
                <a:solidFill>
                  <a:prstClr val="black"/>
                </a:solidFill>
                <a:latin typeface="Comic Sans MS" panose="030F0702030302020204" pitchFamily="66" charset="0"/>
              </a:rPr>
              <a:t>Astfel, în dragostea noastră fierbinte pentru voi, eram gata să vă dăm nu numai Evanghelia lui Dumnezeu, dar chiar şi viaţa noastră, atât de scumpi ne ajunseserăţi.” </a:t>
            </a:r>
            <a:r>
              <a:rPr lang="ro-RO" sz="2000" b="1" dirty="0" smtClean="0">
                <a:solidFill>
                  <a:prstClr val="black"/>
                </a:solidFill>
                <a:latin typeface="Comic Sans MS" panose="030F0702030302020204" pitchFamily="66" charset="0"/>
              </a:rPr>
              <a:t>(1 Tesaloniceni 2:7,8)</a:t>
            </a:r>
            <a:endParaRPr lang="ro-RO" sz="2000" b="1"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xmlns="" val="120030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21" dur="1000" fill="hold"/>
                                        <p:tgtEl>
                                          <p:spTgt spid="1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46" name="Diagrama 45">
            <a:extLst>
              <a:ext uri="{FF2B5EF4-FFF2-40B4-BE49-F238E27FC236}">
                <a16:creationId xmlns="" xmlns:a16="http://schemas.microsoft.com/office/drawing/2014/main" id="{FD3FB0A3-B2A4-45E0-BA02-1ACEBEFBC256}"/>
              </a:ext>
            </a:extLst>
          </p:cNvPr>
          <p:cNvGraphicFramePr/>
          <p:nvPr>
            <p:extLst>
              <p:ext uri="{D42A27DB-BD31-4B8C-83A1-F6EECF244321}">
                <p14:modId xmlns="" xmlns:p14="http://schemas.microsoft.com/office/powerpoint/2010/main" val="4123731602"/>
              </p:ext>
            </p:extLst>
          </p:nvPr>
        </p:nvGraphicFramePr>
        <p:xfrm>
          <a:off x="4789716" y="4073541"/>
          <a:ext cx="4058872" cy="2693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 xmlns:a16="http://schemas.microsoft.com/office/drawing/2014/main" id="{2F3E43A7-CF88-4E69-AF84-FD625EC7D93D}"/>
              </a:ext>
            </a:extLst>
          </p:cNvPr>
          <p:cNvSpPr txBox="1"/>
          <p:nvPr/>
        </p:nvSpPr>
        <p:spPr>
          <a:xfrm>
            <a:off x="2111840" y="5443"/>
            <a:ext cx="3435524" cy="2939266"/>
          </a:xfrm>
          <a:prstGeom prst="rect">
            <a:avLst/>
          </a:prstGeom>
          <a:noFill/>
        </p:spPr>
        <p:txBody>
          <a:bodyPr wrap="square" rtlCol="0">
            <a:spAutoFit/>
          </a:bodyPr>
          <a:lstStyle/>
          <a:p>
            <a:pPr>
              <a:spcBef>
                <a:spcPts val="600"/>
              </a:spcBef>
            </a:pPr>
            <a:r>
              <a:rPr lang="ro-RO" sz="2000" b="1" dirty="0" smtClean="0"/>
              <a:t>Înaintea lui Isus, poporul lui Dumnezeu era constituit - în principal - de un grup etnic: poporul lui Israel.</a:t>
            </a:r>
          </a:p>
          <a:p>
            <a:pPr>
              <a:spcBef>
                <a:spcPts val="600"/>
              </a:spcBef>
            </a:pPr>
            <a:r>
              <a:rPr lang="ro-RO" sz="2000" b="1" dirty="0" smtClean="0"/>
              <a:t>Isus a instituit un nou model al poporului lui Dumnezeu: Biserica. La început, s-au întâlnit în grupuri mici în casele credincioşilor.</a:t>
            </a:r>
            <a:endParaRPr lang="ro-RO" sz="2000" b="1" dirty="0"/>
          </a:p>
        </p:txBody>
      </p:sp>
      <p:pic>
        <p:nvPicPr>
          <p:cNvPr id="9" name="Imagen 8">
            <a:extLst>
              <a:ext uri="{FF2B5EF4-FFF2-40B4-BE49-F238E27FC236}">
                <a16:creationId xmlns="" xmlns:a16="http://schemas.microsoft.com/office/drawing/2014/main" id="{2ECA3466-E088-4582-9EC0-104D982F98E2}"/>
              </a:ext>
            </a:extLst>
          </p:cNvPr>
          <p:cNvPicPr>
            <a:picLocks noChangeAspect="1"/>
          </p:cNvPicPr>
          <p:nvPr/>
        </p:nvPicPr>
        <p:blipFill>
          <a:blip r:embed="rId8" cstate="print">
            <a:extLst>
              <a:ext uri="{28A0092B-C50C-407E-A947-70E740481C1C}">
                <a14:useLocalDpi xmlns="" xmlns:a14="http://schemas.microsoft.com/office/drawing/2010/main"/>
              </a:ext>
            </a:extLst>
          </a:blip>
          <a:stretch>
            <a:fillRect/>
          </a:stretch>
        </p:blipFill>
        <p:spPr>
          <a:xfrm>
            <a:off x="5560424" y="170905"/>
            <a:ext cx="3431855" cy="2772891"/>
          </a:xfrm>
          <a:prstGeom prst="snip2DiagRect">
            <a:avLst>
              <a:gd name="adj1" fmla="val 15258"/>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 xmlns:a16="http://schemas.microsoft.com/office/drawing/2014/main" id="{77ABDBE1-A643-4CBF-B69A-106F180BEF3B}"/>
              </a:ext>
            </a:extLst>
          </p:cNvPr>
          <p:cNvPicPr>
            <a:picLocks noChangeAspect="1"/>
          </p:cNvPicPr>
          <p:nvPr/>
        </p:nvPicPr>
        <p:blipFill>
          <a:blip r:embed="rId9" cstate="print">
            <a:extLst>
              <a:ext uri="{28A0092B-C50C-407E-A947-70E740481C1C}">
                <a14:useLocalDpi xmlns="" xmlns:a14="http://schemas.microsoft.com/office/drawing/2010/main"/>
              </a:ext>
            </a:extLst>
          </a:blip>
          <a:stretch>
            <a:fillRect/>
          </a:stretch>
        </p:blipFill>
        <p:spPr>
          <a:xfrm>
            <a:off x="151721" y="170907"/>
            <a:ext cx="1907864" cy="277289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 xmlns:a16="http://schemas.microsoft.com/office/drawing/2014/main" id="{4022E9E4-D11E-4ED7-91D6-C10A2DEFEA22}"/>
              </a:ext>
            </a:extLst>
          </p:cNvPr>
          <p:cNvSpPr txBox="1"/>
          <p:nvPr/>
        </p:nvSpPr>
        <p:spPr>
          <a:xfrm>
            <a:off x="151721" y="2987341"/>
            <a:ext cx="8757148" cy="1015663"/>
          </a:xfrm>
          <a:prstGeom prst="rect">
            <a:avLst/>
          </a:prstGeom>
          <a:noFill/>
        </p:spPr>
        <p:txBody>
          <a:bodyPr wrap="square">
            <a:spAutoFit/>
          </a:bodyPr>
          <a:lstStyle/>
          <a:p>
            <a:pPr>
              <a:spcBef>
                <a:spcPts val="600"/>
              </a:spcBef>
            </a:pPr>
            <a:r>
              <a:rPr lang="ro-RO" sz="2000" b="1" dirty="0" smtClean="0"/>
              <a:t>Biserica este o universitate pentru cei care pier în ignoranţă şi întuneric spiritual, o universitate în care suntem chemaţi cu toţii să ne înscriem ca elevi pe viaţă, să învăţăm de la Isus din Nazaret, Marele Învăţător.</a:t>
            </a:r>
            <a:endParaRPr lang="ro-RO" sz="2000" b="1" dirty="0"/>
          </a:p>
        </p:txBody>
      </p:sp>
      <p:pic>
        <p:nvPicPr>
          <p:cNvPr id="15" name="Imagen 14">
            <a:extLst>
              <a:ext uri="{FF2B5EF4-FFF2-40B4-BE49-F238E27FC236}">
                <a16:creationId xmlns="" xmlns:a16="http://schemas.microsoft.com/office/drawing/2014/main" id="{BC6DDADD-E002-425D-AB04-458F14C1BFB8}"/>
              </a:ext>
            </a:extLst>
          </p:cNvPr>
          <p:cNvPicPr>
            <a:picLocks noChangeAspect="1"/>
          </p:cNvPicPr>
          <p:nvPr/>
        </p:nvPicPr>
        <p:blipFill rotWithShape="1">
          <a:blip r:embed="rId10" cstate="print">
            <a:extLst>
              <a:ext uri="{28A0092B-C50C-407E-A947-70E740481C1C}">
                <a14:useLocalDpi xmlns="" xmlns:a14="http://schemas.microsoft.com/office/drawing/2010/main"/>
              </a:ext>
            </a:extLst>
          </a:blip>
          <a:srcRect/>
          <a:stretch/>
        </p:blipFill>
        <p:spPr>
          <a:xfrm>
            <a:off x="121242" y="4073541"/>
            <a:ext cx="3736656" cy="2613551"/>
          </a:xfrm>
          <a:prstGeom prst="rect">
            <a:avLst/>
          </a:prstGeom>
          <a:ln w="38100" cap="sq">
            <a:solidFill>
              <a:srgbClr val="627C73"/>
            </a:solidFill>
            <a:prstDash val="solid"/>
            <a:miter lim="800000"/>
          </a:ln>
          <a:effectLst>
            <a:outerShdw blurRad="50800" dist="38100" dir="2700000" algn="tl" rotWithShape="0">
              <a:srgbClr val="000000">
                <a:alpha val="43000"/>
              </a:srgbClr>
            </a:outerShdw>
          </a:effectLst>
        </p:spPr>
      </p:pic>
      <p:pic>
        <p:nvPicPr>
          <p:cNvPr id="29" name="Imagen 28">
            <a:extLst>
              <a:ext uri="{FF2B5EF4-FFF2-40B4-BE49-F238E27FC236}">
                <a16:creationId xmlns="" xmlns:a16="http://schemas.microsoft.com/office/drawing/2014/main" id="{9B11ADD8-99DD-40AF-A49D-6A7375B81802}"/>
              </a:ext>
            </a:extLst>
          </p:cNvPr>
          <p:cNvPicPr>
            <a:picLocks noChangeAspect="1"/>
          </p:cNvPicPr>
          <p:nvPr/>
        </p:nvPicPr>
        <p:blipFill>
          <a:blip r:embed="rId11" cstate="print">
            <a:extLst>
              <a:ext uri="{28A0092B-C50C-407E-A947-70E740481C1C}">
                <a14:useLocalDpi xmlns="" xmlns:a14="http://schemas.microsoft.com/office/drawing/2010/main"/>
              </a:ext>
            </a:extLst>
          </a:blip>
          <a:stretch>
            <a:fillRect/>
          </a:stretch>
        </p:blipFill>
        <p:spPr>
          <a:xfrm>
            <a:off x="4362999" y="6265899"/>
            <a:ext cx="465910" cy="465910"/>
          </a:xfrm>
          <a:prstGeom prst="rect">
            <a:avLst/>
          </a:prstGeom>
        </p:spPr>
      </p:pic>
      <p:pic>
        <p:nvPicPr>
          <p:cNvPr id="31" name="Imagen 30">
            <a:extLst>
              <a:ext uri="{FF2B5EF4-FFF2-40B4-BE49-F238E27FC236}">
                <a16:creationId xmlns="" xmlns:a16="http://schemas.microsoft.com/office/drawing/2014/main" id="{6297125F-87AB-4DEB-88B3-DCB70068B678}"/>
              </a:ext>
            </a:extLst>
          </p:cNvPr>
          <p:cNvPicPr>
            <a:picLocks noChangeAspect="1"/>
          </p:cNvPicPr>
          <p:nvPr/>
        </p:nvPicPr>
        <p:blipFill>
          <a:blip r:embed="rId12" cstate="print">
            <a:extLst>
              <a:ext uri="{28A0092B-C50C-407E-A947-70E740481C1C}">
                <a14:useLocalDpi xmlns="" xmlns:a14="http://schemas.microsoft.com/office/drawing/2010/main"/>
              </a:ext>
            </a:extLst>
          </a:blip>
          <a:stretch>
            <a:fillRect/>
          </a:stretch>
        </p:blipFill>
        <p:spPr>
          <a:xfrm>
            <a:off x="4362999" y="5177788"/>
            <a:ext cx="465910" cy="465910"/>
          </a:xfrm>
          <a:prstGeom prst="rect">
            <a:avLst/>
          </a:prstGeom>
        </p:spPr>
      </p:pic>
      <p:pic>
        <p:nvPicPr>
          <p:cNvPr id="37" name="Imagen 36">
            <a:extLst>
              <a:ext uri="{FF2B5EF4-FFF2-40B4-BE49-F238E27FC236}">
                <a16:creationId xmlns="" xmlns:a16="http://schemas.microsoft.com/office/drawing/2014/main" id="{49BA8986-70F5-49D3-9764-4CAA96E41843}"/>
              </a:ext>
            </a:extLst>
          </p:cNvPr>
          <p:cNvPicPr>
            <a:picLocks noChangeAspect="1"/>
          </p:cNvPicPr>
          <p:nvPr/>
        </p:nvPicPr>
        <p:blipFill>
          <a:blip r:embed="rId13" cstate="print">
            <a:extLst>
              <a:ext uri="{28A0092B-C50C-407E-A947-70E740481C1C}">
                <a14:useLocalDpi xmlns="" xmlns:a14="http://schemas.microsoft.com/office/drawing/2010/main"/>
              </a:ext>
            </a:extLst>
          </a:blip>
          <a:stretch>
            <a:fillRect/>
          </a:stretch>
        </p:blipFill>
        <p:spPr>
          <a:xfrm>
            <a:off x="4362999" y="5721844"/>
            <a:ext cx="465910" cy="465910"/>
          </a:xfrm>
          <a:prstGeom prst="rect">
            <a:avLst/>
          </a:prstGeom>
        </p:spPr>
      </p:pic>
      <p:pic>
        <p:nvPicPr>
          <p:cNvPr id="39" name="Imagen 38">
            <a:extLst>
              <a:ext uri="{FF2B5EF4-FFF2-40B4-BE49-F238E27FC236}">
                <a16:creationId xmlns="" xmlns:a16="http://schemas.microsoft.com/office/drawing/2014/main" id="{44DF4D8D-4B65-44E3-A1AB-63AEDFE3010E}"/>
              </a:ext>
            </a:extLst>
          </p:cNvPr>
          <p:cNvPicPr>
            <a:picLocks noChangeAspect="1"/>
          </p:cNvPicPr>
          <p:nvPr/>
        </p:nvPicPr>
        <p:blipFill>
          <a:blip r:embed="rId14" cstate="print">
            <a:extLst>
              <a:ext uri="{28A0092B-C50C-407E-A947-70E740481C1C}">
                <a14:useLocalDpi xmlns="" xmlns:a14="http://schemas.microsoft.com/office/drawing/2010/main"/>
              </a:ext>
            </a:extLst>
          </a:blip>
          <a:stretch>
            <a:fillRect/>
          </a:stretch>
        </p:blipFill>
        <p:spPr>
          <a:xfrm>
            <a:off x="4362999" y="4633732"/>
            <a:ext cx="465910" cy="465910"/>
          </a:xfrm>
          <a:prstGeom prst="rect">
            <a:avLst/>
          </a:prstGeom>
        </p:spPr>
      </p:pic>
      <p:pic>
        <p:nvPicPr>
          <p:cNvPr id="41" name="Imagen 40">
            <a:extLst>
              <a:ext uri="{FF2B5EF4-FFF2-40B4-BE49-F238E27FC236}">
                <a16:creationId xmlns="" xmlns:a16="http://schemas.microsoft.com/office/drawing/2014/main" id="{F01E3894-6EC6-49BA-8D30-D288982B23DB}"/>
              </a:ext>
            </a:extLst>
          </p:cNvPr>
          <p:cNvPicPr>
            <a:picLocks noChangeAspect="1"/>
          </p:cNvPicPr>
          <p:nvPr/>
        </p:nvPicPr>
        <p:blipFill>
          <a:blip r:embed="rId15" cstate="print">
            <a:extLst>
              <a:ext uri="{28A0092B-C50C-407E-A947-70E740481C1C}">
                <a14:useLocalDpi xmlns="" xmlns:a14="http://schemas.microsoft.com/office/drawing/2010/main"/>
              </a:ext>
            </a:extLst>
          </a:blip>
          <a:stretch>
            <a:fillRect/>
          </a:stretch>
        </p:blipFill>
        <p:spPr>
          <a:xfrm>
            <a:off x="4362999" y="4089676"/>
            <a:ext cx="465910" cy="465910"/>
          </a:xfrm>
          <a:prstGeom prst="rect">
            <a:avLst/>
          </a:prstGeom>
        </p:spPr>
      </p:pic>
    </p:spTree>
    <p:extLst>
      <p:ext uri="{BB962C8B-B14F-4D97-AF65-F5344CB8AC3E}">
        <p14:creationId xmlns="" xmlns:p14="http://schemas.microsoft.com/office/powerpoint/2010/main" val="223225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900" decel="100000" fill="hold"/>
                                        <p:tgtEl>
                                          <p:spTgt spid="1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900" decel="100000" fill="hold"/>
                                        <p:tgtEl>
                                          <p:spTgt spid="13"/>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0-#ppt_w/2"/>
                                          </p:val>
                                        </p:tav>
                                        <p:tav tm="100000">
                                          <p:val>
                                            <p:strVal val="#ppt_x"/>
                                          </p:val>
                                        </p:tav>
                                      </p:tavLst>
                                    </p:anim>
                                    <p:anim calcmode="lin" valueType="num">
                                      <p:cBhvr additive="base">
                                        <p:cTn id="42" dur="500" fill="hold"/>
                                        <p:tgtEl>
                                          <p:spTgt spid="41"/>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46">
                                            <p:graphicEl>
                                              <a:dgm id="{7773BA2B-FEA7-4B0E-A288-EDB02994B3FE}"/>
                                            </p:graphicEl>
                                          </p:spTgt>
                                        </p:tgtEl>
                                        <p:attrNameLst>
                                          <p:attrName>style.visibility</p:attrName>
                                        </p:attrNameLst>
                                      </p:cBhvr>
                                      <p:to>
                                        <p:strVal val="visible"/>
                                      </p:to>
                                    </p:set>
                                    <p:animEffect transition="in" filter="wipe(left)">
                                      <p:cBhvr>
                                        <p:cTn id="46" dur="500"/>
                                        <p:tgtEl>
                                          <p:spTgt spid="46">
                                            <p:graphicEl>
                                              <a:dgm id="{7773BA2B-FEA7-4B0E-A288-EDB02994B3FE}"/>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500" fill="hold"/>
                                        <p:tgtEl>
                                          <p:spTgt spid="39"/>
                                        </p:tgtEl>
                                        <p:attrNameLst>
                                          <p:attrName>ppt_x</p:attrName>
                                        </p:attrNameLst>
                                      </p:cBhvr>
                                      <p:tavLst>
                                        <p:tav tm="0">
                                          <p:val>
                                            <p:strVal val="0-#ppt_w/2"/>
                                          </p:val>
                                        </p:tav>
                                        <p:tav tm="100000">
                                          <p:val>
                                            <p:strVal val="#ppt_x"/>
                                          </p:val>
                                        </p:tav>
                                      </p:tavLst>
                                    </p:anim>
                                    <p:anim calcmode="lin" valueType="num">
                                      <p:cBhvr additive="base">
                                        <p:cTn id="52" dur="500" fill="hold"/>
                                        <p:tgtEl>
                                          <p:spTgt spid="39"/>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46">
                                            <p:graphicEl>
                                              <a:dgm id="{210BBE17-3020-4AF8-9CA5-1083D1514246}"/>
                                            </p:graphicEl>
                                          </p:spTgt>
                                        </p:tgtEl>
                                        <p:attrNameLst>
                                          <p:attrName>style.visibility</p:attrName>
                                        </p:attrNameLst>
                                      </p:cBhvr>
                                      <p:to>
                                        <p:strVal val="visible"/>
                                      </p:to>
                                    </p:set>
                                    <p:animEffect transition="in" filter="wipe(left)">
                                      <p:cBhvr>
                                        <p:cTn id="56" dur="500"/>
                                        <p:tgtEl>
                                          <p:spTgt spid="46">
                                            <p:graphicEl>
                                              <a:dgm id="{210BBE17-3020-4AF8-9CA5-1083D1514246}"/>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0-#ppt_w/2"/>
                                          </p:val>
                                        </p:tav>
                                        <p:tav tm="100000">
                                          <p:val>
                                            <p:strVal val="#ppt_x"/>
                                          </p:val>
                                        </p:tav>
                                      </p:tavLst>
                                    </p:anim>
                                    <p:anim calcmode="lin" valueType="num">
                                      <p:cBhvr additive="base">
                                        <p:cTn id="62" dur="500" fill="hold"/>
                                        <p:tgtEl>
                                          <p:spTgt spid="31"/>
                                        </p:tgtEl>
                                        <p:attrNameLst>
                                          <p:attrName>ppt_y</p:attrName>
                                        </p:attrNameLst>
                                      </p:cBhvr>
                                      <p:tavLst>
                                        <p:tav tm="0">
                                          <p:val>
                                            <p:strVal val="#ppt_y"/>
                                          </p:val>
                                        </p:tav>
                                        <p:tav tm="100000">
                                          <p:val>
                                            <p:strVal val="#ppt_y"/>
                                          </p:val>
                                        </p:tav>
                                      </p:tavLst>
                                    </p:anim>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46">
                                            <p:graphicEl>
                                              <a:dgm id="{F6EABE54-CF60-4C62-AEF4-A17D85DFD5B5}"/>
                                            </p:graphicEl>
                                          </p:spTgt>
                                        </p:tgtEl>
                                        <p:attrNameLst>
                                          <p:attrName>style.visibility</p:attrName>
                                        </p:attrNameLst>
                                      </p:cBhvr>
                                      <p:to>
                                        <p:strVal val="visible"/>
                                      </p:to>
                                    </p:set>
                                    <p:animEffect transition="in" filter="wipe(left)">
                                      <p:cBhvr>
                                        <p:cTn id="66" dur="500"/>
                                        <p:tgtEl>
                                          <p:spTgt spid="46">
                                            <p:graphicEl>
                                              <a:dgm id="{F6EABE54-CF60-4C62-AEF4-A17D85DFD5B5}"/>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500" fill="hold"/>
                                        <p:tgtEl>
                                          <p:spTgt spid="37"/>
                                        </p:tgtEl>
                                        <p:attrNameLst>
                                          <p:attrName>ppt_x</p:attrName>
                                        </p:attrNameLst>
                                      </p:cBhvr>
                                      <p:tavLst>
                                        <p:tav tm="0">
                                          <p:val>
                                            <p:strVal val="0-#ppt_w/2"/>
                                          </p:val>
                                        </p:tav>
                                        <p:tav tm="100000">
                                          <p:val>
                                            <p:strVal val="#ppt_x"/>
                                          </p:val>
                                        </p:tav>
                                      </p:tavLst>
                                    </p:anim>
                                    <p:anim calcmode="lin" valueType="num">
                                      <p:cBhvr additive="base">
                                        <p:cTn id="72" dur="500" fill="hold"/>
                                        <p:tgtEl>
                                          <p:spTgt spid="37"/>
                                        </p:tgtEl>
                                        <p:attrNameLst>
                                          <p:attrName>ppt_y</p:attrName>
                                        </p:attrNameLst>
                                      </p:cBhvr>
                                      <p:tavLst>
                                        <p:tav tm="0">
                                          <p:val>
                                            <p:strVal val="#ppt_y"/>
                                          </p:val>
                                        </p:tav>
                                        <p:tav tm="100000">
                                          <p:val>
                                            <p:strVal val="#ppt_y"/>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46">
                                            <p:graphicEl>
                                              <a:dgm id="{1E5EE1A6-EC59-414D-8AAF-7B6BF0FB50F0}"/>
                                            </p:graphicEl>
                                          </p:spTgt>
                                        </p:tgtEl>
                                        <p:attrNameLst>
                                          <p:attrName>style.visibility</p:attrName>
                                        </p:attrNameLst>
                                      </p:cBhvr>
                                      <p:to>
                                        <p:strVal val="visible"/>
                                      </p:to>
                                    </p:set>
                                    <p:animEffect transition="in" filter="wipe(left)">
                                      <p:cBhvr>
                                        <p:cTn id="76" dur="500"/>
                                        <p:tgtEl>
                                          <p:spTgt spid="46">
                                            <p:graphicEl>
                                              <a:dgm id="{1E5EE1A6-EC59-414D-8AAF-7B6BF0FB50F0}"/>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nodeType="click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0-#ppt_w/2"/>
                                          </p:val>
                                        </p:tav>
                                        <p:tav tm="100000">
                                          <p:val>
                                            <p:strVal val="#ppt_x"/>
                                          </p:val>
                                        </p:tav>
                                      </p:tavLst>
                                    </p:anim>
                                    <p:anim calcmode="lin" valueType="num">
                                      <p:cBhvr additive="base">
                                        <p:cTn id="82" dur="500" fill="hold"/>
                                        <p:tgtEl>
                                          <p:spTgt spid="29"/>
                                        </p:tgtEl>
                                        <p:attrNameLst>
                                          <p:attrName>ppt_y</p:attrName>
                                        </p:attrNameLst>
                                      </p:cBhvr>
                                      <p:tavLst>
                                        <p:tav tm="0">
                                          <p:val>
                                            <p:strVal val="#ppt_y"/>
                                          </p:val>
                                        </p:tav>
                                        <p:tav tm="100000">
                                          <p:val>
                                            <p:strVal val="#ppt_y"/>
                                          </p:val>
                                        </p:tav>
                                      </p:tavLst>
                                    </p:anim>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46">
                                            <p:graphicEl>
                                              <a:dgm id="{4FBD4A07-87F6-4A20-8252-F6B3C635D2C4}"/>
                                            </p:graphicEl>
                                          </p:spTgt>
                                        </p:tgtEl>
                                        <p:attrNameLst>
                                          <p:attrName>style.visibility</p:attrName>
                                        </p:attrNameLst>
                                      </p:cBhvr>
                                      <p:to>
                                        <p:strVal val="visible"/>
                                      </p:to>
                                    </p:set>
                                    <p:animEffect transition="in" filter="wipe(left)">
                                      <p:cBhvr>
                                        <p:cTn id="86" dur="500"/>
                                        <p:tgtEl>
                                          <p:spTgt spid="46">
                                            <p:graphicEl>
                                              <a:dgm id="{4FBD4A07-87F6-4A20-8252-F6B3C635D2C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6" grpId="0" uiExpand="1">
        <p:bldSub>
          <a:bldDgm bld="one"/>
        </p:bldSub>
      </p:bldGraphic>
      <p:bldP spid="3" grpId="0" uiExpand="1" build="p"/>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6C15AAB0-21BA-4872-BC91-5AEE0EEA4D10}"/>
              </a:ext>
            </a:extLst>
          </p:cNvPr>
          <p:cNvSpPr txBox="1"/>
          <p:nvPr/>
        </p:nvSpPr>
        <p:spPr>
          <a:xfrm>
            <a:off x="1922407" y="-43545"/>
            <a:ext cx="6744789" cy="769441"/>
          </a:xfrm>
          <a:prstGeom prst="rect">
            <a:avLst/>
          </a:prstGeom>
          <a:noFill/>
        </p:spPr>
        <p:txBody>
          <a:bodyPr wrap="square">
            <a:spAutoFit/>
          </a:bodyPr>
          <a:lstStyle/>
          <a:p>
            <a:pPr algn="ctr"/>
            <a:r>
              <a:rPr lang="ro-RO" sz="4400" b="1">
                <a:ln w="13462">
                  <a:solidFill>
                    <a:schemeClr val="bg1"/>
                  </a:solidFill>
                  <a:prstDash val="solid"/>
                </a:ln>
                <a:solidFill>
                  <a:srgbClr val="0E5073"/>
                </a:solidFill>
                <a:effectLst>
                  <a:outerShdw dist="38100" dir="2700000" algn="bl" rotWithShape="0">
                    <a:schemeClr val="accent5"/>
                  </a:outerShdw>
                </a:effectLst>
              </a:rPr>
              <a:t>SĂ VEDEM CUM VEDE </a:t>
            </a:r>
            <a:r>
              <a:rPr lang="ro-RO" sz="4400" b="1" smtClean="0">
                <a:ln w="13462">
                  <a:solidFill>
                    <a:schemeClr val="bg1"/>
                  </a:solidFill>
                  <a:prstDash val="solid"/>
                </a:ln>
                <a:solidFill>
                  <a:srgbClr val="0E5073"/>
                </a:solidFill>
                <a:effectLst>
                  <a:outerShdw dist="38100" dir="2700000" algn="bl" rotWithShape="0">
                    <a:schemeClr val="accent5"/>
                  </a:outerShdw>
                </a:effectLst>
              </a:rPr>
              <a:t>ISUS</a:t>
            </a:r>
            <a:endParaRPr lang="ro-RO" sz="4400" b="1">
              <a:ln w="13462">
                <a:solidFill>
                  <a:schemeClr val="bg1"/>
                </a:solidFill>
                <a:prstDash val="solid"/>
              </a:ln>
              <a:solidFill>
                <a:srgbClr val="0E5073"/>
              </a:solidFill>
              <a:effectLst>
                <a:outerShdw dist="38100" dir="2700000" algn="bl" rotWithShape="0">
                  <a:schemeClr val="accent5"/>
                </a:outerShdw>
              </a:effectLst>
            </a:endParaRPr>
          </a:p>
        </p:txBody>
      </p:sp>
      <p:sp>
        <p:nvSpPr>
          <p:cNvPr id="5" name="CuadroTexto 4">
            <a:extLst>
              <a:ext uri="{FF2B5EF4-FFF2-40B4-BE49-F238E27FC236}">
                <a16:creationId xmlns="" xmlns:a16="http://schemas.microsoft.com/office/drawing/2014/main" id="{59174CDF-690A-4121-8DEA-E5ED62AFDE49}"/>
              </a:ext>
            </a:extLst>
          </p:cNvPr>
          <p:cNvSpPr txBox="1"/>
          <p:nvPr/>
        </p:nvSpPr>
        <p:spPr>
          <a:xfrm>
            <a:off x="1136073" y="657216"/>
            <a:ext cx="7531123" cy="715089"/>
          </a:xfrm>
          <a:prstGeom prst="roundRect">
            <a:avLst/>
          </a:prstGeom>
          <a:solidFill>
            <a:srgbClr val="FFF8DA"/>
          </a:solidFill>
          <a:ln w="19050">
            <a:solidFill>
              <a:schemeClr val="accent5">
                <a:lumMod val="40000"/>
                <a:lumOff val="60000"/>
              </a:schemeClr>
            </a:solidFill>
          </a:ln>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o-RO" b="1" dirty="0" smtClean="0">
                <a:solidFill>
                  <a:schemeClr val="tx1"/>
                </a:solidFill>
                <a:latin typeface="Comic Sans MS" panose="030F0702030302020204" pitchFamily="66" charset="0"/>
              </a:rPr>
              <a:t>„Dar un samaritean, care era în călătorie, a venit în locul unde era el şi, când l-a văzut, i s-a făcut milă de el.” </a:t>
            </a:r>
            <a:r>
              <a:rPr lang="ro-RO" sz="1600" b="1" dirty="0" smtClean="0">
                <a:solidFill>
                  <a:schemeClr val="tx1"/>
                </a:solidFill>
                <a:latin typeface="Comic Sans MS" panose="030F0702030302020204" pitchFamily="66" charset="0"/>
              </a:rPr>
              <a:t>(Luca 10:33)</a:t>
            </a:r>
            <a:endParaRPr lang="ro-RO" sz="1600" b="1" dirty="0">
              <a:solidFill>
                <a:schemeClr val="tx1"/>
              </a:solidFill>
              <a:latin typeface="Comic Sans MS" panose="030F0702030302020204" pitchFamily="66" charset="0"/>
            </a:endParaRPr>
          </a:p>
        </p:txBody>
      </p:sp>
      <p:sp>
        <p:nvSpPr>
          <p:cNvPr id="6" name="CuadroTexto 5">
            <a:extLst>
              <a:ext uri="{FF2B5EF4-FFF2-40B4-BE49-F238E27FC236}">
                <a16:creationId xmlns="" xmlns:a16="http://schemas.microsoft.com/office/drawing/2014/main" id="{234688EE-7787-4AA9-B0A1-F7BE559D45DE}"/>
              </a:ext>
            </a:extLst>
          </p:cNvPr>
          <p:cNvSpPr txBox="1"/>
          <p:nvPr/>
        </p:nvSpPr>
        <p:spPr>
          <a:xfrm>
            <a:off x="1" y="1372305"/>
            <a:ext cx="4963886" cy="5247590"/>
          </a:xfrm>
          <a:prstGeom prst="rect">
            <a:avLst/>
          </a:prstGeom>
          <a:noFill/>
        </p:spPr>
        <p:txBody>
          <a:bodyPr wrap="square" rtlCol="0">
            <a:spAutoFit/>
          </a:bodyPr>
          <a:lstStyle/>
          <a:p>
            <a:pPr>
              <a:spcBef>
                <a:spcPts val="600"/>
              </a:spcBef>
            </a:pPr>
            <a:r>
              <a:rPr lang="ro-RO" sz="2000" b="1" dirty="0" smtClean="0">
                <a:solidFill>
                  <a:schemeClr val="bg1"/>
                </a:solidFill>
                <a:effectLst>
                  <a:outerShdw blurRad="38100" dist="38100" dir="2700000" algn="tl">
                    <a:srgbClr val="000000">
                      <a:alpha val="43137"/>
                    </a:srgbClr>
                  </a:outerShdw>
                </a:effectLst>
              </a:rPr>
              <a:t>Ce ne poate determina să „ni </a:t>
            </a:r>
            <a:r>
              <a:rPr lang="ro-RO" sz="2000" b="1" dirty="0">
                <a:solidFill>
                  <a:schemeClr val="bg1"/>
                </a:solidFill>
                <a:effectLst>
                  <a:outerShdw blurRad="38100" dist="38100" dir="2700000" algn="tl">
                    <a:srgbClr val="000000">
                      <a:alpha val="43137"/>
                    </a:srgbClr>
                  </a:outerShdw>
                </a:effectLst>
              </a:rPr>
              <a:t>se facă </a:t>
            </a:r>
            <a:r>
              <a:rPr lang="ro-RO" sz="2000" b="1" dirty="0" smtClean="0">
                <a:solidFill>
                  <a:schemeClr val="bg1"/>
                </a:solidFill>
                <a:effectLst>
                  <a:outerShdw blurRad="38100" dist="38100" dir="2700000" algn="tl">
                    <a:srgbClr val="000000">
                      <a:alpha val="43137"/>
                    </a:srgbClr>
                  </a:outerShdw>
                </a:effectLst>
              </a:rPr>
              <a:t>milă”?</a:t>
            </a:r>
          </a:p>
          <a:p>
            <a:pPr>
              <a:spcBef>
                <a:spcPts val="600"/>
              </a:spcBef>
            </a:pPr>
            <a:r>
              <a:rPr lang="ro-RO" sz="2000" b="1" dirty="0" smtClean="0">
                <a:solidFill>
                  <a:schemeClr val="bg1"/>
                </a:solidFill>
                <a:effectLst>
                  <a:outerShdw blurRad="38100" dist="38100" dir="2700000" algn="tl">
                    <a:srgbClr val="000000">
                      <a:alpha val="43137"/>
                    </a:srgbClr>
                  </a:outerShdw>
                </a:effectLst>
              </a:rPr>
              <a:t>Isus vede oamenii din jurul nostru ca oameni care au nevoie şi ne invită să le îndeplinim nevoia.</a:t>
            </a:r>
          </a:p>
          <a:p>
            <a:pPr>
              <a:spcBef>
                <a:spcPts val="600"/>
              </a:spcBef>
            </a:pPr>
            <a:r>
              <a:rPr lang="ro-RO" sz="2000" b="1" dirty="0" smtClean="0">
                <a:solidFill>
                  <a:schemeClr val="bg1"/>
                </a:solidFill>
                <a:effectLst>
                  <a:outerShdw blurRad="38100" dist="38100" dir="2700000" algn="tl">
                    <a:srgbClr val="000000">
                      <a:alpha val="43137"/>
                    </a:srgbClr>
                  </a:outerShdw>
                </a:effectLst>
              </a:rPr>
              <a:t>Biserica a fost binecuvântată cu mari adevăruri doctrinare care ne ajută să înţelegem mai bine voia şi promisiunile lui Dumnezeu. Cu toate acestea, aceste cunoştinţe, de la sine, nu ne determină să îi tratăm pe alţii cu amabilitate şi fără prejudecăţi.</a:t>
            </a:r>
          </a:p>
          <a:p>
            <a:pPr>
              <a:spcBef>
                <a:spcPts val="600"/>
              </a:spcBef>
            </a:pPr>
            <a:r>
              <a:rPr lang="ro-RO" sz="2000" b="1" dirty="0" smtClean="0">
                <a:solidFill>
                  <a:schemeClr val="bg1"/>
                </a:solidFill>
                <a:effectLst>
                  <a:outerShdw blurRad="38100" dist="38100" dir="2700000" algn="tl">
                    <a:srgbClr val="000000">
                      <a:alpha val="43137"/>
                    </a:srgbClr>
                  </a:outerShdw>
                </a:effectLst>
              </a:rPr>
              <a:t>A vedea cum vede Isus înseamnă să îndepărtăm </a:t>
            </a:r>
            <a:r>
              <a:rPr lang="ro-RO" sz="2000" b="1" dirty="0">
                <a:solidFill>
                  <a:schemeClr val="bg1"/>
                </a:solidFill>
                <a:effectLst>
                  <a:outerShdw blurRad="38100" dist="38100" dir="2700000" algn="tl">
                    <a:srgbClr val="000000">
                      <a:alpha val="43137"/>
                    </a:srgbClr>
                  </a:outerShdw>
                </a:effectLst>
              </a:rPr>
              <a:t>privirea de la </a:t>
            </a:r>
            <a:r>
              <a:rPr lang="ro-RO" sz="2000" b="1" dirty="0" smtClean="0">
                <a:solidFill>
                  <a:schemeClr val="bg1"/>
                </a:solidFill>
                <a:effectLst>
                  <a:outerShdw blurRad="38100" dist="38100" dir="2700000" algn="tl">
                    <a:srgbClr val="000000">
                      <a:alpha val="43137"/>
                    </a:srgbClr>
                  </a:outerShdw>
                </a:effectLst>
              </a:rPr>
              <a:t>noi înşine şi să privim la Cruce. Prin această prismă, putem întrezări valoarea pe care fiecare om o are în ochii lui Dumnezeu (Filipeni 2:3-4).</a:t>
            </a:r>
            <a:endParaRPr lang="ro-RO" sz="2000" b="1" dirty="0">
              <a:solidFill>
                <a:schemeClr val="bg1"/>
              </a:solidFill>
              <a:effectLst>
                <a:outerShdw blurRad="38100" dist="38100" dir="2700000" algn="tl">
                  <a:srgbClr val="000000">
                    <a:alpha val="43137"/>
                  </a:srgbClr>
                </a:outerShdw>
              </a:effectLst>
            </a:endParaRPr>
          </a:p>
        </p:txBody>
      </p:sp>
      <p:pic>
        <p:nvPicPr>
          <p:cNvPr id="4" name="Imagen 3">
            <a:extLst>
              <a:ext uri="{FF2B5EF4-FFF2-40B4-BE49-F238E27FC236}">
                <a16:creationId xmlns="" xmlns:a16="http://schemas.microsoft.com/office/drawing/2014/main" id="{33EF0EDD-6F54-4834-B4B3-2EE775D5F39D}"/>
              </a:ext>
            </a:extLst>
          </p:cNvPr>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5033554" y="1535686"/>
            <a:ext cx="3927565" cy="5213459"/>
          </a:xfrm>
          <a:prstGeom prst="roundRect">
            <a:avLst>
              <a:gd name="adj" fmla="val 614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17796153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p:cTn id="27"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30"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wipe(left)">
                                      <p:cBhvr>
                                        <p:cTn id="39" dur="500"/>
                                        <p:tgtEl>
                                          <p:spTgt spid="6">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wipe(left)">
                                      <p:cBhvr>
                                        <p:cTn id="44" dur="500"/>
                                        <p:tgtEl>
                                          <p:spTgt spid="6">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Effect transition="in" filter="wipe(left)">
                                      <p:cBhvr>
                                        <p:cTn id="4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 xmlns:a16="http://schemas.microsoft.com/office/drawing/2014/main" id="{FEF2DB2C-CC3D-4942-9164-6CF88FBEA3D5}"/>
              </a:ext>
            </a:extLst>
          </p:cNvPr>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flipH="1">
            <a:off x="-409761" y="801101"/>
            <a:ext cx="5060142" cy="5060142"/>
          </a:xfrm>
          <a:prstGeom prst="rect">
            <a:avLst/>
          </a:prstGeom>
        </p:spPr>
      </p:pic>
      <p:sp>
        <p:nvSpPr>
          <p:cNvPr id="3" name="CuadroTexto 2">
            <a:extLst>
              <a:ext uri="{FF2B5EF4-FFF2-40B4-BE49-F238E27FC236}">
                <a16:creationId xmlns="" xmlns:a16="http://schemas.microsoft.com/office/drawing/2014/main" id="{ABF48E97-D261-4167-BEB9-51EDC0713FC8}"/>
              </a:ext>
            </a:extLst>
          </p:cNvPr>
          <p:cNvSpPr txBox="1"/>
          <p:nvPr/>
        </p:nvSpPr>
        <p:spPr>
          <a:xfrm>
            <a:off x="0" y="0"/>
            <a:ext cx="9144000" cy="769441"/>
          </a:xfrm>
          <a:prstGeom prst="rect">
            <a:avLst/>
          </a:prstGeom>
          <a:noFill/>
        </p:spPr>
        <p:txBody>
          <a:bodyPr wrap="square">
            <a:spAutoFit/>
          </a:bodyPr>
          <a:lstStyle/>
          <a:p>
            <a:pPr algn="ctr"/>
            <a:r>
              <a:rPr lang="ro-RO"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SĂ TRĂIM CUM NE-A </a:t>
            </a:r>
            <a:r>
              <a:rPr lang="ro-RO" sz="4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ÎNVĂŢAT </a:t>
            </a:r>
            <a:r>
              <a:rPr lang="ro-RO"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ISUS</a:t>
            </a:r>
            <a:endPar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 name="CuadroTexto 4">
            <a:extLst>
              <a:ext uri="{FF2B5EF4-FFF2-40B4-BE49-F238E27FC236}">
                <a16:creationId xmlns="" xmlns:a16="http://schemas.microsoft.com/office/drawing/2014/main" id="{9EB06ECD-28C1-40BE-B4DF-C635A89F7EEC}"/>
              </a:ext>
            </a:extLst>
          </p:cNvPr>
          <p:cNvSpPr txBox="1"/>
          <p:nvPr/>
        </p:nvSpPr>
        <p:spPr>
          <a:xfrm>
            <a:off x="1" y="671287"/>
            <a:ext cx="9143999" cy="646331"/>
          </a:xfrm>
          <a:prstGeom prst="rect">
            <a:avLst/>
          </a:prstGeom>
          <a:noFill/>
        </p:spPr>
        <p:txBody>
          <a:bodyPr wrap="square">
            <a:spAutoFit/>
          </a:bodyPr>
          <a:lstStyle/>
          <a:p>
            <a:pPr algn="ctr"/>
            <a:r>
              <a:rPr lang="es-ES" b="1" dirty="0" smtClean="0">
                <a:solidFill>
                  <a:schemeClr val="accent1">
                    <a:lumMod val="40000"/>
                    <a:lumOff val="60000"/>
                  </a:schemeClr>
                </a:solidFill>
                <a:latin typeface="Comic Sans MS" panose="030F0702030302020204" pitchFamily="66" charset="0"/>
              </a:rPr>
              <a:t>„Tot aşa </a:t>
            </a:r>
            <a:r>
              <a:rPr lang="es-ES" b="1" dirty="0">
                <a:solidFill>
                  <a:schemeClr val="accent1">
                    <a:lumMod val="40000"/>
                    <a:lumOff val="60000"/>
                  </a:schemeClr>
                </a:solidFill>
                <a:latin typeface="Comic Sans MS" panose="030F0702030302020204" pitchFamily="66" charset="0"/>
              </a:rPr>
              <a:t>să lumineze </a:t>
            </a:r>
            <a:r>
              <a:rPr lang="es-ES" b="1" dirty="0" smtClean="0">
                <a:solidFill>
                  <a:schemeClr val="accent1">
                    <a:lumMod val="40000"/>
                    <a:lumOff val="60000"/>
                  </a:schemeClr>
                </a:solidFill>
                <a:latin typeface="Comic Sans MS" panose="030F0702030302020204" pitchFamily="66" charset="0"/>
              </a:rPr>
              <a:t>şi </a:t>
            </a:r>
            <a:r>
              <a:rPr lang="es-ES" b="1" dirty="0">
                <a:solidFill>
                  <a:schemeClr val="accent1">
                    <a:lumMod val="40000"/>
                    <a:lumOff val="60000"/>
                  </a:schemeClr>
                </a:solidFill>
                <a:latin typeface="Comic Sans MS" panose="030F0702030302020204" pitchFamily="66" charset="0"/>
              </a:rPr>
              <a:t>lumina voastră înaintea oamenilor, ca ei să vadă faptele voastre bune </a:t>
            </a:r>
            <a:r>
              <a:rPr lang="es-ES" b="1" dirty="0" smtClean="0">
                <a:solidFill>
                  <a:schemeClr val="accent1">
                    <a:lumMod val="40000"/>
                    <a:lumOff val="60000"/>
                  </a:schemeClr>
                </a:solidFill>
                <a:latin typeface="Comic Sans MS" panose="030F0702030302020204" pitchFamily="66" charset="0"/>
              </a:rPr>
              <a:t>şi </a:t>
            </a:r>
            <a:r>
              <a:rPr lang="es-ES" b="1" dirty="0">
                <a:solidFill>
                  <a:schemeClr val="accent1">
                    <a:lumMod val="40000"/>
                    <a:lumOff val="60000"/>
                  </a:schemeClr>
                </a:solidFill>
                <a:latin typeface="Comic Sans MS" panose="030F0702030302020204" pitchFamily="66" charset="0"/>
              </a:rPr>
              <a:t>să slăvească pe Tatăl vostru, care este în ceruri.” </a:t>
            </a:r>
            <a:r>
              <a:rPr lang="es-ES" sz="1600" b="1" dirty="0">
                <a:solidFill>
                  <a:schemeClr val="accent1">
                    <a:lumMod val="40000"/>
                    <a:lumOff val="60000"/>
                  </a:schemeClr>
                </a:solidFill>
                <a:latin typeface="Comic Sans MS" panose="030F0702030302020204" pitchFamily="66" charset="0"/>
              </a:rPr>
              <a:t>(Mate</a:t>
            </a:r>
            <a:r>
              <a:rPr lang="ro-RO" sz="1600" b="1" dirty="0">
                <a:solidFill>
                  <a:schemeClr val="accent1">
                    <a:lumMod val="40000"/>
                    <a:lumOff val="60000"/>
                  </a:schemeClr>
                </a:solidFill>
                <a:latin typeface="Comic Sans MS" panose="030F0702030302020204" pitchFamily="66" charset="0"/>
              </a:rPr>
              <a:t>i</a:t>
            </a:r>
            <a:r>
              <a:rPr lang="es-ES" sz="1600" b="1" dirty="0">
                <a:solidFill>
                  <a:schemeClr val="accent1">
                    <a:lumMod val="40000"/>
                    <a:lumOff val="60000"/>
                  </a:schemeClr>
                </a:solidFill>
                <a:latin typeface="Comic Sans MS" panose="030F0702030302020204" pitchFamily="66" charset="0"/>
              </a:rPr>
              <a:t> 5:16)</a:t>
            </a:r>
            <a:endParaRPr lang="es-ES" b="1" dirty="0">
              <a:solidFill>
                <a:schemeClr val="accent1">
                  <a:lumMod val="40000"/>
                  <a:lumOff val="60000"/>
                </a:schemeClr>
              </a:solidFill>
              <a:latin typeface="Comic Sans MS" panose="030F0702030302020204" pitchFamily="66" charset="0"/>
            </a:endParaRPr>
          </a:p>
        </p:txBody>
      </p:sp>
      <p:sp>
        <p:nvSpPr>
          <p:cNvPr id="6" name="CuadroTexto 5">
            <a:extLst>
              <a:ext uri="{FF2B5EF4-FFF2-40B4-BE49-F238E27FC236}">
                <a16:creationId xmlns="" xmlns:a16="http://schemas.microsoft.com/office/drawing/2014/main" id="{F540C680-4B99-4EC1-A7B0-E6E3545AEB0A}"/>
              </a:ext>
            </a:extLst>
          </p:cNvPr>
          <p:cNvSpPr txBox="1"/>
          <p:nvPr/>
        </p:nvSpPr>
        <p:spPr>
          <a:xfrm>
            <a:off x="3910162" y="1515291"/>
            <a:ext cx="5233851" cy="3631763"/>
          </a:xfrm>
          <a:prstGeom prst="rect">
            <a:avLst/>
          </a:prstGeom>
          <a:noFill/>
        </p:spPr>
        <p:txBody>
          <a:bodyPr wrap="square" rtlCol="0">
            <a:spAutoFit/>
          </a:bodyPr>
          <a:lstStyle/>
          <a:p>
            <a:pPr>
              <a:spcBef>
                <a:spcPts val="600"/>
              </a:spcBef>
            </a:pPr>
            <a:r>
              <a:rPr lang="ro-RO" sz="2000" b="1" dirty="0" smtClean="0">
                <a:solidFill>
                  <a:schemeClr val="bg1"/>
                </a:solidFill>
              </a:rPr>
              <a:t>Isus ne invită să strălucim aşa </a:t>
            </a:r>
            <a:r>
              <a:rPr lang="ro-RO" sz="2000" b="1" dirty="0">
                <a:solidFill>
                  <a:schemeClr val="bg1"/>
                </a:solidFill>
              </a:rPr>
              <a:t>cum o face un </a:t>
            </a:r>
            <a:r>
              <a:rPr lang="ro-RO" sz="2000" b="1" dirty="0" smtClean="0">
                <a:solidFill>
                  <a:schemeClr val="bg1"/>
                </a:solidFill>
              </a:rPr>
              <a:t>oraş de pe vârful unui munte în întunericul nopţii.</a:t>
            </a:r>
          </a:p>
          <a:p>
            <a:pPr>
              <a:spcBef>
                <a:spcPts val="600"/>
              </a:spcBef>
            </a:pPr>
            <a:r>
              <a:rPr lang="ro-RO" sz="2000" b="1" dirty="0" smtClean="0">
                <a:solidFill>
                  <a:schemeClr val="bg1"/>
                </a:solidFill>
              </a:rPr>
              <a:t>Trăim într-o lume întunecată de păcat, ruină morală şi întuneric spiritual. Misiunea bisericii este de a aduce speranţă în toate colţurile lumii.</a:t>
            </a:r>
          </a:p>
          <a:p>
            <a:pPr>
              <a:spcBef>
                <a:spcPts val="600"/>
              </a:spcBef>
            </a:pPr>
            <a:r>
              <a:rPr lang="ro-RO" sz="2000" b="1" dirty="0" smtClean="0">
                <a:solidFill>
                  <a:schemeClr val="bg1"/>
                </a:solidFill>
              </a:rPr>
              <a:t>Cum trebuie să fim noi, membrii trupului lui Hristos, pentru a reflecta bunătatea lui Dumnezeu faţă de alţii </a:t>
            </a:r>
            <a:r>
              <a:rPr lang="ro-RO" sz="2000" b="1" dirty="0">
                <a:solidFill>
                  <a:schemeClr val="bg1"/>
                </a:solidFill>
              </a:rPr>
              <a:t>astfel încât </a:t>
            </a:r>
            <a:r>
              <a:rPr lang="ro-RO" sz="2000" b="1" dirty="0" smtClean="0">
                <a:solidFill>
                  <a:schemeClr val="bg1"/>
                </a:solidFill>
              </a:rPr>
              <a:t>această lumină să fie eficientă (vezi Matei 5:3-12)?</a:t>
            </a:r>
            <a:endParaRPr lang="ro-RO" sz="2000" b="1" dirty="0">
              <a:solidFill>
                <a:schemeClr val="bg1"/>
              </a:solidFill>
            </a:endParaRPr>
          </a:p>
        </p:txBody>
      </p:sp>
      <p:graphicFrame>
        <p:nvGraphicFramePr>
          <p:cNvPr id="2" name="Diagrama 1">
            <a:extLst>
              <a:ext uri="{FF2B5EF4-FFF2-40B4-BE49-F238E27FC236}">
                <a16:creationId xmlns="" xmlns:a16="http://schemas.microsoft.com/office/drawing/2014/main" id="{0B002E90-43DC-49C1-B90A-1CED63FE68F6}"/>
              </a:ext>
            </a:extLst>
          </p:cNvPr>
          <p:cNvGraphicFramePr/>
          <p:nvPr>
            <p:extLst>
              <p:ext uri="{D42A27DB-BD31-4B8C-83A1-F6EECF244321}">
                <p14:modId xmlns="" xmlns:p14="http://schemas.microsoft.com/office/powerpoint/2010/main" val="4163239361"/>
              </p:ext>
            </p:extLst>
          </p:nvPr>
        </p:nvGraphicFramePr>
        <p:xfrm>
          <a:off x="165463" y="5147054"/>
          <a:ext cx="8813075" cy="15977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22074729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left)">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wipe(left)">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wipe(left)">
                                      <p:cBhvr>
                                        <p:cTn id="33" dur="5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
                                            <p:graphicEl>
                                              <a:dgm id="{3574BEFC-4BD2-4D81-A10C-580FC4271406}"/>
                                            </p:graphicEl>
                                          </p:spTgt>
                                        </p:tgtEl>
                                        <p:attrNameLst>
                                          <p:attrName>style.visibility</p:attrName>
                                        </p:attrNameLst>
                                      </p:cBhvr>
                                      <p:to>
                                        <p:strVal val="visible"/>
                                      </p:to>
                                    </p:set>
                                    <p:anim calcmode="lin" valueType="num">
                                      <p:cBhvr>
                                        <p:cTn id="38" dur="500" fill="hold"/>
                                        <p:tgtEl>
                                          <p:spTgt spid="2">
                                            <p:graphicEl>
                                              <a:dgm id="{3574BEFC-4BD2-4D81-A10C-580FC4271406}"/>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3574BEFC-4BD2-4D81-A10C-580FC4271406}"/>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3574BEFC-4BD2-4D81-A10C-580FC4271406}"/>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2">
                                            <p:graphicEl>
                                              <a:dgm id="{8787232A-A082-4CA9-A830-6F2113C393BA}"/>
                                            </p:graphicEl>
                                          </p:spTgt>
                                        </p:tgtEl>
                                        <p:attrNameLst>
                                          <p:attrName>style.visibility</p:attrName>
                                        </p:attrNameLst>
                                      </p:cBhvr>
                                      <p:to>
                                        <p:strVal val="visible"/>
                                      </p:to>
                                    </p:set>
                                    <p:animEffect transition="in" filter="wipe(up)">
                                      <p:cBhvr>
                                        <p:cTn id="45" dur="500"/>
                                        <p:tgtEl>
                                          <p:spTgt spid="2">
                                            <p:graphicEl>
                                              <a:dgm id="{8787232A-A082-4CA9-A830-6F2113C393BA}"/>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
                                            <p:graphicEl>
                                              <a:dgm id="{FE86536F-88A4-4A89-A002-6957E57CC6DA}"/>
                                            </p:graphicEl>
                                          </p:spTgt>
                                        </p:tgtEl>
                                        <p:attrNameLst>
                                          <p:attrName>style.visibility</p:attrName>
                                        </p:attrNameLst>
                                      </p:cBhvr>
                                      <p:to>
                                        <p:strVal val="visible"/>
                                      </p:to>
                                    </p:set>
                                    <p:anim calcmode="lin" valueType="num">
                                      <p:cBhvr>
                                        <p:cTn id="48" dur="500" fill="hold"/>
                                        <p:tgtEl>
                                          <p:spTgt spid="2">
                                            <p:graphicEl>
                                              <a:dgm id="{FE86536F-88A4-4A89-A002-6957E57CC6DA}"/>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FE86536F-88A4-4A89-A002-6957E57CC6DA}"/>
                                            </p:graphicEl>
                                          </p:spTgt>
                                        </p:tgtEl>
                                        <p:attrNameLst>
                                          <p:attrName>ppt_h</p:attrName>
                                        </p:attrNameLst>
                                      </p:cBhvr>
                                      <p:tavLst>
                                        <p:tav tm="0">
                                          <p:val>
                                            <p:fltVal val="0"/>
                                          </p:val>
                                        </p:tav>
                                        <p:tav tm="100000">
                                          <p:val>
                                            <p:strVal val="#ppt_h"/>
                                          </p:val>
                                        </p:tav>
                                      </p:tavLst>
                                    </p:anim>
                                    <p:animEffect transition="in" filter="fade">
                                      <p:cBhvr>
                                        <p:cTn id="50" dur="500"/>
                                        <p:tgtEl>
                                          <p:spTgt spid="2">
                                            <p:graphicEl>
                                              <a:dgm id="{FE86536F-88A4-4A89-A002-6957E57CC6DA}"/>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2">
                                            <p:graphicEl>
                                              <a:dgm id="{5FA60E46-6A5A-4F3A-BC9A-FBE8DE988078}"/>
                                            </p:graphicEl>
                                          </p:spTgt>
                                        </p:tgtEl>
                                        <p:attrNameLst>
                                          <p:attrName>style.visibility</p:attrName>
                                        </p:attrNameLst>
                                      </p:cBhvr>
                                      <p:to>
                                        <p:strVal val="visible"/>
                                      </p:to>
                                    </p:set>
                                    <p:animEffect transition="in" filter="wipe(up)">
                                      <p:cBhvr>
                                        <p:cTn id="55" dur="500"/>
                                        <p:tgtEl>
                                          <p:spTgt spid="2">
                                            <p:graphicEl>
                                              <a:dgm id="{5FA60E46-6A5A-4F3A-BC9A-FBE8DE988078}"/>
                                            </p:graphicEl>
                                          </p:spTgt>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
                                            <p:graphicEl>
                                              <a:dgm id="{2EE89AA3-A87E-4E3A-A751-70C5DADD0AED}"/>
                                            </p:graphicEl>
                                          </p:spTgt>
                                        </p:tgtEl>
                                        <p:attrNameLst>
                                          <p:attrName>style.visibility</p:attrName>
                                        </p:attrNameLst>
                                      </p:cBhvr>
                                      <p:to>
                                        <p:strVal val="visible"/>
                                      </p:to>
                                    </p:set>
                                    <p:anim calcmode="lin" valueType="num">
                                      <p:cBhvr>
                                        <p:cTn id="58" dur="500" fill="hold"/>
                                        <p:tgtEl>
                                          <p:spTgt spid="2">
                                            <p:graphicEl>
                                              <a:dgm id="{2EE89AA3-A87E-4E3A-A751-70C5DADD0AED}"/>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2EE89AA3-A87E-4E3A-A751-70C5DADD0AED}"/>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2EE89AA3-A87E-4E3A-A751-70C5DADD0AED}"/>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
                                            <p:graphicEl>
                                              <a:dgm id="{0D176664-A5E8-4963-AC01-DC656DDE5DB2}"/>
                                            </p:graphicEl>
                                          </p:spTgt>
                                        </p:tgtEl>
                                        <p:attrNameLst>
                                          <p:attrName>style.visibility</p:attrName>
                                        </p:attrNameLst>
                                      </p:cBhvr>
                                      <p:to>
                                        <p:strVal val="visible"/>
                                      </p:to>
                                    </p:set>
                                    <p:animEffect transition="in" filter="wipe(left)">
                                      <p:cBhvr>
                                        <p:cTn id="65" dur="500"/>
                                        <p:tgtEl>
                                          <p:spTgt spid="2">
                                            <p:graphicEl>
                                              <a:dgm id="{0D176664-A5E8-4963-AC01-DC656DDE5DB2}"/>
                                            </p:graphicEl>
                                          </p:spTgt>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
                                            <p:graphicEl>
                                              <a:dgm id="{38495D94-6D77-445D-8126-E64A5D51F2D0}"/>
                                            </p:graphicEl>
                                          </p:spTgt>
                                        </p:tgtEl>
                                        <p:attrNameLst>
                                          <p:attrName>style.visibility</p:attrName>
                                        </p:attrNameLst>
                                      </p:cBhvr>
                                      <p:to>
                                        <p:strVal val="visible"/>
                                      </p:to>
                                    </p:set>
                                    <p:anim calcmode="lin" valueType="num">
                                      <p:cBhvr>
                                        <p:cTn id="68" dur="500" fill="hold"/>
                                        <p:tgtEl>
                                          <p:spTgt spid="2">
                                            <p:graphicEl>
                                              <a:dgm id="{38495D94-6D77-445D-8126-E64A5D51F2D0}"/>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38495D94-6D77-445D-8126-E64A5D51F2D0}"/>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38495D94-6D77-445D-8126-E64A5D51F2D0}"/>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2">
                                            <p:graphicEl>
                                              <a:dgm id="{7A130E97-6054-4674-99E9-50DD7ECB4CDF}"/>
                                            </p:graphicEl>
                                          </p:spTgt>
                                        </p:tgtEl>
                                        <p:attrNameLst>
                                          <p:attrName>style.visibility</p:attrName>
                                        </p:attrNameLst>
                                      </p:cBhvr>
                                      <p:to>
                                        <p:strVal val="visible"/>
                                      </p:to>
                                    </p:set>
                                    <p:animEffect transition="in" filter="wipe(down)">
                                      <p:cBhvr>
                                        <p:cTn id="75" dur="500"/>
                                        <p:tgtEl>
                                          <p:spTgt spid="2">
                                            <p:graphicEl>
                                              <a:dgm id="{7A130E97-6054-4674-99E9-50DD7ECB4CDF}"/>
                                            </p:graphicEl>
                                          </p:spTgt>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2">
                                            <p:graphicEl>
                                              <a:dgm id="{6E9795EB-43E1-4F11-9726-6D77F28F6763}"/>
                                            </p:graphicEl>
                                          </p:spTgt>
                                        </p:tgtEl>
                                        <p:attrNameLst>
                                          <p:attrName>style.visibility</p:attrName>
                                        </p:attrNameLst>
                                      </p:cBhvr>
                                      <p:to>
                                        <p:strVal val="visible"/>
                                      </p:to>
                                    </p:set>
                                    <p:anim calcmode="lin" valueType="num">
                                      <p:cBhvr>
                                        <p:cTn id="78" dur="500" fill="hold"/>
                                        <p:tgtEl>
                                          <p:spTgt spid="2">
                                            <p:graphicEl>
                                              <a:dgm id="{6E9795EB-43E1-4F11-9726-6D77F28F6763}"/>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6E9795EB-43E1-4F11-9726-6D77F28F6763}"/>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6E9795EB-43E1-4F11-9726-6D77F28F6763}"/>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2">
                                            <p:graphicEl>
                                              <a:dgm id="{DC20AF0B-06DD-492F-88A8-00BCD5B92C1D}"/>
                                            </p:graphicEl>
                                          </p:spTgt>
                                        </p:tgtEl>
                                        <p:attrNameLst>
                                          <p:attrName>style.visibility</p:attrName>
                                        </p:attrNameLst>
                                      </p:cBhvr>
                                      <p:to>
                                        <p:strVal val="visible"/>
                                      </p:to>
                                    </p:set>
                                    <p:animEffect transition="in" filter="wipe(down)">
                                      <p:cBhvr>
                                        <p:cTn id="85" dur="500"/>
                                        <p:tgtEl>
                                          <p:spTgt spid="2">
                                            <p:graphicEl>
                                              <a:dgm id="{DC20AF0B-06DD-492F-88A8-00BCD5B92C1D}"/>
                                            </p:graphicEl>
                                          </p:spTgt>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
                                            <p:graphicEl>
                                              <a:dgm id="{39E322BD-DD5B-4F90-995D-73EDE66154F7}"/>
                                            </p:graphicEl>
                                          </p:spTgt>
                                        </p:tgtEl>
                                        <p:attrNameLst>
                                          <p:attrName>style.visibility</p:attrName>
                                        </p:attrNameLst>
                                      </p:cBhvr>
                                      <p:to>
                                        <p:strVal val="visible"/>
                                      </p:to>
                                    </p:set>
                                    <p:anim calcmode="lin" valueType="num">
                                      <p:cBhvr>
                                        <p:cTn id="88" dur="500" fill="hold"/>
                                        <p:tgtEl>
                                          <p:spTgt spid="2">
                                            <p:graphicEl>
                                              <a:dgm id="{39E322BD-DD5B-4F90-995D-73EDE66154F7}"/>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39E322BD-DD5B-4F90-995D-73EDE66154F7}"/>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39E322BD-DD5B-4F90-995D-73EDE66154F7}"/>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
                                            <p:graphicEl>
                                              <a:dgm id="{B13356CD-A610-4EB4-8167-235F3E119773}"/>
                                            </p:graphicEl>
                                          </p:spTgt>
                                        </p:tgtEl>
                                        <p:attrNameLst>
                                          <p:attrName>style.visibility</p:attrName>
                                        </p:attrNameLst>
                                      </p:cBhvr>
                                      <p:to>
                                        <p:strVal val="visible"/>
                                      </p:to>
                                    </p:set>
                                    <p:animEffect transition="in" filter="wipe(left)">
                                      <p:cBhvr>
                                        <p:cTn id="95" dur="500"/>
                                        <p:tgtEl>
                                          <p:spTgt spid="2">
                                            <p:graphicEl>
                                              <a:dgm id="{B13356CD-A610-4EB4-8167-235F3E119773}"/>
                                            </p:graphicEl>
                                          </p:spTgt>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2">
                                            <p:graphicEl>
                                              <a:dgm id="{3FDBF0E5-130B-429F-8106-46DF9477B8DA}"/>
                                            </p:graphicEl>
                                          </p:spTgt>
                                        </p:tgtEl>
                                        <p:attrNameLst>
                                          <p:attrName>style.visibility</p:attrName>
                                        </p:attrNameLst>
                                      </p:cBhvr>
                                      <p:to>
                                        <p:strVal val="visible"/>
                                      </p:to>
                                    </p:set>
                                    <p:anim calcmode="lin" valueType="num">
                                      <p:cBhvr>
                                        <p:cTn id="98" dur="500" fill="hold"/>
                                        <p:tgtEl>
                                          <p:spTgt spid="2">
                                            <p:graphicEl>
                                              <a:dgm id="{3FDBF0E5-130B-429F-8106-46DF9477B8DA}"/>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3FDBF0E5-130B-429F-8106-46DF9477B8DA}"/>
                                            </p:graphicEl>
                                          </p:spTgt>
                                        </p:tgtEl>
                                        <p:attrNameLst>
                                          <p:attrName>ppt_h</p:attrName>
                                        </p:attrNameLst>
                                      </p:cBhvr>
                                      <p:tavLst>
                                        <p:tav tm="0">
                                          <p:val>
                                            <p:fltVal val="0"/>
                                          </p:val>
                                        </p:tav>
                                        <p:tav tm="100000">
                                          <p:val>
                                            <p:strVal val="#ppt_h"/>
                                          </p:val>
                                        </p:tav>
                                      </p:tavLst>
                                    </p:anim>
                                    <p:animEffect transition="in" filter="fade">
                                      <p:cBhvr>
                                        <p:cTn id="100" dur="500"/>
                                        <p:tgtEl>
                                          <p:spTgt spid="2">
                                            <p:graphicEl>
                                              <a:dgm id="{3FDBF0E5-130B-429F-8106-46DF9477B8DA}"/>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grpId="0" nodeType="clickEffect">
                                  <p:stCondLst>
                                    <p:cond delay="0"/>
                                  </p:stCondLst>
                                  <p:childTnLst>
                                    <p:set>
                                      <p:cBhvr>
                                        <p:cTn id="104" dur="1" fill="hold">
                                          <p:stCondLst>
                                            <p:cond delay="0"/>
                                          </p:stCondLst>
                                        </p:cTn>
                                        <p:tgtEl>
                                          <p:spTgt spid="2">
                                            <p:graphicEl>
                                              <a:dgm id="{E38C845E-6174-4722-BE7E-C432CD97F435}"/>
                                            </p:graphicEl>
                                          </p:spTgt>
                                        </p:tgtEl>
                                        <p:attrNameLst>
                                          <p:attrName>style.visibility</p:attrName>
                                        </p:attrNameLst>
                                      </p:cBhvr>
                                      <p:to>
                                        <p:strVal val="visible"/>
                                      </p:to>
                                    </p:set>
                                    <p:animEffect transition="in" filter="wipe(up)">
                                      <p:cBhvr>
                                        <p:cTn id="105" dur="500"/>
                                        <p:tgtEl>
                                          <p:spTgt spid="2">
                                            <p:graphicEl>
                                              <a:dgm id="{E38C845E-6174-4722-BE7E-C432CD97F435}"/>
                                            </p:graphicEl>
                                          </p:spTgt>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
                                            <p:graphicEl>
                                              <a:dgm id="{C94E1530-5037-4E72-8781-173B2E9DF3B3}"/>
                                            </p:graphicEl>
                                          </p:spTgt>
                                        </p:tgtEl>
                                        <p:attrNameLst>
                                          <p:attrName>style.visibility</p:attrName>
                                        </p:attrNameLst>
                                      </p:cBhvr>
                                      <p:to>
                                        <p:strVal val="visible"/>
                                      </p:to>
                                    </p:set>
                                    <p:anim calcmode="lin" valueType="num">
                                      <p:cBhvr>
                                        <p:cTn id="108" dur="500" fill="hold"/>
                                        <p:tgtEl>
                                          <p:spTgt spid="2">
                                            <p:graphicEl>
                                              <a:dgm id="{C94E1530-5037-4E72-8781-173B2E9DF3B3}"/>
                                            </p:graphicEl>
                                          </p:spTgt>
                                        </p:tgtEl>
                                        <p:attrNameLst>
                                          <p:attrName>ppt_w</p:attrName>
                                        </p:attrNameLst>
                                      </p:cBhvr>
                                      <p:tavLst>
                                        <p:tav tm="0">
                                          <p:val>
                                            <p:fltVal val="0"/>
                                          </p:val>
                                        </p:tav>
                                        <p:tav tm="100000">
                                          <p:val>
                                            <p:strVal val="#ppt_w"/>
                                          </p:val>
                                        </p:tav>
                                      </p:tavLst>
                                    </p:anim>
                                    <p:anim calcmode="lin" valueType="num">
                                      <p:cBhvr>
                                        <p:cTn id="109" dur="500" fill="hold"/>
                                        <p:tgtEl>
                                          <p:spTgt spid="2">
                                            <p:graphicEl>
                                              <a:dgm id="{C94E1530-5037-4E72-8781-173B2E9DF3B3}"/>
                                            </p:graphicEl>
                                          </p:spTgt>
                                        </p:tgtEl>
                                        <p:attrNameLst>
                                          <p:attrName>ppt_h</p:attrName>
                                        </p:attrNameLst>
                                      </p:cBhvr>
                                      <p:tavLst>
                                        <p:tav tm="0">
                                          <p:val>
                                            <p:fltVal val="0"/>
                                          </p:val>
                                        </p:tav>
                                        <p:tav tm="100000">
                                          <p:val>
                                            <p:strVal val="#ppt_h"/>
                                          </p:val>
                                        </p:tav>
                                      </p:tavLst>
                                    </p:anim>
                                    <p:animEffect transition="in" filter="fade">
                                      <p:cBhvr>
                                        <p:cTn id="110" dur="500"/>
                                        <p:tgtEl>
                                          <p:spTgt spid="2">
                                            <p:graphicEl>
                                              <a:dgm id="{C94E1530-5037-4E72-8781-173B2E9DF3B3}"/>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1" fill="hold" grpId="0" nodeType="clickEffect">
                                  <p:stCondLst>
                                    <p:cond delay="0"/>
                                  </p:stCondLst>
                                  <p:childTnLst>
                                    <p:set>
                                      <p:cBhvr>
                                        <p:cTn id="114" dur="1" fill="hold">
                                          <p:stCondLst>
                                            <p:cond delay="0"/>
                                          </p:stCondLst>
                                        </p:cTn>
                                        <p:tgtEl>
                                          <p:spTgt spid="2">
                                            <p:graphicEl>
                                              <a:dgm id="{E822DDF6-4E39-44F4-936F-240A6032E6B6}"/>
                                            </p:graphicEl>
                                          </p:spTgt>
                                        </p:tgtEl>
                                        <p:attrNameLst>
                                          <p:attrName>style.visibility</p:attrName>
                                        </p:attrNameLst>
                                      </p:cBhvr>
                                      <p:to>
                                        <p:strVal val="visible"/>
                                      </p:to>
                                    </p:set>
                                    <p:animEffect transition="in" filter="wipe(up)">
                                      <p:cBhvr>
                                        <p:cTn id="115" dur="500"/>
                                        <p:tgtEl>
                                          <p:spTgt spid="2">
                                            <p:graphicEl>
                                              <a:dgm id="{E822DDF6-4E39-44F4-936F-240A6032E6B6}"/>
                                            </p:graphicEl>
                                          </p:spTgt>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2">
                                            <p:graphicEl>
                                              <a:dgm id="{870C4368-14BF-40D7-A0F3-DE7D1E560C1D}"/>
                                            </p:graphicEl>
                                          </p:spTgt>
                                        </p:tgtEl>
                                        <p:attrNameLst>
                                          <p:attrName>style.visibility</p:attrName>
                                        </p:attrNameLst>
                                      </p:cBhvr>
                                      <p:to>
                                        <p:strVal val="visible"/>
                                      </p:to>
                                    </p:set>
                                    <p:anim calcmode="lin" valueType="num">
                                      <p:cBhvr>
                                        <p:cTn id="118" dur="500" fill="hold"/>
                                        <p:tgtEl>
                                          <p:spTgt spid="2">
                                            <p:graphicEl>
                                              <a:dgm id="{870C4368-14BF-40D7-A0F3-DE7D1E560C1D}"/>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870C4368-14BF-40D7-A0F3-DE7D1E560C1D}"/>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870C4368-14BF-40D7-A0F3-DE7D1E560C1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build="p"/>
      <p:bldGraphic spid="2"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6">
                <a:tint val="45000"/>
                <a:satMod val="400000"/>
              </a:schemeClr>
            </a:duotone>
            <a:extLst>
              <a:ext uri="{BEBA8EAE-BF5A-486C-A8C5-ECC9F3942E4B}">
                <a14:imgProps xmlns="" xmlns:a14="http://schemas.microsoft.com/office/drawing/2010/main">
                  <a14:imgLayer r:embed="rId3">
                    <a14:imgEffect>
                      <a14:brightnessContrast bright="20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D52EC81C-EF41-4064-89EA-DDE78F25E8F3}"/>
              </a:ext>
            </a:extLst>
          </p:cNvPr>
          <p:cNvSpPr txBox="1"/>
          <p:nvPr/>
        </p:nvSpPr>
        <p:spPr>
          <a:xfrm>
            <a:off x="0" y="0"/>
            <a:ext cx="9144000" cy="769441"/>
          </a:xfrm>
          <a:prstGeom prst="rect">
            <a:avLst/>
          </a:prstGeom>
          <a:noFill/>
        </p:spPr>
        <p:txBody>
          <a:bodyPr wrap="square">
            <a:spAutoFit/>
          </a:bodyPr>
          <a:lstStyle/>
          <a:p>
            <a:pPr algn="ctr"/>
            <a:r>
              <a:rPr lang="ro-RO" sz="4400" b="1">
                <a:ln w="6600">
                  <a:solidFill>
                    <a:schemeClr val="accent2"/>
                  </a:solidFill>
                  <a:prstDash val="solid"/>
                </a:ln>
                <a:solidFill>
                  <a:srgbClr val="FFFFFF"/>
                </a:solidFill>
                <a:effectLst>
                  <a:outerShdw dist="38100" dir="2700000" algn="tl" rotWithShape="0">
                    <a:schemeClr val="accent2"/>
                  </a:outerShdw>
                </a:effectLst>
              </a:rPr>
              <a:t>SĂ SLUJIM CUM NE-A ARĂTAT </a:t>
            </a:r>
            <a:r>
              <a:rPr lang="ro-RO" sz="4400" b="1" smtClean="0">
                <a:ln w="6600">
                  <a:solidFill>
                    <a:schemeClr val="accent2"/>
                  </a:solidFill>
                  <a:prstDash val="solid"/>
                </a:ln>
                <a:solidFill>
                  <a:srgbClr val="FFFFFF"/>
                </a:solidFill>
                <a:effectLst>
                  <a:outerShdw dist="38100" dir="2700000" algn="tl" rotWithShape="0">
                    <a:schemeClr val="accent2"/>
                  </a:outerShdw>
                </a:effectLst>
              </a:rPr>
              <a:t>ISUS</a:t>
            </a:r>
            <a:endParaRPr lang="ro-RO" sz="4400" b="1">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 xmlns:a16="http://schemas.microsoft.com/office/drawing/2014/main" id="{7D1856C1-1BBD-4FA8-BF69-B76C9C4A26C3}"/>
              </a:ext>
            </a:extLst>
          </p:cNvPr>
          <p:cNvSpPr txBox="1"/>
          <p:nvPr/>
        </p:nvSpPr>
        <p:spPr>
          <a:xfrm>
            <a:off x="822960" y="670449"/>
            <a:ext cx="7498080" cy="646331"/>
          </a:xfrm>
          <a:prstGeom prst="rect">
            <a:avLst/>
          </a:prstGeom>
          <a:noFill/>
        </p:spPr>
        <p:txBody>
          <a:bodyPr wrap="square">
            <a:spAutoFit/>
            <a:scene3d>
              <a:camera prst="orthographicFront"/>
              <a:lightRig rig="threePt" dir="t"/>
            </a:scene3d>
            <a:sp3d extrusionH="57150">
              <a:bevelT w="38100" h="38100"/>
            </a:sp3d>
          </a:bodyPr>
          <a:lstStyle/>
          <a:p>
            <a:r>
              <a:rPr lang="ro-RO" b="1" smtClean="0">
                <a:solidFill>
                  <a:srgbClr val="C00000"/>
                </a:solidFill>
                <a:latin typeface="Comic Sans MS" panose="030F0702030302020204" pitchFamily="66" charset="0"/>
              </a:rPr>
              <a:t>„Vă dau o poruncă nouă: Să vă iubiţi unii pe alţii; cum v-am iubit Eu, aşa să vă iubiţi şi voi unii pe alţii.” </a:t>
            </a:r>
            <a:r>
              <a:rPr lang="ro-RO" sz="1600" b="1" smtClean="0">
                <a:solidFill>
                  <a:srgbClr val="C00000"/>
                </a:solidFill>
                <a:latin typeface="Comic Sans MS" panose="030F0702030302020204" pitchFamily="66" charset="0"/>
              </a:rPr>
              <a:t>(Ioan 13:34)</a:t>
            </a:r>
            <a:endParaRPr lang="ro-RO" sz="1600" b="1">
              <a:solidFill>
                <a:srgbClr val="C00000"/>
              </a:solidFill>
              <a:latin typeface="Comic Sans MS" panose="030F0702030302020204" pitchFamily="66" charset="0"/>
            </a:endParaRPr>
          </a:p>
        </p:txBody>
      </p:sp>
      <p:sp>
        <p:nvSpPr>
          <p:cNvPr id="6" name="CuadroTexto 5">
            <a:extLst>
              <a:ext uri="{FF2B5EF4-FFF2-40B4-BE49-F238E27FC236}">
                <a16:creationId xmlns="" xmlns:a16="http://schemas.microsoft.com/office/drawing/2014/main" id="{4F4CA68A-D1D5-424B-9B7E-CD6BC81B52C5}"/>
              </a:ext>
            </a:extLst>
          </p:cNvPr>
          <p:cNvSpPr txBox="1"/>
          <p:nvPr/>
        </p:nvSpPr>
        <p:spPr>
          <a:xfrm>
            <a:off x="17412" y="1466017"/>
            <a:ext cx="7088781" cy="2323713"/>
          </a:xfrm>
          <a:prstGeom prst="rect">
            <a:avLst/>
          </a:prstGeom>
          <a:noFill/>
        </p:spPr>
        <p:txBody>
          <a:bodyPr wrap="square" rtlCol="0">
            <a:spAutoFit/>
          </a:bodyPr>
          <a:lstStyle/>
          <a:p>
            <a:pPr>
              <a:spcBef>
                <a:spcPts val="600"/>
              </a:spcBef>
            </a:pPr>
            <a:r>
              <a:rPr lang="ro-RO" sz="2000" b="1" dirty="0" smtClean="0"/>
              <a:t>Misiunea lui Isus (prezentată în Luca 4:18-19) a constat în îngrijirea celor săraci, în ajutorarea celor cu inima zdrobită, în vindecarea bolnavilor şi în eliberarea celor robiţi de păcat.</a:t>
            </a:r>
          </a:p>
          <a:p>
            <a:pPr>
              <a:spcBef>
                <a:spcPts val="600"/>
              </a:spcBef>
            </a:pPr>
            <a:r>
              <a:rPr lang="ro-RO" sz="2000" b="1" dirty="0" smtClean="0"/>
              <a:t>Urmând exemplul său, suntem chemaţi să ne iubim unii pe alţii. Şi nu numai asta, ci şi să ne iubim semenii, îngrijindu-i şi suplinindu-le - în măsura posibilităţilor noastre - nevoile fizice şi spirituale.</a:t>
            </a:r>
            <a:endParaRPr lang="ro-RO" sz="2000" b="1" dirty="0"/>
          </a:p>
        </p:txBody>
      </p:sp>
      <p:pic>
        <p:nvPicPr>
          <p:cNvPr id="4" name="Imagen 3">
            <a:extLst>
              <a:ext uri="{FF2B5EF4-FFF2-40B4-BE49-F238E27FC236}">
                <a16:creationId xmlns="" xmlns:a16="http://schemas.microsoft.com/office/drawing/2014/main" id="{DD5E49A8-E8D1-4EEC-955D-E4CC7805389B}"/>
              </a:ext>
            </a:extLst>
          </p:cNvPr>
          <p:cNvPicPr>
            <a:picLocks noChangeAspect="1"/>
          </p:cNvPicPr>
          <p:nvPr/>
        </p:nvPicPr>
        <p:blipFill>
          <a:blip r:embed="rId4" cstate="print">
            <a:extLst>
              <a:ext uri="{BEBA8EAE-BF5A-486C-A8C5-ECC9F3942E4B}">
                <a14:imgProps xmlns="" xmlns:a14="http://schemas.microsoft.com/office/drawing/2010/main">
                  <a14:imgLayer r:embed="rId5">
                    <a14:imgEffect>
                      <a14:brightnessContrast bright="20000"/>
                    </a14:imgEffect>
                  </a14:imgLayer>
                </a14:imgProps>
              </a:ext>
              <a:ext uri="{28A0092B-C50C-407E-A947-70E740481C1C}">
                <a14:useLocalDpi xmlns="" xmlns:a14="http://schemas.microsoft.com/office/drawing/2010/main"/>
              </a:ext>
            </a:extLst>
          </a:blip>
          <a:stretch>
            <a:fillRect/>
          </a:stretch>
        </p:blipFill>
        <p:spPr>
          <a:xfrm>
            <a:off x="7201990" y="1380826"/>
            <a:ext cx="1793966" cy="2355316"/>
          </a:xfrm>
          <a:prstGeom prst="roundRect">
            <a:avLst>
              <a:gd name="adj" fmla="val 4167"/>
            </a:avLst>
          </a:prstGeom>
          <a:solidFill>
            <a:srgbClr val="FFFFFF"/>
          </a:solidFill>
          <a:ln w="76200" cap="sq">
            <a:solidFill>
              <a:schemeClr val="accent6">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0" name="Imagen 9">
            <a:extLst>
              <a:ext uri="{FF2B5EF4-FFF2-40B4-BE49-F238E27FC236}">
                <a16:creationId xmlns="" xmlns:a16="http://schemas.microsoft.com/office/drawing/2014/main" id="{460721B7-E5A1-42AB-A126-AFA304C8E7C2}"/>
              </a:ext>
            </a:extLst>
          </p:cNvPr>
          <p:cNvPicPr>
            <a:picLocks noChangeAspect="1"/>
          </p:cNvPicPr>
          <p:nvPr/>
        </p:nvPicPr>
        <p:blipFill rotWithShape="1">
          <a:blip r:embed="rId6" cstate="print">
            <a:extLst>
              <a:ext uri="{28A0092B-C50C-407E-A947-70E740481C1C}">
                <a14:useLocalDpi xmlns="" xmlns:a14="http://schemas.microsoft.com/office/drawing/2010/main"/>
              </a:ext>
            </a:extLst>
          </a:blip>
          <a:srcRect/>
          <a:stretch/>
        </p:blipFill>
        <p:spPr>
          <a:xfrm>
            <a:off x="131433" y="4055840"/>
            <a:ext cx="3116538" cy="2538902"/>
          </a:xfrm>
          <a:prstGeom prst="roundRect">
            <a:avLst>
              <a:gd name="adj" fmla="val 4167"/>
            </a:avLst>
          </a:prstGeom>
          <a:solidFill>
            <a:srgbClr val="FFFFFF"/>
          </a:solidFill>
          <a:ln w="76200" cap="sq">
            <a:solidFill>
              <a:srgbClr val="C00000"/>
            </a:solidFill>
            <a:miter lim="800000"/>
          </a:ln>
          <a:effectLst/>
          <a:scene3d>
            <a:camera prst="orthographicFront"/>
            <a:lightRig rig="threePt" dir="t">
              <a:rot lat="0" lon="0" rev="2700000"/>
            </a:lightRig>
          </a:scene3d>
          <a:sp3d>
            <a:bevelT h="38100"/>
            <a:contourClr>
              <a:srgbClr val="C0C0C0"/>
            </a:contourClr>
          </a:sp3d>
        </p:spPr>
      </p:pic>
      <p:pic>
        <p:nvPicPr>
          <p:cNvPr id="12" name="Imagen 11">
            <a:extLst>
              <a:ext uri="{FF2B5EF4-FFF2-40B4-BE49-F238E27FC236}">
                <a16:creationId xmlns="" xmlns:a16="http://schemas.microsoft.com/office/drawing/2014/main" id="{56D0A03E-89D2-47E0-B3B6-D52C36135BD6}"/>
              </a:ext>
            </a:extLst>
          </p:cNvPr>
          <p:cNvPicPr>
            <a:picLocks noChangeAspect="1"/>
          </p:cNvPicPr>
          <p:nvPr/>
        </p:nvPicPr>
        <p:blipFill rotWithShape="1">
          <a:blip r:embed="rId7" cstate="print">
            <a:extLst>
              <a:ext uri="{28A0092B-C50C-407E-A947-70E740481C1C}">
                <a14:useLocalDpi xmlns="" xmlns:a14="http://schemas.microsoft.com/office/drawing/2010/main"/>
              </a:ext>
            </a:extLst>
          </a:blip>
          <a:srcRect/>
          <a:stretch/>
        </p:blipFill>
        <p:spPr>
          <a:xfrm>
            <a:off x="5986178" y="3977639"/>
            <a:ext cx="3009778" cy="2695304"/>
          </a:xfrm>
          <a:prstGeom prst="rect">
            <a:avLst/>
          </a:prstGeom>
          <a:ln>
            <a:noFill/>
          </a:ln>
          <a:effectLst>
            <a:outerShdw blurRad="190500" algn="tl" rotWithShape="0">
              <a:srgbClr val="000000">
                <a:alpha val="70000"/>
              </a:srgbClr>
            </a:outerShdw>
          </a:effectLst>
        </p:spPr>
      </p:pic>
      <p:sp>
        <p:nvSpPr>
          <p:cNvPr id="14" name="CuadroTexto 13">
            <a:extLst>
              <a:ext uri="{FF2B5EF4-FFF2-40B4-BE49-F238E27FC236}">
                <a16:creationId xmlns="" xmlns:a16="http://schemas.microsoft.com/office/drawing/2014/main" id="{5EF0D954-D870-41E7-99DE-175C331FCF19}"/>
              </a:ext>
            </a:extLst>
          </p:cNvPr>
          <p:cNvSpPr txBox="1"/>
          <p:nvPr/>
        </p:nvSpPr>
        <p:spPr>
          <a:xfrm>
            <a:off x="3300225" y="3974146"/>
            <a:ext cx="2633699" cy="2939266"/>
          </a:xfrm>
          <a:prstGeom prst="rect">
            <a:avLst/>
          </a:prstGeom>
          <a:noFill/>
        </p:spPr>
        <p:txBody>
          <a:bodyPr wrap="square">
            <a:spAutoFit/>
          </a:bodyPr>
          <a:lstStyle/>
          <a:p>
            <a:pPr>
              <a:spcBef>
                <a:spcPts val="600"/>
              </a:spcBef>
            </a:pPr>
            <a:r>
              <a:rPr lang="ro-RO" sz="2000" b="1" smtClean="0"/>
              <a:t>În calitate de ucenici ai Învăţătorului, trebuie să arătăm continuu aceeaşi empatie faţă de ceilalţi pe care a arătat-o El, lucrând mereu pentru mântuirea sufletelor.</a:t>
            </a:r>
          </a:p>
          <a:p>
            <a:pPr>
              <a:spcBef>
                <a:spcPts val="600"/>
              </a:spcBef>
            </a:pPr>
            <a:endParaRPr lang="ro-RO" sz="2000" b="1"/>
          </a:p>
        </p:txBody>
      </p:sp>
    </p:spTree>
    <p:extLst>
      <p:ext uri="{BB962C8B-B14F-4D97-AF65-F5344CB8AC3E}">
        <p14:creationId xmlns="" xmlns:p14="http://schemas.microsoft.com/office/powerpoint/2010/main" val="29296341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anim calcmode="lin" valueType="num">
                                      <p:cBhvr>
                                        <p:cTn id="19" dur="500" fill="hold"/>
                                        <p:tgtEl>
                                          <p:spTgt spid="5"/>
                                        </p:tgtEl>
                                        <p:attrNameLst>
                                          <p:attrName>ppt_x</p:attrName>
                                        </p:attrNameLst>
                                      </p:cBhvr>
                                      <p:tavLst>
                                        <p:tav tm="0">
                                          <p:val>
                                            <p:fltVal val="0.5"/>
                                          </p:val>
                                        </p:tav>
                                        <p:tav tm="100000">
                                          <p:val>
                                            <p:strVal val="#ppt_x"/>
                                          </p:val>
                                        </p:tav>
                                      </p:tavLst>
                                    </p:anim>
                                    <p:anim calcmode="lin" valueType="num">
                                      <p:cBhvr>
                                        <p:cTn id="20"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3"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3)">
                                      <p:cBhvr>
                                        <p:cTn id="25" dur="1000"/>
                                        <p:tgtEl>
                                          <p:spTgt spid="4"/>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wipe(left)">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7" dur="1000" fill="hold"/>
                                        <p:tgtEl>
                                          <p:spTgt spid="10"/>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0"/>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Effect transition="in" filter="wipe(left)">
                                      <p:cBhvr>
                                        <p:cTn id="45" dur="500"/>
                                        <p:tgtEl>
                                          <p:spTgt spid="6">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2">
                <a:shade val="45000"/>
                <a:satMod val="135000"/>
              </a:schemeClr>
              <a:prstClr val="white"/>
            </a:duotone>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A69159D5-8EBD-4CF8-A663-B2FC7194FA0D}"/>
              </a:ext>
            </a:extLst>
          </p:cNvPr>
          <p:cNvSpPr txBox="1"/>
          <p:nvPr/>
        </p:nvSpPr>
        <p:spPr>
          <a:xfrm>
            <a:off x="0" y="0"/>
            <a:ext cx="9144000" cy="707886"/>
          </a:xfrm>
          <a:prstGeom prst="rect">
            <a:avLst/>
          </a:prstGeom>
          <a:noFill/>
        </p:spPr>
        <p:txBody>
          <a:bodyPr wrap="square">
            <a:spAutoFit/>
          </a:bodyPr>
          <a:lstStyle/>
          <a:p>
            <a:pPr algn="ctr"/>
            <a:r>
              <a:rPr lang="ro-RO" sz="4000">
                <a:ln w="0"/>
                <a:solidFill>
                  <a:schemeClr val="accent2">
                    <a:lumMod val="50000"/>
                  </a:schemeClr>
                </a:solidFill>
                <a:effectLst>
                  <a:outerShdw blurRad="38100" dist="25400" dir="5400000" algn="ctr" rotWithShape="0">
                    <a:srgbClr val="6E747A">
                      <a:alpha val="43000"/>
                    </a:srgbClr>
                  </a:outerShdw>
                </a:effectLst>
              </a:rPr>
              <a:t>SĂ CĂUTĂM ADEVĂRUL CARE ESTE ÎN </a:t>
            </a:r>
            <a:r>
              <a:rPr lang="ro-RO" sz="4000" smtClean="0">
                <a:ln w="0"/>
                <a:solidFill>
                  <a:schemeClr val="accent2">
                    <a:lumMod val="50000"/>
                  </a:schemeClr>
                </a:solidFill>
                <a:effectLst>
                  <a:outerShdw blurRad="38100" dist="25400" dir="5400000" algn="ctr" rotWithShape="0">
                    <a:srgbClr val="6E747A">
                      <a:alpha val="43000"/>
                    </a:srgbClr>
                  </a:outerShdw>
                </a:effectLst>
              </a:rPr>
              <a:t>ISUS</a:t>
            </a:r>
            <a:endParaRPr lang="ro-RO" sz="4000">
              <a:ln w="0"/>
              <a:solidFill>
                <a:schemeClr val="accent2">
                  <a:lumMod val="50000"/>
                </a:schemeClr>
              </a:solidFill>
              <a:effectLst>
                <a:outerShdw blurRad="38100" dist="25400" dir="5400000" algn="ctr" rotWithShape="0">
                  <a:srgbClr val="6E747A">
                    <a:alpha val="43000"/>
                  </a:srgbClr>
                </a:outerShdw>
              </a:effectLst>
            </a:endParaRPr>
          </a:p>
        </p:txBody>
      </p:sp>
      <p:sp>
        <p:nvSpPr>
          <p:cNvPr id="5" name="CuadroTexto 4">
            <a:extLst>
              <a:ext uri="{FF2B5EF4-FFF2-40B4-BE49-F238E27FC236}">
                <a16:creationId xmlns="" xmlns:a16="http://schemas.microsoft.com/office/drawing/2014/main" id="{79887AEE-B355-4C20-8C9B-53274F87D9E4}"/>
              </a:ext>
            </a:extLst>
          </p:cNvPr>
          <p:cNvSpPr txBox="1"/>
          <p:nvPr/>
        </p:nvSpPr>
        <p:spPr>
          <a:xfrm>
            <a:off x="572656" y="587716"/>
            <a:ext cx="8100290" cy="646331"/>
          </a:xfrm>
          <a:prstGeom prst="rect">
            <a:avLst/>
          </a:prstGeom>
          <a:noFill/>
        </p:spPr>
        <p:txBody>
          <a:bodyPr wrap="square">
            <a:spAutoFit/>
          </a:bodyPr>
          <a:lstStyle/>
          <a:p>
            <a:r>
              <a:rPr lang="ro-RO" b="1" dirty="0" smtClean="0">
                <a:solidFill>
                  <a:srgbClr val="3D336E"/>
                </a:solidFill>
                <a:latin typeface="Comic Sans MS" panose="030F0702030302020204" pitchFamily="66" charset="0"/>
              </a:rPr>
              <a:t>„Povăţuieşte-mă în adevărul Tău şi învaţă-mă, căci Tu eşti Dumnezeul mântuirii mele, Tu eşti totdeauna nădejdea mea!” </a:t>
            </a:r>
            <a:r>
              <a:rPr lang="ro-RO" sz="1600" b="1" dirty="0" smtClean="0">
                <a:solidFill>
                  <a:srgbClr val="3D336E"/>
                </a:solidFill>
                <a:latin typeface="Comic Sans MS" panose="030F0702030302020204" pitchFamily="66" charset="0"/>
              </a:rPr>
              <a:t>(Psalmii 25:5)</a:t>
            </a:r>
            <a:endParaRPr lang="ro-RO" sz="1600" b="1" dirty="0">
              <a:solidFill>
                <a:srgbClr val="3D336E"/>
              </a:solidFill>
              <a:latin typeface="Comic Sans MS" panose="030F0702030302020204" pitchFamily="66" charset="0"/>
            </a:endParaRPr>
          </a:p>
        </p:txBody>
      </p:sp>
      <p:sp>
        <p:nvSpPr>
          <p:cNvPr id="6" name="CuadroTexto 5">
            <a:extLst>
              <a:ext uri="{FF2B5EF4-FFF2-40B4-BE49-F238E27FC236}">
                <a16:creationId xmlns="" xmlns:a16="http://schemas.microsoft.com/office/drawing/2014/main" id="{6C38A500-F1B3-44DA-B338-D9E668546909}"/>
              </a:ext>
            </a:extLst>
          </p:cNvPr>
          <p:cNvSpPr txBox="1"/>
          <p:nvPr/>
        </p:nvSpPr>
        <p:spPr>
          <a:xfrm>
            <a:off x="2055220" y="1366869"/>
            <a:ext cx="5564780" cy="1323439"/>
          </a:xfrm>
          <a:prstGeom prst="rect">
            <a:avLst/>
          </a:prstGeom>
          <a:noFill/>
        </p:spPr>
        <p:txBody>
          <a:bodyPr wrap="square" rtlCol="0">
            <a:spAutoFit/>
          </a:bodyPr>
          <a:lstStyle/>
          <a:p>
            <a:pPr>
              <a:spcBef>
                <a:spcPts val="600"/>
              </a:spcBef>
            </a:pPr>
            <a:r>
              <a:rPr lang="ro-RO" sz="2000" b="1" dirty="0" smtClean="0"/>
              <a:t>Dumnezeu a pus în umanitate o curiozitate înnăscută şi o dorinţă nestăvilită de a învăţa continuu. „Ochiul nu se mai satură privind şi urechea nu oboseşte auzind” </a:t>
            </a:r>
            <a:r>
              <a:rPr lang="ro-RO" b="1" dirty="0" smtClean="0"/>
              <a:t>(Eclesiastul 1:8; 3:11).</a:t>
            </a:r>
            <a:endParaRPr lang="ro-RO" b="1" dirty="0"/>
          </a:p>
        </p:txBody>
      </p:sp>
      <p:pic>
        <p:nvPicPr>
          <p:cNvPr id="8" name="Imagen 7">
            <a:extLst>
              <a:ext uri="{FF2B5EF4-FFF2-40B4-BE49-F238E27FC236}">
                <a16:creationId xmlns="" xmlns:a16="http://schemas.microsoft.com/office/drawing/2014/main" id="{8B1504FC-A990-4E11-9F87-5E8749B00CC2}"/>
              </a:ext>
            </a:extLst>
          </p:cNvPr>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5682343" y="3963197"/>
            <a:ext cx="3121525" cy="2622835"/>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Imagen 9">
            <a:extLst>
              <a:ext uri="{FF2B5EF4-FFF2-40B4-BE49-F238E27FC236}">
                <a16:creationId xmlns="" xmlns:a16="http://schemas.microsoft.com/office/drawing/2014/main" id="{605B2722-206B-43AD-9B3A-CF56C6937496}"/>
              </a:ext>
            </a:extLst>
          </p:cNvPr>
          <p:cNvPicPr>
            <a:picLocks noChangeAspect="1"/>
          </p:cNvPicPr>
          <p:nvPr/>
        </p:nvPicPr>
        <p:blipFill>
          <a:blip r:embed="rId4" cstate="print">
            <a:extLst>
              <a:ext uri="{28A0092B-C50C-407E-A947-70E740481C1C}">
                <a14:useLocalDpi xmlns="" xmlns:a14="http://schemas.microsoft.com/office/drawing/2010/main"/>
              </a:ext>
            </a:extLst>
          </a:blip>
          <a:stretch>
            <a:fillRect/>
          </a:stretch>
        </p:blipFill>
        <p:spPr>
          <a:xfrm>
            <a:off x="100158" y="1339069"/>
            <a:ext cx="1863432" cy="1397574"/>
          </a:xfrm>
          <a:prstGeom prst="rect">
            <a:avLst/>
          </a:prstGeom>
          <a:ln w="88900" cap="sq" cmpd="thickThin">
            <a:solidFill>
              <a:srgbClr val="000000"/>
            </a:solidFill>
            <a:prstDash val="solid"/>
            <a:miter lim="800000"/>
          </a:ln>
          <a:effectLst>
            <a:innerShdw blurRad="76200">
              <a:srgbClr val="000000"/>
            </a:innerShdw>
          </a:effectLst>
        </p:spPr>
      </p:pic>
      <p:pic>
        <p:nvPicPr>
          <p:cNvPr id="11" name="Imagen 10">
            <a:extLst>
              <a:ext uri="{FF2B5EF4-FFF2-40B4-BE49-F238E27FC236}">
                <a16:creationId xmlns="" xmlns:a16="http://schemas.microsoft.com/office/drawing/2014/main" id="{2EB4F50C-EECE-4F5C-A3E2-E76DAB603B98}"/>
              </a:ext>
            </a:extLst>
          </p:cNvPr>
          <p:cNvPicPr>
            <a:picLocks noChangeAspect="1"/>
          </p:cNvPicPr>
          <p:nvPr/>
        </p:nvPicPr>
        <p:blipFill rotWithShape="1">
          <a:blip r:embed="rId5" cstate="print">
            <a:extLst>
              <a:ext uri="{28A0092B-C50C-407E-A947-70E740481C1C}">
                <a14:useLocalDpi xmlns="" xmlns:a14="http://schemas.microsoft.com/office/drawing/2010/main"/>
              </a:ext>
            </a:extLst>
          </a:blip>
          <a:srcRect/>
          <a:stretch/>
        </p:blipFill>
        <p:spPr>
          <a:xfrm>
            <a:off x="7306492" y="1339069"/>
            <a:ext cx="1737352" cy="1389276"/>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sp>
        <p:nvSpPr>
          <p:cNvPr id="13" name="CuadroTexto 12">
            <a:extLst>
              <a:ext uri="{FF2B5EF4-FFF2-40B4-BE49-F238E27FC236}">
                <a16:creationId xmlns="" xmlns:a16="http://schemas.microsoft.com/office/drawing/2014/main" id="{8F848805-7536-4758-B50E-0EAA765A1909}"/>
              </a:ext>
            </a:extLst>
          </p:cNvPr>
          <p:cNvSpPr txBox="1"/>
          <p:nvPr/>
        </p:nvSpPr>
        <p:spPr>
          <a:xfrm>
            <a:off x="100157" y="2759200"/>
            <a:ext cx="8943685" cy="1015663"/>
          </a:xfrm>
          <a:prstGeom prst="rect">
            <a:avLst/>
          </a:prstGeom>
          <a:noFill/>
        </p:spPr>
        <p:txBody>
          <a:bodyPr wrap="square">
            <a:spAutoFit/>
          </a:bodyPr>
          <a:lstStyle/>
          <a:p>
            <a:pPr>
              <a:spcBef>
                <a:spcPts val="600"/>
              </a:spcBef>
            </a:pPr>
            <a:r>
              <a:rPr lang="ro-RO" sz="2000" b="1" dirty="0" smtClean="0"/>
              <a:t>Căutăm răspunsuri care să răspundă la cele mai importante întrebări ale noastre: Cine suntem? De ce suntem aici? Cum ar trebui să trăim? Ce se întâmplă când murim? De ce există rău şi suferinţă?</a:t>
            </a:r>
            <a:endParaRPr lang="ro-RO" sz="2000" b="1" dirty="0"/>
          </a:p>
        </p:txBody>
      </p:sp>
      <p:sp>
        <p:nvSpPr>
          <p:cNvPr id="15" name="CuadroTexto 14">
            <a:extLst>
              <a:ext uri="{FF2B5EF4-FFF2-40B4-BE49-F238E27FC236}">
                <a16:creationId xmlns="" xmlns:a16="http://schemas.microsoft.com/office/drawing/2014/main" id="{280EA2A4-4111-4C92-B071-EDBED3BF885D}"/>
              </a:ext>
            </a:extLst>
          </p:cNvPr>
          <p:cNvSpPr txBox="1"/>
          <p:nvPr/>
        </p:nvSpPr>
        <p:spPr>
          <a:xfrm>
            <a:off x="100157" y="3804982"/>
            <a:ext cx="5434140" cy="2939266"/>
          </a:xfrm>
          <a:prstGeom prst="rect">
            <a:avLst/>
          </a:prstGeom>
          <a:noFill/>
        </p:spPr>
        <p:txBody>
          <a:bodyPr wrap="square">
            <a:spAutoFit/>
          </a:bodyPr>
          <a:lstStyle/>
          <a:p>
            <a:pPr>
              <a:spcBef>
                <a:spcPts val="600"/>
              </a:spcBef>
            </a:pPr>
            <a:r>
              <a:rPr lang="ro-RO" sz="2000" b="1" dirty="0" smtClean="0"/>
              <a:t>Ce sursă mai bună de informaţii pentru a găsi răspunsul adevărat la aceste întrebări decât Cel care S-a declarat Adevărul absolut? „Iisus i-a spus: Eu sunt Calea, Adevărul şi Viaţa; nimeni nu vine la Tatăl decât prin mine” (Ioan 14:6).</a:t>
            </a:r>
          </a:p>
          <a:p>
            <a:pPr>
              <a:spcBef>
                <a:spcPts val="600"/>
              </a:spcBef>
            </a:pPr>
            <a:r>
              <a:rPr lang="ro-RO" sz="2000" b="1" dirty="0" smtClean="0"/>
              <a:t>Educaţia creştină include conducerea oamenilor către adevăr </a:t>
            </a:r>
            <a:r>
              <a:rPr lang="ro-RO" sz="2000" b="1" dirty="0"/>
              <a:t>prin </a:t>
            </a:r>
            <a:r>
              <a:rPr lang="ro-RO" sz="2000" b="1" dirty="0" smtClean="0"/>
              <a:t>căutarea răspunsurilor în Biblie, cartea care conţine adevărul pe care ni l-a transmis Isus.</a:t>
            </a:r>
            <a:endParaRPr lang="ro-RO" sz="2000" b="1" dirty="0"/>
          </a:p>
        </p:txBody>
      </p:sp>
    </p:spTree>
    <p:extLst>
      <p:ext uri="{BB962C8B-B14F-4D97-AF65-F5344CB8AC3E}">
        <p14:creationId xmlns="" xmlns:p14="http://schemas.microsoft.com/office/powerpoint/2010/main" val="5373110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wipe(left)">
                                      <p:cBhvr>
                                        <p:cTn id="50" dur="500"/>
                                        <p:tgtEl>
                                          <p:spTgt spid="15">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5">
                                            <p:txEl>
                                              <p:pRg st="1" end="1"/>
                                            </p:txEl>
                                          </p:spTgt>
                                        </p:tgtEl>
                                        <p:attrNameLst>
                                          <p:attrName>style.visibility</p:attrName>
                                        </p:attrNameLst>
                                      </p:cBhvr>
                                      <p:to>
                                        <p:strVal val="visible"/>
                                      </p:to>
                                    </p:set>
                                    <p:animEffect transition="in" filter="wipe(left)">
                                      <p:cBhvr>
                                        <p:cTn id="55"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1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 xmlns:a16="http://schemas.microsoft.com/office/drawing/2014/main" id="{3ABC7DA1-9795-40A2-8915-010FC6D9AA55}"/>
              </a:ext>
            </a:extLst>
          </p:cNvPr>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7326330" y="189436"/>
            <a:ext cx="1817670" cy="24716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 xmlns:a16="http://schemas.microsoft.com/office/drawing/2014/main" id="{785FCBB8-6259-4853-AB22-F2A3DAC44407}"/>
              </a:ext>
            </a:extLst>
          </p:cNvPr>
          <p:cNvSpPr txBox="1"/>
          <p:nvPr/>
        </p:nvSpPr>
        <p:spPr>
          <a:xfrm>
            <a:off x="0" y="-43545"/>
            <a:ext cx="7326330" cy="769441"/>
          </a:xfrm>
          <a:prstGeom prst="rect">
            <a:avLst/>
          </a:prstGeom>
          <a:noFill/>
        </p:spPr>
        <p:txBody>
          <a:bodyPr wrap="square">
            <a:spAutoFit/>
          </a:bodyPr>
          <a:lstStyle/>
          <a:p>
            <a:pPr algn="ctr"/>
            <a:r>
              <a:rPr lang="ro-RO" sz="4400" b="1">
                <a:ln w="12700">
                  <a:solidFill>
                    <a:srgbClr val="2E5E60"/>
                  </a:solidFill>
                  <a:prstDash val="solid"/>
                </a:ln>
                <a:pattFill prst="dkUpDiag">
                  <a:fgClr>
                    <a:srgbClr val="82C1C4"/>
                  </a:fgClr>
                  <a:bgClr>
                    <a:srgbClr val="E9D1F1"/>
                  </a:bgClr>
                </a:pattFill>
                <a:effectLst>
                  <a:outerShdw dist="38100" dir="2640000" algn="bl" rotWithShape="0">
                    <a:srgbClr val="2E5E60"/>
                  </a:outerShdw>
                </a:effectLst>
              </a:rPr>
              <a:t>SĂ-L </a:t>
            </a:r>
            <a:r>
              <a:rPr lang="ro-RO" sz="4400" b="1" smtClean="0">
                <a:ln w="12700">
                  <a:solidFill>
                    <a:srgbClr val="2E5E60"/>
                  </a:solidFill>
                  <a:prstDash val="solid"/>
                </a:ln>
                <a:pattFill prst="dkUpDiag">
                  <a:fgClr>
                    <a:srgbClr val="82C1C4"/>
                  </a:fgClr>
                  <a:bgClr>
                    <a:srgbClr val="E9D1F1"/>
                  </a:bgClr>
                </a:pattFill>
                <a:effectLst>
                  <a:outerShdw dist="38100" dir="2640000" algn="bl" rotWithShape="0">
                    <a:srgbClr val="2E5E60"/>
                  </a:outerShdw>
                </a:effectLst>
              </a:rPr>
              <a:t>ÎMPĂRTĂŞIM </a:t>
            </a:r>
            <a:r>
              <a:rPr lang="ro-RO" sz="4400" b="1">
                <a:ln w="12700">
                  <a:solidFill>
                    <a:srgbClr val="2E5E60"/>
                  </a:solidFill>
                  <a:prstDash val="solid"/>
                </a:ln>
                <a:pattFill prst="dkUpDiag">
                  <a:fgClr>
                    <a:srgbClr val="82C1C4"/>
                  </a:fgClr>
                  <a:bgClr>
                    <a:srgbClr val="E9D1F1"/>
                  </a:bgClr>
                </a:pattFill>
                <a:effectLst>
                  <a:outerShdw dist="38100" dir="2640000" algn="bl" rotWithShape="0">
                    <a:srgbClr val="2E5E60"/>
                  </a:outerShdw>
                </a:effectLst>
              </a:rPr>
              <a:t>PE </a:t>
            </a:r>
            <a:r>
              <a:rPr lang="ro-RO" sz="4400" b="1" smtClean="0">
                <a:ln w="12700">
                  <a:solidFill>
                    <a:srgbClr val="2E5E60"/>
                  </a:solidFill>
                  <a:prstDash val="solid"/>
                </a:ln>
                <a:pattFill prst="dkUpDiag">
                  <a:fgClr>
                    <a:srgbClr val="82C1C4"/>
                  </a:fgClr>
                  <a:bgClr>
                    <a:srgbClr val="E9D1F1"/>
                  </a:bgClr>
                </a:pattFill>
                <a:effectLst>
                  <a:outerShdw dist="38100" dir="2640000" algn="bl" rotWithShape="0">
                    <a:srgbClr val="2E5E60"/>
                  </a:outerShdw>
                </a:effectLst>
              </a:rPr>
              <a:t>ISUS</a:t>
            </a:r>
            <a:endParaRPr lang="ro-RO" sz="4400" b="1">
              <a:ln w="12700">
                <a:solidFill>
                  <a:srgbClr val="2E5E60"/>
                </a:solidFill>
                <a:prstDash val="solid"/>
              </a:ln>
              <a:pattFill prst="dkUpDiag">
                <a:fgClr>
                  <a:srgbClr val="82C1C4"/>
                </a:fgClr>
                <a:bgClr>
                  <a:srgbClr val="E9D1F1"/>
                </a:bgClr>
              </a:pattFill>
              <a:effectLst>
                <a:outerShdw dist="38100" dir="2640000" algn="bl" rotWithShape="0">
                  <a:srgbClr val="2E5E60"/>
                </a:outerShdw>
              </a:effectLst>
            </a:endParaRPr>
          </a:p>
        </p:txBody>
      </p:sp>
      <p:sp>
        <p:nvSpPr>
          <p:cNvPr id="5" name="CuadroTexto 4">
            <a:extLst>
              <a:ext uri="{FF2B5EF4-FFF2-40B4-BE49-F238E27FC236}">
                <a16:creationId xmlns="" xmlns:a16="http://schemas.microsoft.com/office/drawing/2014/main" id="{4F11A8AF-B00E-4CFA-8A35-7F9550E9524B}"/>
              </a:ext>
            </a:extLst>
          </p:cNvPr>
          <p:cNvSpPr txBox="1"/>
          <p:nvPr/>
        </p:nvSpPr>
        <p:spPr>
          <a:xfrm>
            <a:off x="258113" y="583363"/>
            <a:ext cx="6810103" cy="646331"/>
          </a:xfrm>
          <a:prstGeom prst="rect">
            <a:avLst/>
          </a:prstGeom>
          <a:noFill/>
        </p:spPr>
        <p:txBody>
          <a:bodyPr wrap="square">
            <a:spAutoFit/>
          </a:bodyPr>
          <a:lstStyle/>
          <a:p>
            <a:pPr algn="ctr"/>
            <a:r>
              <a:rPr lang="ro-RO" b="1" dirty="0" smtClean="0">
                <a:solidFill>
                  <a:schemeClr val="accent1">
                    <a:lumMod val="50000"/>
                  </a:schemeClr>
                </a:solidFill>
                <a:latin typeface="Comic Sans MS" panose="030F0702030302020204" pitchFamily="66" charset="0"/>
              </a:rPr>
              <a:t>„Căci, acolo unde sunt doi sau trei adunaţi în Numele Meu, sunt şi Eu în mijlocul lor.” </a:t>
            </a:r>
            <a:r>
              <a:rPr lang="ro-RO" sz="1600" b="1" dirty="0" smtClean="0">
                <a:solidFill>
                  <a:schemeClr val="accent1">
                    <a:lumMod val="50000"/>
                  </a:schemeClr>
                </a:solidFill>
                <a:latin typeface="Comic Sans MS" panose="030F0702030302020204" pitchFamily="66" charset="0"/>
              </a:rPr>
              <a:t>(Matei 18:20)</a:t>
            </a:r>
            <a:endParaRPr lang="ro-RO" sz="1600" b="1"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 xmlns:a16="http://schemas.microsoft.com/office/drawing/2014/main" id="{ECC35CB3-3BAE-4EC1-A261-4BF187E4FC1D}"/>
              </a:ext>
            </a:extLst>
          </p:cNvPr>
          <p:cNvSpPr txBox="1"/>
          <p:nvPr/>
        </p:nvSpPr>
        <p:spPr>
          <a:xfrm>
            <a:off x="52249" y="1229694"/>
            <a:ext cx="7228114" cy="1708160"/>
          </a:xfrm>
          <a:prstGeom prst="rect">
            <a:avLst/>
          </a:prstGeom>
          <a:noFill/>
        </p:spPr>
        <p:txBody>
          <a:bodyPr wrap="square" rtlCol="0">
            <a:spAutoFit/>
          </a:bodyPr>
          <a:lstStyle/>
          <a:p>
            <a:pPr>
              <a:spcBef>
                <a:spcPts val="600"/>
              </a:spcBef>
            </a:pPr>
            <a:r>
              <a:rPr lang="ro-RO" sz="2000" b="1" dirty="0" smtClean="0"/>
              <a:t>Primii creştini s-au întâlnit în grupuri mici, distribuite în casele unor credincioşi.</a:t>
            </a:r>
          </a:p>
          <a:p>
            <a:pPr>
              <a:spcBef>
                <a:spcPts val="600"/>
              </a:spcBef>
            </a:pPr>
            <a:r>
              <a:rPr lang="ro-RO" sz="2000" b="1" dirty="0" smtClean="0"/>
              <a:t>Din când în când, unele sau toate aceste grupuri, care locuiau împreună în acelaşi oraş, se adunau pentru activităţi comune (cum ar fi, de exemplu, să-l asculte pe Pavel [Fapte 20:7]).</a:t>
            </a:r>
            <a:endParaRPr lang="ro-RO" sz="2000" b="1" dirty="0"/>
          </a:p>
        </p:txBody>
      </p:sp>
      <p:pic>
        <p:nvPicPr>
          <p:cNvPr id="4" name="Imagen 3">
            <a:extLst>
              <a:ext uri="{FF2B5EF4-FFF2-40B4-BE49-F238E27FC236}">
                <a16:creationId xmlns="" xmlns:a16="http://schemas.microsoft.com/office/drawing/2014/main" id="{D6293FD1-334B-4705-93B8-E6F766417DB8}"/>
              </a:ext>
            </a:extLst>
          </p:cNvPr>
          <p:cNvPicPr>
            <a:picLocks noChangeAspect="1"/>
          </p:cNvPicPr>
          <p:nvPr/>
        </p:nvPicPr>
        <p:blipFill rotWithShape="1">
          <a:blip r:embed="rId4" cstate="print">
            <a:extLst>
              <a:ext uri="{28A0092B-C50C-407E-A947-70E740481C1C}">
                <a14:useLocalDpi xmlns="" xmlns:a14="http://schemas.microsoft.com/office/drawing/2010/main"/>
              </a:ext>
            </a:extLst>
          </a:blip>
          <a:srcRect/>
          <a:stretch/>
        </p:blipFill>
        <p:spPr>
          <a:xfrm>
            <a:off x="120150" y="2949552"/>
            <a:ext cx="3619220" cy="151130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Imagen 9">
            <a:extLst>
              <a:ext uri="{FF2B5EF4-FFF2-40B4-BE49-F238E27FC236}">
                <a16:creationId xmlns="" xmlns:a16="http://schemas.microsoft.com/office/drawing/2014/main" id="{39B0C950-D94F-4FAD-8E4A-2D9069C3B80C}"/>
              </a:ext>
            </a:extLst>
          </p:cNvPr>
          <p:cNvPicPr>
            <a:picLocks noChangeAspect="1"/>
          </p:cNvPicPr>
          <p:nvPr/>
        </p:nvPicPr>
        <p:blipFill>
          <a:blip r:embed="rId5" cstate="print">
            <a:extLst>
              <a:ext uri="{28A0092B-C50C-407E-A947-70E740481C1C}">
                <a14:useLocalDpi xmlns="" xmlns:a14="http://schemas.microsoft.com/office/drawing/2010/main"/>
              </a:ext>
            </a:extLst>
          </a:blip>
          <a:stretch>
            <a:fillRect/>
          </a:stretch>
        </p:blipFill>
        <p:spPr>
          <a:xfrm>
            <a:off x="3943850" y="2949552"/>
            <a:ext cx="5080000" cy="1511300"/>
          </a:xfrm>
          <a:prstGeom prst="rect">
            <a:avLst/>
          </a:prstGeom>
          <a:scene3d>
            <a:camera prst="orthographicFront"/>
            <a:lightRig rig="threePt" dir="t"/>
          </a:scene3d>
          <a:sp3d>
            <a:bevelT w="114300" prst="artDeco"/>
          </a:sp3d>
        </p:spPr>
      </p:pic>
      <p:sp>
        <p:nvSpPr>
          <p:cNvPr id="14" name="CuadroTexto 13">
            <a:extLst>
              <a:ext uri="{FF2B5EF4-FFF2-40B4-BE49-F238E27FC236}">
                <a16:creationId xmlns="" xmlns:a16="http://schemas.microsoft.com/office/drawing/2014/main" id="{8CCCC6FF-6128-4432-8F93-38C2277D2F4F}"/>
              </a:ext>
            </a:extLst>
          </p:cNvPr>
          <p:cNvSpPr txBox="1"/>
          <p:nvPr/>
        </p:nvSpPr>
        <p:spPr>
          <a:xfrm>
            <a:off x="1918312" y="4522606"/>
            <a:ext cx="7225687" cy="2323713"/>
          </a:xfrm>
          <a:prstGeom prst="rect">
            <a:avLst/>
          </a:prstGeom>
          <a:noFill/>
        </p:spPr>
        <p:txBody>
          <a:bodyPr wrap="square">
            <a:spAutoFit/>
          </a:bodyPr>
          <a:lstStyle/>
          <a:p>
            <a:pPr>
              <a:spcBef>
                <a:spcPts val="600"/>
              </a:spcBef>
            </a:pPr>
            <a:r>
              <a:rPr lang="ro-RO" sz="2000" b="1" smtClean="0"/>
              <a:t>În aceste grupuri mici şi-au împărtăşit credinţa, au crescut în adevăr şi au trăit Evanghelia. Desigur, erau grupuri deschise care doreau să împărtăşească adevărul cu toţi cei care erau dispuşi să-l primească.</a:t>
            </a:r>
          </a:p>
          <a:p>
            <a:pPr>
              <a:spcBef>
                <a:spcPts val="600"/>
              </a:spcBef>
            </a:pPr>
            <a:r>
              <a:rPr lang="ro-RO" sz="2000" b="1" smtClean="0"/>
              <a:t>Raţiunea de a fi a fiecărei biserici, mari sau mici, este împărtăşirea lui Isus. În acest fel, fiecare biserică este un centru educaţional unde se învăţa şi care învăţa despre Isus.</a:t>
            </a:r>
            <a:endParaRPr lang="ro-RO" sz="2000" b="1"/>
          </a:p>
        </p:txBody>
      </p:sp>
      <p:pic>
        <p:nvPicPr>
          <p:cNvPr id="18" name="Imagen 17">
            <a:extLst>
              <a:ext uri="{FF2B5EF4-FFF2-40B4-BE49-F238E27FC236}">
                <a16:creationId xmlns="" xmlns:a16="http://schemas.microsoft.com/office/drawing/2014/main" id="{D96244C7-D13B-40B0-BD40-A02E42846A05}"/>
              </a:ext>
            </a:extLst>
          </p:cNvPr>
          <p:cNvPicPr>
            <a:picLocks noChangeAspect="1"/>
          </p:cNvPicPr>
          <p:nvPr/>
        </p:nvPicPr>
        <p:blipFill>
          <a:blip r:embed="rId6" cstate="print">
            <a:extLst>
              <a:ext uri="{28A0092B-C50C-407E-A947-70E740481C1C}">
                <a14:useLocalDpi xmlns="" xmlns:a14="http://schemas.microsoft.com/office/drawing/2010/main"/>
              </a:ext>
            </a:extLst>
          </a:blip>
          <a:stretch>
            <a:fillRect/>
          </a:stretch>
        </p:blipFill>
        <p:spPr>
          <a:xfrm>
            <a:off x="50477" y="4566942"/>
            <a:ext cx="1935073" cy="2208328"/>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 xmlns:p14="http://schemas.microsoft.com/office/powerpoint/2010/main" val="6928161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ppt_w/2"/>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9"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trips(upLeft)">
                                      <p:cBhvr>
                                        <p:cTn id="32" dur="500"/>
                                        <p:tgtEl>
                                          <p:spTgt spid="10"/>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wipe(left)">
                                      <p:cBhvr>
                                        <p:cTn id="36" dur="500"/>
                                        <p:tgtEl>
                                          <p:spTgt spid="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strips(downRight)">
                                      <p:cBhvr>
                                        <p:cTn id="41" dur="500"/>
                                        <p:tgtEl>
                                          <p:spTgt spid="4"/>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4">
                                            <p:txEl>
                                              <p:pRg st="0" end="0"/>
                                            </p:txEl>
                                          </p:spTgt>
                                        </p:tgtEl>
                                        <p:attrNameLst>
                                          <p:attrName>style.visibility</p:attrName>
                                        </p:attrNameLst>
                                      </p:cBhvr>
                                      <p:to>
                                        <p:strVal val="visible"/>
                                      </p:to>
                                    </p:set>
                                    <p:animEffect transition="in" filter="wipe(left)">
                                      <p:cBhvr>
                                        <p:cTn id="45" dur="500"/>
                                        <p:tgtEl>
                                          <p:spTgt spid="14">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ntr" presetSubtype="8"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ppt_x</p:attrName>
                                        </p:attrNameLst>
                                      </p:cBhvr>
                                      <p:tavLst>
                                        <p:tav tm="0">
                                          <p:val>
                                            <p:strVal val="#ppt_x-#ppt_w/2"/>
                                          </p:val>
                                        </p:tav>
                                        <p:tav tm="100000">
                                          <p:val>
                                            <p:strVal val="#ppt_x"/>
                                          </p:val>
                                        </p:tav>
                                      </p:tavLst>
                                    </p:anim>
                                    <p:anim calcmode="lin" valueType="num">
                                      <p:cBhvr>
                                        <p:cTn id="51" dur="500" fill="hold"/>
                                        <p:tgtEl>
                                          <p:spTgt spid="18"/>
                                        </p:tgtEl>
                                        <p:attrNameLst>
                                          <p:attrName>ppt_y</p:attrName>
                                        </p:attrNameLst>
                                      </p:cBhvr>
                                      <p:tavLst>
                                        <p:tav tm="0">
                                          <p:val>
                                            <p:strVal val="#ppt_y"/>
                                          </p:val>
                                        </p:tav>
                                        <p:tav tm="100000">
                                          <p:val>
                                            <p:strVal val="#ppt_y"/>
                                          </p:val>
                                        </p:tav>
                                      </p:tavLst>
                                    </p:anim>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strVal val="#ppt_h"/>
                                          </p:val>
                                        </p:tav>
                                        <p:tav tm="100000">
                                          <p:val>
                                            <p:strVal val="#ppt_h"/>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4">
                                            <p:txEl>
                                              <p:pRg st="1" end="1"/>
                                            </p:txEl>
                                          </p:spTgt>
                                        </p:tgtEl>
                                        <p:attrNameLst>
                                          <p:attrName>style.visibility</p:attrName>
                                        </p:attrNameLst>
                                      </p:cBhvr>
                                      <p:to>
                                        <p:strVal val="visible"/>
                                      </p:to>
                                    </p:set>
                                    <p:animEffect transition="in" filter="wipe(left)">
                                      <p:cBhvr>
                                        <p:cTn id="5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F4FEC12A-AADF-463F-9FF8-BCF68FAE1535}"/>
              </a:ext>
            </a:extLst>
          </p:cNvPr>
          <p:cNvSpPr txBox="1"/>
          <p:nvPr/>
        </p:nvSpPr>
        <p:spPr>
          <a:xfrm>
            <a:off x="1567541" y="1582340"/>
            <a:ext cx="6905897" cy="3693319"/>
          </a:xfrm>
          <a:prstGeom prst="rect">
            <a:avLst/>
          </a:prstGeom>
          <a:noFill/>
        </p:spPr>
        <p:txBody>
          <a:bodyPr wrap="square">
            <a:spAutoFit/>
          </a:bodyPr>
          <a:lstStyle/>
          <a:p>
            <a:pPr>
              <a:spcBef>
                <a:spcPts val="600"/>
              </a:spcBef>
            </a:pPr>
            <a:r>
              <a:rPr lang="ro-RO" sz="2600" smtClean="0">
                <a:latin typeface="Arial Black" panose="020B0A04020102020204" pitchFamily="34" charset="0"/>
              </a:rPr>
              <a:t>„Adunaţi-vă în grupuri mici pentru a studia scripturile. Nu vor pierde nimic şi vor câştiga mult. Îngerii cerului vor participa la întrunirile lor şi, hrănindu-se cu pâinea vieţii, vor primi putere spirituală. Se vor hrăni, ca să spunem aşa, cu frunzele copacului vieţii. Abia atunci îşi vor menţine integritatea”</a:t>
            </a:r>
            <a:endParaRPr lang="ro-RO" sz="2600">
              <a:latin typeface="Arial Black" panose="020B0A04020102020204" pitchFamily="34" charset="0"/>
            </a:endParaRPr>
          </a:p>
        </p:txBody>
      </p:sp>
      <p:sp>
        <p:nvSpPr>
          <p:cNvPr id="4" name="CuadroTexto 3">
            <a:extLst>
              <a:ext uri="{FF2B5EF4-FFF2-40B4-BE49-F238E27FC236}">
                <a16:creationId xmlns="" xmlns:a16="http://schemas.microsoft.com/office/drawing/2014/main" id="{1346E9BC-97A8-4753-A6F8-502BE6914600}"/>
              </a:ext>
            </a:extLst>
          </p:cNvPr>
          <p:cNvSpPr txBox="1"/>
          <p:nvPr/>
        </p:nvSpPr>
        <p:spPr>
          <a:xfrm>
            <a:off x="4575103" y="5488964"/>
            <a:ext cx="4285211" cy="369332"/>
          </a:xfrm>
          <a:prstGeom prst="rect">
            <a:avLst/>
          </a:prstGeom>
          <a:noFill/>
        </p:spPr>
        <p:txBody>
          <a:bodyPr wrap="none" rtlCol="0">
            <a:spAutoFit/>
          </a:bodyPr>
          <a:lstStyle/>
          <a:p>
            <a:pPr algn="r"/>
            <a:r>
              <a:rPr lang="ro-RO" b="1" dirty="0" err="1" smtClean="0"/>
              <a:t>E.G.W</a:t>
            </a:r>
            <a:r>
              <a:rPr lang="ro-RO" b="1" dirty="0" smtClean="0"/>
              <a:t>. (</a:t>
            </a:r>
            <a:r>
              <a:rPr lang="ro-RO" b="1" i="1" dirty="0" smtClean="0"/>
              <a:t>Fiecare </a:t>
            </a:r>
            <a:r>
              <a:rPr lang="ro-RO" b="1" i="1" dirty="0"/>
              <a:t>zi cu Dumnezeu</a:t>
            </a:r>
            <a:r>
              <a:rPr lang="ro-RO" b="1" i="1" dirty="0" smtClean="0"/>
              <a:t>,</a:t>
            </a:r>
            <a:r>
              <a:rPr lang="ro-RO" b="1" dirty="0" smtClean="0"/>
              <a:t> 3 ianuarie)</a:t>
            </a:r>
            <a:endParaRPr lang="ro-RO" b="1" dirty="0"/>
          </a:p>
        </p:txBody>
      </p:sp>
    </p:spTree>
    <p:extLst>
      <p:ext uri="{BB962C8B-B14F-4D97-AF65-F5344CB8AC3E}">
        <p14:creationId xmlns="" xmlns:p14="http://schemas.microsoft.com/office/powerpoint/2010/main" val="41773737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501</TotalTime>
  <Words>1088</Words>
  <Application>Microsoft Office PowerPoint</Application>
  <PresentationFormat>Expunere pe ecran (4:3)</PresentationFormat>
  <Paragraphs>54</Paragraphs>
  <Slides>10</Slides>
  <Notes>0</Notes>
  <HiddenSlides>0</HiddenSlides>
  <MMClips>0</MMClips>
  <ScaleCrop>false</ScaleCrop>
  <HeadingPairs>
    <vt:vector size="6" baseType="variant">
      <vt:variant>
        <vt:lpstr>Fonturi utilizate</vt:lpstr>
      </vt:variant>
      <vt:variant>
        <vt:i4>5</vt:i4>
      </vt:variant>
      <vt:variant>
        <vt:lpstr>Temă</vt:lpstr>
      </vt:variant>
      <vt:variant>
        <vt:i4>2</vt:i4>
      </vt:variant>
      <vt:variant>
        <vt:lpstr>Titluri diapozitive</vt:lpstr>
      </vt:variant>
      <vt:variant>
        <vt:i4>10</vt:i4>
      </vt:variant>
    </vt:vector>
  </HeadingPairs>
  <TitlesOfParts>
    <vt:vector size="17" baseType="lpstr">
      <vt:lpstr>Arial</vt:lpstr>
      <vt:lpstr>Calibri</vt:lpstr>
      <vt:lpstr>Calibri Light</vt:lpstr>
      <vt:lpstr>Comic Sans MS</vt:lpstr>
      <vt:lpstr>Arial Black</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9 - Biserica si educatia</dc:title>
  <dc:subject>Studiu Biblic, Trim. IV, 2020 – Educatia crestina</dc:subject>
  <dc:creator>Sergio Fustero Carreras</dc:creator>
  <cp:keywords>https://www.fustero.es/index_ro.php</cp:keywords>
  <cp:lastModifiedBy>Tronaru Viorel</cp:lastModifiedBy>
  <cp:revision>67</cp:revision>
  <dcterms:created xsi:type="dcterms:W3CDTF">2020-11-08T08:02:54Z</dcterms:created>
  <dcterms:modified xsi:type="dcterms:W3CDTF">2020-11-23T18:57:01Z</dcterms:modified>
</cp:coreProperties>
</file>