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5" r:id="rId3"/>
    <p:sldId id="267" r:id="rId4"/>
    <p:sldId id="257" r:id="rId5"/>
    <p:sldId id="266" r:id="rId6"/>
    <p:sldId id="259" r:id="rId7"/>
    <p:sldId id="260" r:id="rId8"/>
    <p:sldId id="261" r:id="rId9"/>
    <p:sldId id="262" r:id="rId10"/>
    <p:sldId id="263" r:id="rId11"/>
  </p:sldIdLst>
  <p:sldSz cx="9144000" cy="5143500" type="screen16x9"/>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nstantia" pitchFamily="18" charset="0"/>
      <p:regular r:id="rId18"/>
      <p:bold r:id="rId19"/>
      <p:italic r:id="rId20"/>
      <p:boldItalic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95F75"/>
    <a:srgbClr val="80BBD3"/>
    <a:srgbClr val="6F4205"/>
    <a:srgbClr val="FBDAAF"/>
    <a:srgbClr val="004B7E"/>
    <a:srgbClr val="003253"/>
    <a:srgbClr val="C9EDC9"/>
    <a:srgbClr val="EA8908"/>
    <a:srgbClr val="F685D9"/>
    <a:srgbClr val="FF53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05" d="100"/>
          <a:sy n="105" d="100"/>
        </p:scale>
        <p:origin x="-84" y="-60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271A7-3EE9-4F09-829C-AE5DC9FBA534}" type="doc">
      <dgm:prSet loTypeId="urn:microsoft.com/office/officeart/2005/8/layout/lProcess1" loCatId="process" qsTypeId="urn:microsoft.com/office/officeart/2005/8/quickstyle/3d3" qsCatId="3D" csTypeId="urn:microsoft.com/office/officeart/2005/8/colors/colorful1#1" csCatId="colorful" phldr="1"/>
      <dgm:spPr/>
      <dgm:t>
        <a:bodyPr/>
        <a:lstStyle/>
        <a:p>
          <a:endParaRPr lang="es-ES"/>
        </a:p>
      </dgm:t>
    </dgm:pt>
    <dgm:pt modelId="{DC09C2F8-3488-45D0-9A1C-0AA6731B5E8D}">
      <dgm:prSet custT="1"/>
      <dgm:spPr/>
      <dgm:t>
        <a:bodyPr/>
        <a:lstStyle/>
        <a:p>
          <a:r>
            <a:rPr lang="de-DE" sz="1800" b="1" kern="1200" dirty="0" smtClean="0">
              <a:solidFill>
                <a:prstClr val="black">
                  <a:hueOff val="0"/>
                  <a:satOff val="0"/>
                  <a:lumOff val="0"/>
                  <a:alphaOff val="0"/>
                </a:prstClr>
              </a:solidFill>
              <a:latin typeface="Calibri" panose="020F0502020204030204"/>
              <a:ea typeface="+mn-ea"/>
              <a:cs typeface="+mn-cs"/>
            </a:rPr>
            <a:t>Îţ</a:t>
          </a:r>
          <a:r>
            <a:rPr lang="de-DE" sz="1800" b="1" kern="1200" dirty="0" smtClean="0"/>
            <a:t>i potoleşte </a:t>
          </a:r>
          <a:r>
            <a:rPr lang="de-DE" sz="1800" b="1" kern="1200" dirty="0"/>
            <a:t>foamea </a:t>
          </a:r>
          <a:r>
            <a:rPr lang="es-ES" sz="1800" b="1" kern="1200" dirty="0" smtClean="0"/>
            <a:t>(Mat.</a:t>
          </a:r>
          <a:r>
            <a:rPr lang="ro-RO" sz="1800" b="1" kern="1200" dirty="0" smtClean="0"/>
            <a:t> </a:t>
          </a:r>
          <a:r>
            <a:rPr lang="es-ES" sz="1800" b="1" kern="1200" dirty="0" smtClean="0"/>
            <a:t>4:3</a:t>
          </a:r>
          <a:r>
            <a:rPr lang="es-ES" sz="1800" b="1" kern="1200" dirty="0"/>
            <a:t>)</a:t>
          </a:r>
          <a:endParaRPr lang="es-ES" sz="1800" kern="1200" dirty="0"/>
        </a:p>
      </dgm:t>
    </dgm:pt>
    <dgm:pt modelId="{EC1B1785-C5FE-467E-BF55-DF3C1CB2649B}" type="parTrans" cxnId="{0FCBC43D-8855-4350-B5F8-9BD0EC0B3AD9}">
      <dgm:prSet/>
      <dgm:spPr/>
      <dgm:t>
        <a:bodyPr/>
        <a:lstStyle/>
        <a:p>
          <a:endParaRPr lang="es-ES" sz="1800"/>
        </a:p>
      </dgm:t>
    </dgm:pt>
    <dgm:pt modelId="{345F8709-13D8-47F1-9348-BE81F200735F}" type="sibTrans" cxnId="{0FCBC43D-8855-4350-B5F8-9BD0EC0B3AD9}">
      <dgm:prSet/>
      <dgm:spPr/>
      <dgm:t>
        <a:bodyPr/>
        <a:lstStyle/>
        <a:p>
          <a:endParaRPr lang="es-ES" sz="1800"/>
        </a:p>
      </dgm:t>
    </dgm:pt>
    <dgm:pt modelId="{E3136DE7-725C-45F3-9C05-07B729E237DD}">
      <dgm:prSet custT="1"/>
      <dgm:spPr>
        <a:solidFill>
          <a:srgbClr val="CDFFFF">
            <a:alpha val="90000"/>
          </a:srgbClr>
        </a:solidFill>
      </dgm:spPr>
      <dgm:t>
        <a:bodyPr/>
        <a:lstStyle/>
        <a:p>
          <a:r>
            <a:rPr lang="es-ES" sz="1800" b="1" dirty="0" err="1"/>
            <a:t>Deuteronomul</a:t>
          </a:r>
          <a:r>
            <a:rPr lang="es-ES" sz="1800" b="1" dirty="0"/>
            <a:t> 8:3</a:t>
          </a:r>
          <a:endParaRPr lang="es-ES" sz="1800" dirty="0"/>
        </a:p>
      </dgm:t>
    </dgm:pt>
    <dgm:pt modelId="{EE9544A5-4B74-46E9-9931-092D828E9F80}" type="parTrans" cxnId="{CC30D3D1-A1C0-4AA3-8380-7C650036842A}">
      <dgm:prSet/>
      <dgm:spPr/>
      <dgm:t>
        <a:bodyPr/>
        <a:lstStyle/>
        <a:p>
          <a:endParaRPr lang="es-ES" sz="1800"/>
        </a:p>
      </dgm:t>
    </dgm:pt>
    <dgm:pt modelId="{CD458623-20DF-44EA-9B04-8E44E5132105}" type="sibTrans" cxnId="{CC30D3D1-A1C0-4AA3-8380-7C650036842A}">
      <dgm:prSet/>
      <dgm:spPr/>
      <dgm:t>
        <a:bodyPr/>
        <a:lstStyle/>
        <a:p>
          <a:endParaRPr lang="es-ES" sz="1800"/>
        </a:p>
      </dgm:t>
    </dgm:pt>
    <dgm:pt modelId="{6435828F-E74B-456B-81E2-084682A70898}">
      <dgm:prSet custT="1"/>
      <dgm:spPr/>
      <dgm:t>
        <a:bodyPr/>
        <a:lstStyle/>
        <a:p>
          <a:r>
            <a:rPr lang="de-DE" sz="1800" b="1" dirty="0"/>
            <a:t>Dumnezeu ne oferă hrană fizică </a:t>
          </a:r>
          <a:r>
            <a:rPr lang="de-DE" sz="1800" b="1" dirty="0" smtClean="0"/>
            <a:t>şi </a:t>
          </a:r>
          <a:r>
            <a:rPr lang="de-DE" sz="1800" b="1" dirty="0"/>
            <a:t>spirituală</a:t>
          </a:r>
          <a:endParaRPr lang="es-ES" sz="1800" dirty="0"/>
        </a:p>
      </dgm:t>
    </dgm:pt>
    <dgm:pt modelId="{1F015C75-8280-42C8-8C60-25F07820E54D}" type="parTrans" cxnId="{3AFB19CC-1954-420C-A695-3BE7F59F763C}">
      <dgm:prSet/>
      <dgm:spPr/>
      <dgm:t>
        <a:bodyPr/>
        <a:lstStyle/>
        <a:p>
          <a:endParaRPr lang="es-ES" sz="1800"/>
        </a:p>
      </dgm:t>
    </dgm:pt>
    <dgm:pt modelId="{84DDE26A-A0C6-4ED3-B689-5FB186C1F9CE}" type="sibTrans" cxnId="{3AFB19CC-1954-420C-A695-3BE7F59F763C}">
      <dgm:prSet/>
      <dgm:spPr/>
      <dgm:t>
        <a:bodyPr/>
        <a:lstStyle/>
        <a:p>
          <a:endParaRPr lang="es-ES" sz="1800"/>
        </a:p>
      </dgm:t>
    </dgm:pt>
    <dgm:pt modelId="{43D7B521-B442-431C-B0C5-7183317B9B5E}">
      <dgm:prSet custT="1"/>
      <dgm:spPr/>
      <dgm:t>
        <a:bodyPr/>
        <a:lstStyle/>
        <a:p>
          <a:r>
            <a:rPr lang="de-DE" sz="1800" b="1" dirty="0" smtClean="0">
              <a:solidFill>
                <a:prstClr val="black">
                  <a:hueOff val="0"/>
                  <a:satOff val="0"/>
                  <a:lumOff val="0"/>
                  <a:alphaOff val="0"/>
                </a:prstClr>
              </a:solidFill>
              <a:latin typeface="Calibri" panose="020F0502020204030204"/>
              <a:ea typeface="+mn-ea"/>
              <a:cs typeface="+mn-cs"/>
            </a:rPr>
            <a:t>Îţ</a:t>
          </a:r>
          <a:r>
            <a:rPr lang="de-DE" sz="1800" b="1" dirty="0" smtClean="0"/>
            <a:t>i </a:t>
          </a:r>
          <a:r>
            <a:rPr lang="de-DE" sz="1800" b="1" dirty="0"/>
            <a:t>arată încrederea în Dumnezeu </a:t>
          </a:r>
          <a:r>
            <a:rPr lang="de-DE" sz="1800" b="1" dirty="0" smtClean="0"/>
            <a:t>(Mat. </a:t>
          </a:r>
          <a:r>
            <a:rPr lang="de-DE" sz="1800" b="1" dirty="0"/>
            <a:t>4:5-6)</a:t>
          </a:r>
          <a:endParaRPr lang="es-ES" sz="1800" dirty="0"/>
        </a:p>
      </dgm:t>
    </dgm:pt>
    <dgm:pt modelId="{86A38B52-F042-4173-9402-CEE4EC2F9322}" type="parTrans" cxnId="{CDFC4A2F-950C-4886-8DB5-D31534F060FE}">
      <dgm:prSet/>
      <dgm:spPr/>
      <dgm:t>
        <a:bodyPr/>
        <a:lstStyle/>
        <a:p>
          <a:endParaRPr lang="es-ES" sz="1800"/>
        </a:p>
      </dgm:t>
    </dgm:pt>
    <dgm:pt modelId="{F590DF41-A645-4AD1-A62B-BDDECA29CDBA}" type="sibTrans" cxnId="{CDFC4A2F-950C-4886-8DB5-D31534F060FE}">
      <dgm:prSet/>
      <dgm:spPr/>
      <dgm:t>
        <a:bodyPr/>
        <a:lstStyle/>
        <a:p>
          <a:endParaRPr lang="es-ES" sz="1800"/>
        </a:p>
      </dgm:t>
    </dgm:pt>
    <dgm:pt modelId="{4FA69E01-8CCD-4F41-A4EC-57EEAC768593}">
      <dgm:prSet custT="1"/>
      <dgm:spPr/>
      <dgm:t>
        <a:bodyPr/>
        <a:lstStyle/>
        <a:p>
          <a:r>
            <a:rPr lang="es-ES" sz="1800" b="1" dirty="0" err="1"/>
            <a:t>Deuteronomul</a:t>
          </a:r>
          <a:r>
            <a:rPr lang="es-ES" sz="1800" b="1" dirty="0"/>
            <a:t> 6:16</a:t>
          </a:r>
          <a:endParaRPr lang="es-ES" sz="1800" dirty="0"/>
        </a:p>
      </dgm:t>
    </dgm:pt>
    <dgm:pt modelId="{566E8A7F-B101-4B5C-8E38-86A5674BA005}" type="parTrans" cxnId="{17C7D4BB-DE42-46AE-9ADE-F46C0E3AFB5C}">
      <dgm:prSet/>
      <dgm:spPr/>
      <dgm:t>
        <a:bodyPr/>
        <a:lstStyle/>
        <a:p>
          <a:endParaRPr lang="es-ES" sz="1800"/>
        </a:p>
      </dgm:t>
    </dgm:pt>
    <dgm:pt modelId="{B3EA2E65-DE8C-4075-9199-A70AF3A9F61D}" type="sibTrans" cxnId="{17C7D4BB-DE42-46AE-9ADE-F46C0E3AFB5C}">
      <dgm:prSet/>
      <dgm:spPr/>
      <dgm:t>
        <a:bodyPr/>
        <a:lstStyle/>
        <a:p>
          <a:endParaRPr lang="es-ES" sz="1800"/>
        </a:p>
      </dgm:t>
    </dgm:pt>
    <dgm:pt modelId="{83F340ED-7D9B-40C5-A0CF-0D9A9BA3A205}">
      <dgm:prSet custT="1"/>
      <dgm:spPr>
        <a:solidFill>
          <a:srgbClr val="E1CCF0">
            <a:alpha val="89804"/>
          </a:srgbClr>
        </a:solidFill>
      </dgm:spPr>
      <dgm:t>
        <a:bodyPr/>
        <a:lstStyle/>
        <a:p>
          <a:r>
            <a:rPr lang="ro-RO" sz="1800" b="1" noProof="0" dirty="0" smtClean="0"/>
            <a:t>Trăim încrezându-ne mereu în grija lui Dumnezeu</a:t>
          </a:r>
          <a:endParaRPr lang="ro-RO" sz="1800" noProof="0" dirty="0"/>
        </a:p>
      </dgm:t>
    </dgm:pt>
    <dgm:pt modelId="{6DFCCA34-DEFC-445B-91F5-3D10228C32DC}" type="parTrans" cxnId="{742D6CC6-983A-4DB9-AA27-6861644884FE}">
      <dgm:prSet/>
      <dgm:spPr/>
      <dgm:t>
        <a:bodyPr/>
        <a:lstStyle/>
        <a:p>
          <a:endParaRPr lang="es-ES" sz="1800"/>
        </a:p>
      </dgm:t>
    </dgm:pt>
    <dgm:pt modelId="{2A361FFF-4FCA-4B00-A2F0-1A5424B40C88}" type="sibTrans" cxnId="{742D6CC6-983A-4DB9-AA27-6861644884FE}">
      <dgm:prSet/>
      <dgm:spPr/>
      <dgm:t>
        <a:bodyPr/>
        <a:lstStyle/>
        <a:p>
          <a:endParaRPr lang="es-ES" sz="1800"/>
        </a:p>
      </dgm:t>
    </dgm:pt>
    <dgm:pt modelId="{5D7BC875-1E3F-4C82-A3C8-C8E54168D3E3}">
      <dgm:prSet custT="1"/>
      <dgm:spPr>
        <a:solidFill>
          <a:schemeClr val="accent6">
            <a:lumMod val="40000"/>
            <a:lumOff val="60000"/>
            <a:alpha val="90000"/>
          </a:schemeClr>
        </a:solidFill>
      </dgm:spPr>
      <dgm:t>
        <a:bodyPr/>
        <a:lstStyle/>
        <a:p>
          <a:pPr>
            <a:lnSpc>
              <a:spcPts val="1800"/>
            </a:lnSpc>
            <a:spcAft>
              <a:spcPts val="0"/>
            </a:spcAft>
          </a:pPr>
          <a:r>
            <a:rPr lang="de-DE" sz="1800" b="1" dirty="0" smtClean="0"/>
            <a:t>Recunoaşte </a:t>
          </a:r>
          <a:r>
            <a:rPr lang="de-DE" sz="1800" b="1" dirty="0"/>
            <a:t>că este stăpânul acestei lumi </a:t>
          </a:r>
          <a:r>
            <a:rPr lang="de-DE" sz="1800" b="1" dirty="0" smtClean="0"/>
            <a:t>(Mat. </a:t>
          </a:r>
          <a:r>
            <a:rPr lang="de-DE" sz="1800" b="1" dirty="0"/>
            <a:t>4:8-9)</a:t>
          </a:r>
          <a:endParaRPr lang="es-ES" sz="1800" dirty="0"/>
        </a:p>
      </dgm:t>
    </dgm:pt>
    <dgm:pt modelId="{31BD7E2B-C85E-4951-8C07-DBC159739A05}" type="parTrans" cxnId="{C0C21A88-4BFE-460D-9D42-2A2AFCC69C1A}">
      <dgm:prSet/>
      <dgm:spPr/>
      <dgm:t>
        <a:bodyPr/>
        <a:lstStyle/>
        <a:p>
          <a:endParaRPr lang="es-ES" sz="1800"/>
        </a:p>
      </dgm:t>
    </dgm:pt>
    <dgm:pt modelId="{A498E7F2-444E-45BF-9B49-50C978688F37}" type="sibTrans" cxnId="{C0C21A88-4BFE-460D-9D42-2A2AFCC69C1A}">
      <dgm:prSet/>
      <dgm:spPr/>
      <dgm:t>
        <a:bodyPr/>
        <a:lstStyle/>
        <a:p>
          <a:endParaRPr lang="es-ES" sz="1800"/>
        </a:p>
      </dgm:t>
    </dgm:pt>
    <dgm:pt modelId="{4DFDA045-3B62-43A4-9FDD-3831216F322B}">
      <dgm:prSet custT="1"/>
      <dgm:spPr>
        <a:solidFill>
          <a:srgbClr val="D2ECB6">
            <a:alpha val="89804"/>
          </a:srgbClr>
        </a:solidFill>
      </dgm:spPr>
      <dgm:t>
        <a:bodyPr/>
        <a:lstStyle/>
        <a:p>
          <a:r>
            <a:rPr lang="es-ES" sz="1800" b="1" dirty="0" err="1"/>
            <a:t>Deuteronomul</a:t>
          </a:r>
          <a:r>
            <a:rPr lang="es-ES" sz="1800" b="1" dirty="0"/>
            <a:t> 6:13</a:t>
          </a:r>
          <a:endParaRPr lang="es-ES" sz="1800" dirty="0"/>
        </a:p>
      </dgm:t>
    </dgm:pt>
    <dgm:pt modelId="{BAEE267F-8748-4533-965D-E4285336F223}" type="parTrans" cxnId="{35202BE0-3FD7-49A3-AB8B-28E4167C090D}">
      <dgm:prSet/>
      <dgm:spPr/>
      <dgm:t>
        <a:bodyPr/>
        <a:lstStyle/>
        <a:p>
          <a:endParaRPr lang="es-ES" sz="1800"/>
        </a:p>
      </dgm:t>
    </dgm:pt>
    <dgm:pt modelId="{38507A4D-A933-4628-A5DA-9CD77F3D9AEA}" type="sibTrans" cxnId="{35202BE0-3FD7-49A3-AB8B-28E4167C090D}">
      <dgm:prSet/>
      <dgm:spPr/>
      <dgm:t>
        <a:bodyPr/>
        <a:lstStyle/>
        <a:p>
          <a:endParaRPr lang="es-ES" sz="1800"/>
        </a:p>
      </dgm:t>
    </dgm:pt>
    <dgm:pt modelId="{E1F0C5EF-423D-48F2-9098-0D76C0308F6F}">
      <dgm:prSet custT="1"/>
      <dgm:spPr>
        <a:solidFill>
          <a:schemeClr val="accent3">
            <a:lumMod val="20000"/>
            <a:lumOff val="80000"/>
            <a:alpha val="90000"/>
          </a:schemeClr>
        </a:solidFill>
      </dgm:spPr>
      <dgm:t>
        <a:bodyPr tIns="72000"/>
        <a:lstStyle/>
        <a:p>
          <a:pPr>
            <a:lnSpc>
              <a:spcPts val="1800"/>
            </a:lnSpc>
            <a:spcAft>
              <a:spcPts val="0"/>
            </a:spcAft>
          </a:pPr>
          <a:r>
            <a:rPr lang="ro-RO" sz="1800" b="1" noProof="0" dirty="0" smtClean="0"/>
            <a:t>Numai Dumnezeu merită respectul şi închinarea noastră</a:t>
          </a:r>
          <a:endParaRPr lang="ro-RO" sz="1800" noProof="0" dirty="0"/>
        </a:p>
      </dgm:t>
    </dgm:pt>
    <dgm:pt modelId="{36819393-3482-4DFC-983C-D2ACD78ADA1F}" type="parTrans" cxnId="{03E53522-BAEC-471C-8872-6CF6E24CD420}">
      <dgm:prSet/>
      <dgm:spPr/>
      <dgm:t>
        <a:bodyPr/>
        <a:lstStyle/>
        <a:p>
          <a:endParaRPr lang="es-ES" sz="1800"/>
        </a:p>
      </dgm:t>
    </dgm:pt>
    <dgm:pt modelId="{1A9444D4-6278-4C1C-ADAB-FBA2D5749AD2}" type="sibTrans" cxnId="{03E53522-BAEC-471C-8872-6CF6E24CD420}">
      <dgm:prSet/>
      <dgm:spPr/>
      <dgm:t>
        <a:bodyPr/>
        <a:lstStyle/>
        <a:p>
          <a:endParaRPr lang="es-ES" sz="1800"/>
        </a:p>
      </dgm:t>
    </dgm:pt>
    <dgm:pt modelId="{D673FD46-A30F-47F2-9838-1756C50E1EB1}">
      <dgm:prSet custT="1"/>
      <dgm:spPr>
        <a:blipFill dpi="0" rotWithShape="0">
          <a:blip xmlns:r="http://schemas.openxmlformats.org/officeDocument/2006/relationships" r:embed="rId1" cstate="print">
            <a:extLst>
              <a:ext uri="{28A0092B-C50C-407E-A947-70E740481C1C}">
                <a14:useLocalDpi xmlns:a14="http://schemas.microsoft.com/office/drawing/2010/main" xmlns=""/>
              </a:ext>
            </a:extLst>
          </a:blip>
          <a:srcRect/>
          <a:stretch>
            <a:fillRect/>
          </a:stretch>
        </a:blipFill>
      </dgm:spPr>
      <dgm:t>
        <a:bodyPr/>
        <a:lstStyle/>
        <a:p>
          <a:endParaRPr lang="es-ES" sz="1800" dirty="0"/>
        </a:p>
      </dgm:t>
    </dgm:pt>
    <dgm:pt modelId="{44ED6C81-A34B-47D2-8708-4340DF375831}" type="parTrans" cxnId="{ECAB9084-E41A-4F70-B909-3B5B9B405027}">
      <dgm:prSet/>
      <dgm:spPr/>
      <dgm:t>
        <a:bodyPr/>
        <a:lstStyle/>
        <a:p>
          <a:endParaRPr lang="es-ES"/>
        </a:p>
      </dgm:t>
    </dgm:pt>
    <dgm:pt modelId="{C27190FF-125F-4D28-B7AE-82AB24A5442D}" type="sibTrans" cxnId="{ECAB9084-E41A-4F70-B909-3B5B9B405027}">
      <dgm:prSet/>
      <dgm:spPr/>
      <dgm:t>
        <a:bodyPr/>
        <a:lstStyle/>
        <a:p>
          <a:endParaRPr lang="es-ES"/>
        </a:p>
      </dgm:t>
    </dgm:pt>
    <dgm:pt modelId="{8745B064-E0A8-406F-8258-90753FE97176}">
      <dgm:prSet custT="1"/>
      <dgm:spPr>
        <a:blipFill dpi="0" rotWithShape="0">
          <a:blip xmlns:r="http://schemas.openxmlformats.org/officeDocument/2006/relationships" r:embed="rId2" cstate="print">
            <a:extLst>
              <a:ext uri="{28A0092B-C50C-407E-A947-70E740481C1C}">
                <a14:useLocalDpi xmlns:a14="http://schemas.microsoft.com/office/drawing/2010/main" xmlns=""/>
              </a:ext>
            </a:extLst>
          </a:blip>
          <a:srcRect/>
          <a:stretch>
            <a:fillRect/>
          </a:stretch>
        </a:blipFill>
      </dgm:spPr>
      <dgm:t>
        <a:bodyPr/>
        <a:lstStyle/>
        <a:p>
          <a:endParaRPr lang="es-ES" sz="1800" dirty="0"/>
        </a:p>
      </dgm:t>
    </dgm:pt>
    <dgm:pt modelId="{9D8D56F2-6C11-44E2-82D9-ED0FC6DBF81B}" type="parTrans" cxnId="{18678F5A-3B02-4195-BC61-4E410DC0CAAE}">
      <dgm:prSet/>
      <dgm:spPr/>
      <dgm:t>
        <a:bodyPr/>
        <a:lstStyle/>
        <a:p>
          <a:endParaRPr lang="es-ES"/>
        </a:p>
      </dgm:t>
    </dgm:pt>
    <dgm:pt modelId="{C9D945F3-8202-452B-AEB3-B5DA3E79C016}" type="sibTrans" cxnId="{18678F5A-3B02-4195-BC61-4E410DC0CAAE}">
      <dgm:prSet/>
      <dgm:spPr/>
      <dgm:t>
        <a:bodyPr/>
        <a:lstStyle/>
        <a:p>
          <a:endParaRPr lang="es-ES"/>
        </a:p>
      </dgm:t>
    </dgm:pt>
    <dgm:pt modelId="{2C0BDDF1-215B-48EA-9C35-B40FA8D68AF3}">
      <dgm:prSet custT="1"/>
      <dgm:spPr>
        <a:blipFill dpi="0" rotWithShape="0">
          <a:blip xmlns:r="http://schemas.openxmlformats.org/officeDocument/2006/relationships" r:embed="rId3" cstate="print">
            <a:extLst>
              <a:ext uri="{28A0092B-C50C-407E-A947-70E740481C1C}">
                <a14:useLocalDpi xmlns:a14="http://schemas.microsoft.com/office/drawing/2010/main" xmlns=""/>
              </a:ext>
            </a:extLst>
          </a:blip>
          <a:srcRect/>
          <a:stretch>
            <a:fillRect/>
          </a:stretch>
        </a:blipFill>
      </dgm:spPr>
      <dgm:t>
        <a:bodyPr/>
        <a:lstStyle/>
        <a:p>
          <a:endParaRPr lang="es-ES" sz="1800" dirty="0"/>
        </a:p>
      </dgm:t>
    </dgm:pt>
    <dgm:pt modelId="{5912E939-35E8-4EC3-A744-C74C203334D5}" type="parTrans" cxnId="{7071BC73-8C88-4ADB-ABF7-9D6B6159E4D5}">
      <dgm:prSet/>
      <dgm:spPr/>
      <dgm:t>
        <a:bodyPr/>
        <a:lstStyle/>
        <a:p>
          <a:endParaRPr lang="es-ES"/>
        </a:p>
      </dgm:t>
    </dgm:pt>
    <dgm:pt modelId="{D6BE44D8-07BA-4185-A0E3-9EC99DBC61AA}" type="sibTrans" cxnId="{7071BC73-8C88-4ADB-ABF7-9D6B6159E4D5}">
      <dgm:prSet/>
      <dgm:spPr/>
      <dgm:t>
        <a:bodyPr/>
        <a:lstStyle/>
        <a:p>
          <a:endParaRPr lang="es-ES"/>
        </a:p>
      </dgm:t>
    </dgm:pt>
    <dgm:pt modelId="{F1BC0E34-7538-4C9F-AC8E-E547E35B7706}" type="pres">
      <dgm:prSet presAssocID="{877271A7-3EE9-4F09-829C-AE5DC9FBA534}" presName="Name0" presStyleCnt="0">
        <dgm:presLayoutVars>
          <dgm:dir/>
          <dgm:animLvl val="lvl"/>
          <dgm:resizeHandles val="exact"/>
        </dgm:presLayoutVars>
      </dgm:prSet>
      <dgm:spPr/>
      <dgm:t>
        <a:bodyPr/>
        <a:lstStyle/>
        <a:p>
          <a:endParaRPr lang="ro-RO"/>
        </a:p>
      </dgm:t>
    </dgm:pt>
    <dgm:pt modelId="{96899D80-22C4-40DD-8268-319CC8FAA690}" type="pres">
      <dgm:prSet presAssocID="{D673FD46-A30F-47F2-9838-1756C50E1EB1}" presName="vertFlow" presStyleCnt="0"/>
      <dgm:spPr/>
    </dgm:pt>
    <dgm:pt modelId="{66B09260-7858-4B68-9FBE-2F43FA11B123}" type="pres">
      <dgm:prSet presAssocID="{D673FD46-A30F-47F2-9838-1756C50E1EB1}" presName="header" presStyleLbl="node1" presStyleIdx="0" presStyleCnt="3" custScaleX="84469" custScaleY="154286"/>
      <dgm:spPr/>
      <dgm:t>
        <a:bodyPr/>
        <a:lstStyle/>
        <a:p>
          <a:endParaRPr lang="ro-RO"/>
        </a:p>
      </dgm:t>
    </dgm:pt>
    <dgm:pt modelId="{877925DE-2138-4753-99A3-D41EF2746065}" type="pres">
      <dgm:prSet presAssocID="{EC1B1785-C5FE-467E-BF55-DF3C1CB2649B}" presName="parTrans" presStyleLbl="sibTrans2D1" presStyleIdx="0" presStyleCnt="9"/>
      <dgm:spPr/>
      <dgm:t>
        <a:bodyPr/>
        <a:lstStyle/>
        <a:p>
          <a:endParaRPr lang="ro-RO"/>
        </a:p>
      </dgm:t>
    </dgm:pt>
    <dgm:pt modelId="{312DC087-B8EA-4336-B283-9476DDDD52E4}" type="pres">
      <dgm:prSet presAssocID="{DC09C2F8-3488-45D0-9A1C-0AA6731B5E8D}" presName="child" presStyleLbl="alignAccFollowNode1" presStyleIdx="0" presStyleCnt="9" custScaleY="81204" custLinFactNeighborX="1202" custLinFactNeighborY="12844">
        <dgm:presLayoutVars>
          <dgm:chMax val="0"/>
          <dgm:bulletEnabled val="1"/>
        </dgm:presLayoutVars>
      </dgm:prSet>
      <dgm:spPr/>
      <dgm:t>
        <a:bodyPr/>
        <a:lstStyle/>
        <a:p>
          <a:endParaRPr lang="ro-RO"/>
        </a:p>
      </dgm:t>
    </dgm:pt>
    <dgm:pt modelId="{E71AD23B-B437-4009-BA4A-BE2C7E53774C}" type="pres">
      <dgm:prSet presAssocID="{345F8709-13D8-47F1-9348-BE81F200735F}" presName="sibTrans" presStyleLbl="sibTrans2D1" presStyleIdx="1" presStyleCnt="9"/>
      <dgm:spPr/>
      <dgm:t>
        <a:bodyPr/>
        <a:lstStyle/>
        <a:p>
          <a:endParaRPr lang="ro-RO"/>
        </a:p>
      </dgm:t>
    </dgm:pt>
    <dgm:pt modelId="{A592A9C2-0E72-4BA5-8CE0-F43D81AED783}" type="pres">
      <dgm:prSet presAssocID="{E3136DE7-725C-45F3-9C05-07B729E237DD}" presName="child" presStyleLbl="alignAccFollowNode1" presStyleIdx="1" presStyleCnt="9" custScaleY="81204">
        <dgm:presLayoutVars>
          <dgm:chMax val="0"/>
          <dgm:bulletEnabled val="1"/>
        </dgm:presLayoutVars>
      </dgm:prSet>
      <dgm:spPr/>
      <dgm:t>
        <a:bodyPr/>
        <a:lstStyle/>
        <a:p>
          <a:endParaRPr lang="ro-RO"/>
        </a:p>
      </dgm:t>
    </dgm:pt>
    <dgm:pt modelId="{AB1B15A2-726D-4542-871C-8B2CC088B8CB}" type="pres">
      <dgm:prSet presAssocID="{CD458623-20DF-44EA-9B04-8E44E5132105}" presName="sibTrans" presStyleLbl="sibTrans2D1" presStyleIdx="2" presStyleCnt="9"/>
      <dgm:spPr/>
      <dgm:t>
        <a:bodyPr/>
        <a:lstStyle/>
        <a:p>
          <a:endParaRPr lang="ro-RO"/>
        </a:p>
      </dgm:t>
    </dgm:pt>
    <dgm:pt modelId="{38991659-CAF8-49DB-B2F2-9332B1927D6E}" type="pres">
      <dgm:prSet presAssocID="{6435828F-E74B-456B-81E2-084682A70898}" presName="child" presStyleLbl="alignAccFollowNode1" presStyleIdx="2" presStyleCnt="9" custScaleY="81204">
        <dgm:presLayoutVars>
          <dgm:chMax val="0"/>
          <dgm:bulletEnabled val="1"/>
        </dgm:presLayoutVars>
      </dgm:prSet>
      <dgm:spPr/>
      <dgm:t>
        <a:bodyPr/>
        <a:lstStyle/>
        <a:p>
          <a:endParaRPr lang="ro-RO"/>
        </a:p>
      </dgm:t>
    </dgm:pt>
    <dgm:pt modelId="{4F29F78B-0F45-49BF-9003-936D43E8B465}" type="pres">
      <dgm:prSet presAssocID="{D673FD46-A30F-47F2-9838-1756C50E1EB1}" presName="hSp" presStyleCnt="0"/>
      <dgm:spPr/>
    </dgm:pt>
    <dgm:pt modelId="{6AA9E16C-4FC6-43BB-83CD-94275065D8C3}" type="pres">
      <dgm:prSet presAssocID="{8745B064-E0A8-406F-8258-90753FE97176}" presName="vertFlow" presStyleCnt="0"/>
      <dgm:spPr/>
    </dgm:pt>
    <dgm:pt modelId="{69955949-3E6E-48DC-AEF0-B71D24958B95}" type="pres">
      <dgm:prSet presAssocID="{8745B064-E0A8-406F-8258-90753FE97176}" presName="header" presStyleLbl="node1" presStyleIdx="1" presStyleCnt="3" custScaleX="84469" custScaleY="154286"/>
      <dgm:spPr/>
      <dgm:t>
        <a:bodyPr/>
        <a:lstStyle/>
        <a:p>
          <a:endParaRPr lang="ro-RO"/>
        </a:p>
      </dgm:t>
    </dgm:pt>
    <dgm:pt modelId="{8C360FD8-2067-4180-89EA-422E3351B71A}" type="pres">
      <dgm:prSet presAssocID="{86A38B52-F042-4173-9402-CEE4EC2F9322}" presName="parTrans" presStyleLbl="sibTrans2D1" presStyleIdx="3" presStyleCnt="9"/>
      <dgm:spPr/>
      <dgm:t>
        <a:bodyPr/>
        <a:lstStyle/>
        <a:p>
          <a:endParaRPr lang="ro-RO"/>
        </a:p>
      </dgm:t>
    </dgm:pt>
    <dgm:pt modelId="{EA303BDD-B042-490E-B3B1-2225A0AD73A1}" type="pres">
      <dgm:prSet presAssocID="{43D7B521-B442-431C-B0C5-7183317B9B5E}" presName="child" presStyleLbl="alignAccFollowNode1" presStyleIdx="3" presStyleCnt="9" custScaleY="81204">
        <dgm:presLayoutVars>
          <dgm:chMax val="0"/>
          <dgm:bulletEnabled val="1"/>
        </dgm:presLayoutVars>
      </dgm:prSet>
      <dgm:spPr/>
      <dgm:t>
        <a:bodyPr/>
        <a:lstStyle/>
        <a:p>
          <a:endParaRPr lang="ro-RO"/>
        </a:p>
      </dgm:t>
    </dgm:pt>
    <dgm:pt modelId="{D0498062-EA02-4944-A256-F7A53DBEF8F3}" type="pres">
      <dgm:prSet presAssocID="{F590DF41-A645-4AD1-A62B-BDDECA29CDBA}" presName="sibTrans" presStyleLbl="sibTrans2D1" presStyleIdx="4" presStyleCnt="9"/>
      <dgm:spPr/>
      <dgm:t>
        <a:bodyPr/>
        <a:lstStyle/>
        <a:p>
          <a:endParaRPr lang="ro-RO"/>
        </a:p>
      </dgm:t>
    </dgm:pt>
    <dgm:pt modelId="{A16AC4F8-BD5C-407E-8F3C-B7EDFC1DEF14}" type="pres">
      <dgm:prSet presAssocID="{4FA69E01-8CCD-4F41-A4EC-57EEAC768593}" presName="child" presStyleLbl="alignAccFollowNode1" presStyleIdx="4" presStyleCnt="9" custScaleY="81204">
        <dgm:presLayoutVars>
          <dgm:chMax val="0"/>
          <dgm:bulletEnabled val="1"/>
        </dgm:presLayoutVars>
      </dgm:prSet>
      <dgm:spPr/>
      <dgm:t>
        <a:bodyPr/>
        <a:lstStyle/>
        <a:p>
          <a:endParaRPr lang="ro-RO"/>
        </a:p>
      </dgm:t>
    </dgm:pt>
    <dgm:pt modelId="{3A737062-45B7-4D4C-813D-C57E5AD68E70}" type="pres">
      <dgm:prSet presAssocID="{B3EA2E65-DE8C-4075-9199-A70AF3A9F61D}" presName="sibTrans" presStyleLbl="sibTrans2D1" presStyleIdx="5" presStyleCnt="9"/>
      <dgm:spPr/>
      <dgm:t>
        <a:bodyPr/>
        <a:lstStyle/>
        <a:p>
          <a:endParaRPr lang="ro-RO"/>
        </a:p>
      </dgm:t>
    </dgm:pt>
    <dgm:pt modelId="{C27FF3A9-5530-4C61-BE3F-C1B249855A2A}" type="pres">
      <dgm:prSet presAssocID="{83F340ED-7D9B-40C5-A0CF-0D9A9BA3A205}" presName="child" presStyleLbl="alignAccFollowNode1" presStyleIdx="5" presStyleCnt="9" custScaleY="144024" custLinFactNeighborY="-19266">
        <dgm:presLayoutVars>
          <dgm:chMax val="0"/>
          <dgm:bulletEnabled val="1"/>
        </dgm:presLayoutVars>
      </dgm:prSet>
      <dgm:spPr/>
      <dgm:t>
        <a:bodyPr/>
        <a:lstStyle/>
        <a:p>
          <a:endParaRPr lang="ro-RO"/>
        </a:p>
      </dgm:t>
    </dgm:pt>
    <dgm:pt modelId="{DB894D2E-AB19-4DB7-8315-5A9CCEBC94C7}" type="pres">
      <dgm:prSet presAssocID="{8745B064-E0A8-406F-8258-90753FE97176}" presName="hSp" presStyleCnt="0"/>
      <dgm:spPr/>
    </dgm:pt>
    <dgm:pt modelId="{6AD84ADE-EF1C-41C8-A8FC-5D33E51CB20F}" type="pres">
      <dgm:prSet presAssocID="{2C0BDDF1-215B-48EA-9C35-B40FA8D68AF3}" presName="vertFlow" presStyleCnt="0"/>
      <dgm:spPr/>
    </dgm:pt>
    <dgm:pt modelId="{84E30E5A-ABD2-410F-AC97-C1D3FD09ADFB}" type="pres">
      <dgm:prSet presAssocID="{2C0BDDF1-215B-48EA-9C35-B40FA8D68AF3}" presName="header" presStyleLbl="node1" presStyleIdx="2" presStyleCnt="3" custScaleX="84469" custScaleY="154286"/>
      <dgm:spPr/>
      <dgm:t>
        <a:bodyPr/>
        <a:lstStyle/>
        <a:p>
          <a:endParaRPr lang="ro-RO"/>
        </a:p>
      </dgm:t>
    </dgm:pt>
    <dgm:pt modelId="{55664167-F5EC-471B-A396-DD042A5BCF5B}" type="pres">
      <dgm:prSet presAssocID="{31BD7E2B-C85E-4951-8C07-DBC159739A05}" presName="parTrans" presStyleLbl="sibTrans2D1" presStyleIdx="6" presStyleCnt="9"/>
      <dgm:spPr/>
      <dgm:t>
        <a:bodyPr/>
        <a:lstStyle/>
        <a:p>
          <a:endParaRPr lang="ro-RO"/>
        </a:p>
      </dgm:t>
    </dgm:pt>
    <dgm:pt modelId="{A2AA268B-B5CE-4DBD-9350-8D35DC08958C}" type="pres">
      <dgm:prSet presAssocID="{5D7BC875-1E3F-4C82-A3C8-C8E54168D3E3}" presName="child" presStyleLbl="alignAccFollowNode1" presStyleIdx="6" presStyleCnt="9" custScaleX="94886" custScaleY="105349">
        <dgm:presLayoutVars>
          <dgm:chMax val="0"/>
          <dgm:bulletEnabled val="1"/>
        </dgm:presLayoutVars>
      </dgm:prSet>
      <dgm:spPr/>
      <dgm:t>
        <a:bodyPr/>
        <a:lstStyle/>
        <a:p>
          <a:endParaRPr lang="ro-RO"/>
        </a:p>
      </dgm:t>
    </dgm:pt>
    <dgm:pt modelId="{CA1689E7-5C9A-4BAA-8571-BD3EF2F8F85C}" type="pres">
      <dgm:prSet presAssocID="{A498E7F2-444E-45BF-9B49-50C978688F37}" presName="sibTrans" presStyleLbl="sibTrans2D1" presStyleIdx="7" presStyleCnt="9"/>
      <dgm:spPr/>
      <dgm:t>
        <a:bodyPr/>
        <a:lstStyle/>
        <a:p>
          <a:endParaRPr lang="ro-RO"/>
        </a:p>
      </dgm:t>
    </dgm:pt>
    <dgm:pt modelId="{1F23FF91-06CA-4560-8885-2552EEA1922F}" type="pres">
      <dgm:prSet presAssocID="{4DFDA045-3B62-43A4-9FDD-3831216F322B}" presName="child" presStyleLbl="alignAccFollowNode1" presStyleIdx="7" presStyleCnt="9" custScaleY="81204">
        <dgm:presLayoutVars>
          <dgm:chMax val="0"/>
          <dgm:bulletEnabled val="1"/>
        </dgm:presLayoutVars>
      </dgm:prSet>
      <dgm:spPr/>
      <dgm:t>
        <a:bodyPr/>
        <a:lstStyle/>
        <a:p>
          <a:endParaRPr lang="ro-RO"/>
        </a:p>
      </dgm:t>
    </dgm:pt>
    <dgm:pt modelId="{B3E879E7-9DA3-47B8-AC6F-6353D0D72A6D}" type="pres">
      <dgm:prSet presAssocID="{38507A4D-A933-4628-A5DA-9CD77F3D9AEA}" presName="sibTrans" presStyleLbl="sibTrans2D1" presStyleIdx="8" presStyleCnt="9"/>
      <dgm:spPr/>
      <dgm:t>
        <a:bodyPr/>
        <a:lstStyle/>
        <a:p>
          <a:endParaRPr lang="ro-RO"/>
        </a:p>
      </dgm:t>
    </dgm:pt>
    <dgm:pt modelId="{7155B691-4170-434C-B0A6-F441F96D6B21}" type="pres">
      <dgm:prSet presAssocID="{E1F0C5EF-423D-48F2-9098-0D76C0308F6F}" presName="child" presStyleLbl="alignAccFollowNode1" presStyleIdx="8" presStyleCnt="9" custScaleX="106241" custScaleY="105349">
        <dgm:presLayoutVars>
          <dgm:chMax val="0"/>
          <dgm:bulletEnabled val="1"/>
        </dgm:presLayoutVars>
      </dgm:prSet>
      <dgm:spPr/>
      <dgm:t>
        <a:bodyPr/>
        <a:lstStyle/>
        <a:p>
          <a:endParaRPr lang="ro-RO"/>
        </a:p>
      </dgm:t>
    </dgm:pt>
  </dgm:ptLst>
  <dgm:cxnLst>
    <dgm:cxn modelId="{A9B1539B-6095-4785-9CC9-AB2B533067E8}" type="presOf" srcId="{F590DF41-A645-4AD1-A62B-BDDECA29CDBA}" destId="{D0498062-EA02-4944-A256-F7A53DBEF8F3}" srcOrd="0" destOrd="0" presId="urn:microsoft.com/office/officeart/2005/8/layout/lProcess1"/>
    <dgm:cxn modelId="{3AFB19CC-1954-420C-A695-3BE7F59F763C}" srcId="{D673FD46-A30F-47F2-9838-1756C50E1EB1}" destId="{6435828F-E74B-456B-81E2-084682A70898}" srcOrd="2" destOrd="0" parTransId="{1F015C75-8280-42C8-8C60-25F07820E54D}" sibTransId="{84DDE26A-A0C6-4ED3-B689-5FB186C1F9CE}"/>
    <dgm:cxn modelId="{D989AAE6-A010-49AD-8AA4-FA87F2991E1A}" type="presOf" srcId="{DC09C2F8-3488-45D0-9A1C-0AA6731B5E8D}" destId="{312DC087-B8EA-4336-B283-9476DDDD52E4}" srcOrd="0" destOrd="0" presId="urn:microsoft.com/office/officeart/2005/8/layout/lProcess1"/>
    <dgm:cxn modelId="{23411ED0-B25B-48F3-B091-EE477CF0EBE8}" type="presOf" srcId="{B3EA2E65-DE8C-4075-9199-A70AF3A9F61D}" destId="{3A737062-45B7-4D4C-813D-C57E5AD68E70}" srcOrd="0" destOrd="0" presId="urn:microsoft.com/office/officeart/2005/8/layout/lProcess1"/>
    <dgm:cxn modelId="{888599E7-81CB-4B30-9C30-62509C033B45}" type="presOf" srcId="{43D7B521-B442-431C-B0C5-7183317B9B5E}" destId="{EA303BDD-B042-490E-B3B1-2225A0AD73A1}" srcOrd="0" destOrd="0" presId="urn:microsoft.com/office/officeart/2005/8/layout/lProcess1"/>
    <dgm:cxn modelId="{4224779C-9F3E-487B-B22C-7F59C6A70E11}" type="presOf" srcId="{CD458623-20DF-44EA-9B04-8E44E5132105}" destId="{AB1B15A2-726D-4542-871C-8B2CC088B8CB}" srcOrd="0" destOrd="0" presId="urn:microsoft.com/office/officeart/2005/8/layout/lProcess1"/>
    <dgm:cxn modelId="{7071BC73-8C88-4ADB-ABF7-9D6B6159E4D5}" srcId="{877271A7-3EE9-4F09-829C-AE5DC9FBA534}" destId="{2C0BDDF1-215B-48EA-9C35-B40FA8D68AF3}" srcOrd="2" destOrd="0" parTransId="{5912E939-35E8-4EC3-A744-C74C203334D5}" sibTransId="{D6BE44D8-07BA-4185-A0E3-9EC99DBC61AA}"/>
    <dgm:cxn modelId="{1FFBD788-877E-489F-BF85-4E2925B68F47}" type="presOf" srcId="{38507A4D-A933-4628-A5DA-9CD77F3D9AEA}" destId="{B3E879E7-9DA3-47B8-AC6F-6353D0D72A6D}" srcOrd="0" destOrd="0" presId="urn:microsoft.com/office/officeart/2005/8/layout/lProcess1"/>
    <dgm:cxn modelId="{C0C21A88-4BFE-460D-9D42-2A2AFCC69C1A}" srcId="{2C0BDDF1-215B-48EA-9C35-B40FA8D68AF3}" destId="{5D7BC875-1E3F-4C82-A3C8-C8E54168D3E3}" srcOrd="0" destOrd="0" parTransId="{31BD7E2B-C85E-4951-8C07-DBC159739A05}" sibTransId="{A498E7F2-444E-45BF-9B49-50C978688F37}"/>
    <dgm:cxn modelId="{1187CB45-ED25-462D-BE23-8B4038E867FC}" type="presOf" srcId="{2C0BDDF1-215B-48EA-9C35-B40FA8D68AF3}" destId="{84E30E5A-ABD2-410F-AC97-C1D3FD09ADFB}" srcOrd="0" destOrd="0" presId="urn:microsoft.com/office/officeart/2005/8/layout/lProcess1"/>
    <dgm:cxn modelId="{A2FA7BD8-64BD-42BE-9DC9-F1151F99BC2C}" type="presOf" srcId="{E3136DE7-725C-45F3-9C05-07B729E237DD}" destId="{A592A9C2-0E72-4BA5-8CE0-F43D81AED783}" srcOrd="0" destOrd="0" presId="urn:microsoft.com/office/officeart/2005/8/layout/lProcess1"/>
    <dgm:cxn modelId="{ECAB9084-E41A-4F70-B909-3B5B9B405027}" srcId="{877271A7-3EE9-4F09-829C-AE5DC9FBA534}" destId="{D673FD46-A30F-47F2-9838-1756C50E1EB1}" srcOrd="0" destOrd="0" parTransId="{44ED6C81-A34B-47D2-8708-4340DF375831}" sibTransId="{C27190FF-125F-4D28-B7AE-82AB24A5442D}"/>
    <dgm:cxn modelId="{60EFE731-3EFF-45F7-9BB0-44BF320FAD2B}" type="presOf" srcId="{4FA69E01-8CCD-4F41-A4EC-57EEAC768593}" destId="{A16AC4F8-BD5C-407E-8F3C-B7EDFC1DEF14}" srcOrd="0" destOrd="0" presId="urn:microsoft.com/office/officeart/2005/8/layout/lProcess1"/>
    <dgm:cxn modelId="{43E5F668-700B-4A52-8641-179D14676331}" type="presOf" srcId="{8745B064-E0A8-406F-8258-90753FE97176}" destId="{69955949-3E6E-48DC-AEF0-B71D24958B95}" srcOrd="0" destOrd="0" presId="urn:microsoft.com/office/officeart/2005/8/layout/lProcess1"/>
    <dgm:cxn modelId="{177CF457-5379-4FEC-876A-9D0E5A8647CB}" type="presOf" srcId="{A498E7F2-444E-45BF-9B49-50C978688F37}" destId="{CA1689E7-5C9A-4BAA-8571-BD3EF2F8F85C}" srcOrd="0" destOrd="0" presId="urn:microsoft.com/office/officeart/2005/8/layout/lProcess1"/>
    <dgm:cxn modelId="{CC30D3D1-A1C0-4AA3-8380-7C650036842A}" srcId="{D673FD46-A30F-47F2-9838-1756C50E1EB1}" destId="{E3136DE7-725C-45F3-9C05-07B729E237DD}" srcOrd="1" destOrd="0" parTransId="{EE9544A5-4B74-46E9-9931-092D828E9F80}" sibTransId="{CD458623-20DF-44EA-9B04-8E44E5132105}"/>
    <dgm:cxn modelId="{BCCF4FE2-21C0-4FEA-B5C1-0BE10499C1BF}" type="presOf" srcId="{EC1B1785-C5FE-467E-BF55-DF3C1CB2649B}" destId="{877925DE-2138-4753-99A3-D41EF2746065}" srcOrd="0" destOrd="0" presId="urn:microsoft.com/office/officeart/2005/8/layout/lProcess1"/>
    <dgm:cxn modelId="{18678F5A-3B02-4195-BC61-4E410DC0CAAE}" srcId="{877271A7-3EE9-4F09-829C-AE5DC9FBA534}" destId="{8745B064-E0A8-406F-8258-90753FE97176}" srcOrd="1" destOrd="0" parTransId="{9D8D56F2-6C11-44E2-82D9-ED0FC6DBF81B}" sibTransId="{C9D945F3-8202-452B-AEB3-B5DA3E79C016}"/>
    <dgm:cxn modelId="{D09B2990-BA8D-4B68-A5C0-B067E330CFB6}" type="presOf" srcId="{6435828F-E74B-456B-81E2-084682A70898}" destId="{38991659-CAF8-49DB-B2F2-9332B1927D6E}" srcOrd="0" destOrd="0" presId="urn:microsoft.com/office/officeart/2005/8/layout/lProcess1"/>
    <dgm:cxn modelId="{BAD3E6E0-A241-4003-95C3-A18BD31CE6A9}" type="presOf" srcId="{D673FD46-A30F-47F2-9838-1756C50E1EB1}" destId="{66B09260-7858-4B68-9FBE-2F43FA11B123}" srcOrd="0" destOrd="0" presId="urn:microsoft.com/office/officeart/2005/8/layout/lProcess1"/>
    <dgm:cxn modelId="{CD6194BE-0802-4BC1-96CE-5356E46A16FA}" type="presOf" srcId="{5D7BC875-1E3F-4C82-A3C8-C8E54168D3E3}" destId="{A2AA268B-B5CE-4DBD-9350-8D35DC08958C}" srcOrd="0" destOrd="0" presId="urn:microsoft.com/office/officeart/2005/8/layout/lProcess1"/>
    <dgm:cxn modelId="{1A5D885E-4CCE-4E41-A9CC-F7E4CD1019C4}" type="presOf" srcId="{E1F0C5EF-423D-48F2-9098-0D76C0308F6F}" destId="{7155B691-4170-434C-B0A6-F441F96D6B21}" srcOrd="0" destOrd="0" presId="urn:microsoft.com/office/officeart/2005/8/layout/lProcess1"/>
    <dgm:cxn modelId="{0FCBC43D-8855-4350-B5F8-9BD0EC0B3AD9}" srcId="{D673FD46-A30F-47F2-9838-1756C50E1EB1}" destId="{DC09C2F8-3488-45D0-9A1C-0AA6731B5E8D}" srcOrd="0" destOrd="0" parTransId="{EC1B1785-C5FE-467E-BF55-DF3C1CB2649B}" sibTransId="{345F8709-13D8-47F1-9348-BE81F200735F}"/>
    <dgm:cxn modelId="{AA6F0E1F-78A2-4CAC-B31A-EB963FD671B6}" type="presOf" srcId="{4DFDA045-3B62-43A4-9FDD-3831216F322B}" destId="{1F23FF91-06CA-4560-8885-2552EEA1922F}" srcOrd="0" destOrd="0" presId="urn:microsoft.com/office/officeart/2005/8/layout/lProcess1"/>
    <dgm:cxn modelId="{35202BE0-3FD7-49A3-AB8B-28E4167C090D}" srcId="{2C0BDDF1-215B-48EA-9C35-B40FA8D68AF3}" destId="{4DFDA045-3B62-43A4-9FDD-3831216F322B}" srcOrd="1" destOrd="0" parTransId="{BAEE267F-8748-4533-965D-E4285336F223}" sibTransId="{38507A4D-A933-4628-A5DA-9CD77F3D9AEA}"/>
    <dgm:cxn modelId="{F0DCEEF9-4D28-46B3-8B93-7D21399B918C}" type="presOf" srcId="{86A38B52-F042-4173-9402-CEE4EC2F9322}" destId="{8C360FD8-2067-4180-89EA-422E3351B71A}" srcOrd="0" destOrd="0" presId="urn:microsoft.com/office/officeart/2005/8/layout/lProcess1"/>
    <dgm:cxn modelId="{100331C8-B40F-4867-A7F0-AA8A7D85A916}" type="presOf" srcId="{345F8709-13D8-47F1-9348-BE81F200735F}" destId="{E71AD23B-B437-4009-BA4A-BE2C7E53774C}" srcOrd="0" destOrd="0" presId="urn:microsoft.com/office/officeart/2005/8/layout/lProcess1"/>
    <dgm:cxn modelId="{17C7D4BB-DE42-46AE-9ADE-F46C0E3AFB5C}" srcId="{8745B064-E0A8-406F-8258-90753FE97176}" destId="{4FA69E01-8CCD-4F41-A4EC-57EEAC768593}" srcOrd="1" destOrd="0" parTransId="{566E8A7F-B101-4B5C-8E38-86A5674BA005}" sibTransId="{B3EA2E65-DE8C-4075-9199-A70AF3A9F61D}"/>
    <dgm:cxn modelId="{0A257006-57C2-4A38-A929-36F7D8766DEE}" type="presOf" srcId="{877271A7-3EE9-4F09-829C-AE5DC9FBA534}" destId="{F1BC0E34-7538-4C9F-AC8E-E547E35B7706}" srcOrd="0" destOrd="0" presId="urn:microsoft.com/office/officeart/2005/8/layout/lProcess1"/>
    <dgm:cxn modelId="{742D6CC6-983A-4DB9-AA27-6861644884FE}" srcId="{8745B064-E0A8-406F-8258-90753FE97176}" destId="{83F340ED-7D9B-40C5-A0CF-0D9A9BA3A205}" srcOrd="2" destOrd="0" parTransId="{6DFCCA34-DEFC-445B-91F5-3D10228C32DC}" sibTransId="{2A361FFF-4FCA-4B00-A2F0-1A5424B40C88}"/>
    <dgm:cxn modelId="{03E53522-BAEC-471C-8872-6CF6E24CD420}" srcId="{2C0BDDF1-215B-48EA-9C35-B40FA8D68AF3}" destId="{E1F0C5EF-423D-48F2-9098-0D76C0308F6F}" srcOrd="2" destOrd="0" parTransId="{36819393-3482-4DFC-983C-D2ACD78ADA1F}" sibTransId="{1A9444D4-6278-4C1C-ADAB-FBA2D5749AD2}"/>
    <dgm:cxn modelId="{71C9EE1B-2DAA-4F3F-BC2A-B7BA8F7F0C92}" type="presOf" srcId="{31BD7E2B-C85E-4951-8C07-DBC159739A05}" destId="{55664167-F5EC-471B-A396-DD042A5BCF5B}" srcOrd="0" destOrd="0" presId="urn:microsoft.com/office/officeart/2005/8/layout/lProcess1"/>
    <dgm:cxn modelId="{1056D6A8-1788-4EF3-8F71-8CED1CE4164B}" type="presOf" srcId="{83F340ED-7D9B-40C5-A0CF-0D9A9BA3A205}" destId="{C27FF3A9-5530-4C61-BE3F-C1B249855A2A}" srcOrd="0" destOrd="0" presId="urn:microsoft.com/office/officeart/2005/8/layout/lProcess1"/>
    <dgm:cxn modelId="{CDFC4A2F-950C-4886-8DB5-D31534F060FE}" srcId="{8745B064-E0A8-406F-8258-90753FE97176}" destId="{43D7B521-B442-431C-B0C5-7183317B9B5E}" srcOrd="0" destOrd="0" parTransId="{86A38B52-F042-4173-9402-CEE4EC2F9322}" sibTransId="{F590DF41-A645-4AD1-A62B-BDDECA29CDBA}"/>
    <dgm:cxn modelId="{53176069-B984-46E3-AE53-828A0DEA31FC}" type="presParOf" srcId="{F1BC0E34-7538-4C9F-AC8E-E547E35B7706}" destId="{96899D80-22C4-40DD-8268-319CC8FAA690}" srcOrd="0" destOrd="0" presId="urn:microsoft.com/office/officeart/2005/8/layout/lProcess1"/>
    <dgm:cxn modelId="{95F2F115-1E3E-4BBB-B268-2EBF20403EC1}" type="presParOf" srcId="{96899D80-22C4-40DD-8268-319CC8FAA690}" destId="{66B09260-7858-4B68-9FBE-2F43FA11B123}" srcOrd="0" destOrd="0" presId="urn:microsoft.com/office/officeart/2005/8/layout/lProcess1"/>
    <dgm:cxn modelId="{77892096-EF8E-4F32-8A2B-5CA7F534B41A}" type="presParOf" srcId="{96899D80-22C4-40DD-8268-319CC8FAA690}" destId="{877925DE-2138-4753-99A3-D41EF2746065}" srcOrd="1" destOrd="0" presId="urn:microsoft.com/office/officeart/2005/8/layout/lProcess1"/>
    <dgm:cxn modelId="{9303F183-234B-4E07-A3F1-B5C817E6A4C9}" type="presParOf" srcId="{96899D80-22C4-40DD-8268-319CC8FAA690}" destId="{312DC087-B8EA-4336-B283-9476DDDD52E4}" srcOrd="2" destOrd="0" presId="urn:microsoft.com/office/officeart/2005/8/layout/lProcess1"/>
    <dgm:cxn modelId="{28BE8DCB-AF07-4712-A75A-9F28523D9F1F}" type="presParOf" srcId="{96899D80-22C4-40DD-8268-319CC8FAA690}" destId="{E71AD23B-B437-4009-BA4A-BE2C7E53774C}" srcOrd="3" destOrd="0" presId="urn:microsoft.com/office/officeart/2005/8/layout/lProcess1"/>
    <dgm:cxn modelId="{577191F1-C12E-4824-99BF-B6FB12A43469}" type="presParOf" srcId="{96899D80-22C4-40DD-8268-319CC8FAA690}" destId="{A592A9C2-0E72-4BA5-8CE0-F43D81AED783}" srcOrd="4" destOrd="0" presId="urn:microsoft.com/office/officeart/2005/8/layout/lProcess1"/>
    <dgm:cxn modelId="{A0C6A362-4FE6-4EAF-9031-F7E09892F06C}" type="presParOf" srcId="{96899D80-22C4-40DD-8268-319CC8FAA690}" destId="{AB1B15A2-726D-4542-871C-8B2CC088B8CB}" srcOrd="5" destOrd="0" presId="urn:microsoft.com/office/officeart/2005/8/layout/lProcess1"/>
    <dgm:cxn modelId="{895298CD-A813-4237-9B92-859385B8E8FD}" type="presParOf" srcId="{96899D80-22C4-40DD-8268-319CC8FAA690}" destId="{38991659-CAF8-49DB-B2F2-9332B1927D6E}" srcOrd="6" destOrd="0" presId="urn:microsoft.com/office/officeart/2005/8/layout/lProcess1"/>
    <dgm:cxn modelId="{83C3238C-8D12-43CF-983E-95C2F9BD9580}" type="presParOf" srcId="{F1BC0E34-7538-4C9F-AC8E-E547E35B7706}" destId="{4F29F78B-0F45-49BF-9003-936D43E8B465}" srcOrd="1" destOrd="0" presId="urn:microsoft.com/office/officeart/2005/8/layout/lProcess1"/>
    <dgm:cxn modelId="{216DA3AF-EC6F-480F-A682-AC7D7EACE50D}" type="presParOf" srcId="{F1BC0E34-7538-4C9F-AC8E-E547E35B7706}" destId="{6AA9E16C-4FC6-43BB-83CD-94275065D8C3}" srcOrd="2" destOrd="0" presId="urn:microsoft.com/office/officeart/2005/8/layout/lProcess1"/>
    <dgm:cxn modelId="{56CEA135-33F4-4072-895C-26F9E0E22307}" type="presParOf" srcId="{6AA9E16C-4FC6-43BB-83CD-94275065D8C3}" destId="{69955949-3E6E-48DC-AEF0-B71D24958B95}" srcOrd="0" destOrd="0" presId="urn:microsoft.com/office/officeart/2005/8/layout/lProcess1"/>
    <dgm:cxn modelId="{30C2DBDA-050B-442F-9384-B4D94138CCDF}" type="presParOf" srcId="{6AA9E16C-4FC6-43BB-83CD-94275065D8C3}" destId="{8C360FD8-2067-4180-89EA-422E3351B71A}" srcOrd="1" destOrd="0" presId="urn:microsoft.com/office/officeart/2005/8/layout/lProcess1"/>
    <dgm:cxn modelId="{899BD8B4-8A56-4CE0-86A9-9BDE89ACED3B}" type="presParOf" srcId="{6AA9E16C-4FC6-43BB-83CD-94275065D8C3}" destId="{EA303BDD-B042-490E-B3B1-2225A0AD73A1}" srcOrd="2" destOrd="0" presId="urn:microsoft.com/office/officeart/2005/8/layout/lProcess1"/>
    <dgm:cxn modelId="{C47B6AE6-CD12-42EF-8A4F-3C0B31990D59}" type="presParOf" srcId="{6AA9E16C-4FC6-43BB-83CD-94275065D8C3}" destId="{D0498062-EA02-4944-A256-F7A53DBEF8F3}" srcOrd="3" destOrd="0" presId="urn:microsoft.com/office/officeart/2005/8/layout/lProcess1"/>
    <dgm:cxn modelId="{90295644-D756-469D-B667-483971445081}" type="presParOf" srcId="{6AA9E16C-4FC6-43BB-83CD-94275065D8C3}" destId="{A16AC4F8-BD5C-407E-8F3C-B7EDFC1DEF14}" srcOrd="4" destOrd="0" presId="urn:microsoft.com/office/officeart/2005/8/layout/lProcess1"/>
    <dgm:cxn modelId="{D03A50F1-B871-4C3E-B951-B3745FEE3294}" type="presParOf" srcId="{6AA9E16C-4FC6-43BB-83CD-94275065D8C3}" destId="{3A737062-45B7-4D4C-813D-C57E5AD68E70}" srcOrd="5" destOrd="0" presId="urn:microsoft.com/office/officeart/2005/8/layout/lProcess1"/>
    <dgm:cxn modelId="{E090E7E1-427C-4FD5-8181-7106234349AC}" type="presParOf" srcId="{6AA9E16C-4FC6-43BB-83CD-94275065D8C3}" destId="{C27FF3A9-5530-4C61-BE3F-C1B249855A2A}" srcOrd="6" destOrd="0" presId="urn:microsoft.com/office/officeart/2005/8/layout/lProcess1"/>
    <dgm:cxn modelId="{3D580953-F2AE-4812-9B47-5699E3D2C721}" type="presParOf" srcId="{F1BC0E34-7538-4C9F-AC8E-E547E35B7706}" destId="{DB894D2E-AB19-4DB7-8315-5A9CCEBC94C7}" srcOrd="3" destOrd="0" presId="urn:microsoft.com/office/officeart/2005/8/layout/lProcess1"/>
    <dgm:cxn modelId="{1DC027BB-DE7A-4A34-9408-6AA82FAD566E}" type="presParOf" srcId="{F1BC0E34-7538-4C9F-AC8E-E547E35B7706}" destId="{6AD84ADE-EF1C-41C8-A8FC-5D33E51CB20F}" srcOrd="4" destOrd="0" presId="urn:microsoft.com/office/officeart/2005/8/layout/lProcess1"/>
    <dgm:cxn modelId="{70207987-DE74-48BF-9834-1F3DEBA085CF}" type="presParOf" srcId="{6AD84ADE-EF1C-41C8-A8FC-5D33E51CB20F}" destId="{84E30E5A-ABD2-410F-AC97-C1D3FD09ADFB}" srcOrd="0" destOrd="0" presId="urn:microsoft.com/office/officeart/2005/8/layout/lProcess1"/>
    <dgm:cxn modelId="{2E12DB87-BB58-4202-9548-55783FCF0F13}" type="presParOf" srcId="{6AD84ADE-EF1C-41C8-A8FC-5D33E51CB20F}" destId="{55664167-F5EC-471B-A396-DD042A5BCF5B}" srcOrd="1" destOrd="0" presId="urn:microsoft.com/office/officeart/2005/8/layout/lProcess1"/>
    <dgm:cxn modelId="{F7DFA05C-DF4B-4E98-A9D2-9D47ACDADE00}" type="presParOf" srcId="{6AD84ADE-EF1C-41C8-A8FC-5D33E51CB20F}" destId="{A2AA268B-B5CE-4DBD-9350-8D35DC08958C}" srcOrd="2" destOrd="0" presId="urn:microsoft.com/office/officeart/2005/8/layout/lProcess1"/>
    <dgm:cxn modelId="{6550B67E-8955-44AB-B1FD-9033B7563929}" type="presParOf" srcId="{6AD84ADE-EF1C-41C8-A8FC-5D33E51CB20F}" destId="{CA1689E7-5C9A-4BAA-8571-BD3EF2F8F85C}" srcOrd="3" destOrd="0" presId="urn:microsoft.com/office/officeart/2005/8/layout/lProcess1"/>
    <dgm:cxn modelId="{05E1D8E0-A382-4C00-ABCE-807F3B5B1C4C}" type="presParOf" srcId="{6AD84ADE-EF1C-41C8-A8FC-5D33E51CB20F}" destId="{1F23FF91-06CA-4560-8885-2552EEA1922F}" srcOrd="4" destOrd="0" presId="urn:microsoft.com/office/officeart/2005/8/layout/lProcess1"/>
    <dgm:cxn modelId="{2B5421AE-A756-4066-92E6-9AAB44C3CB0F}" type="presParOf" srcId="{6AD84ADE-EF1C-41C8-A8FC-5D33E51CB20F}" destId="{B3E879E7-9DA3-47B8-AC6F-6353D0D72A6D}" srcOrd="5" destOrd="0" presId="urn:microsoft.com/office/officeart/2005/8/layout/lProcess1"/>
    <dgm:cxn modelId="{2A95C8C9-2A45-4A83-8450-45F481FED355}" type="presParOf" srcId="{6AD84ADE-EF1C-41C8-A8FC-5D33E51CB20F}" destId="{7155B691-4170-434C-B0A6-F441F96D6B21}"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2151270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2082287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2067728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29B5E4B-F526-4F2A-BC48-DF56E98F6213}"/>
              </a:ext>
            </a:extLst>
          </p:cNvPr>
          <p:cNvSpPr>
            <a:spLocks noGrp="1"/>
          </p:cNvSpPr>
          <p:nvPr>
            <p:ph type="dt" sz="half" idx="10"/>
          </p:nvPr>
        </p:nvSpPr>
        <p:spPr/>
        <p:txBody>
          <a:bodyPr/>
          <a:lstStyle/>
          <a:p>
            <a:fld id="{01506D70-F6FF-45C4-ADB4-8BAE47A89EF9}" type="datetimeFigureOut">
              <a:rPr lang="es-ES" smtClean="0"/>
              <a:pPr/>
              <a:t>15/12/2021</a:t>
            </a:fld>
            <a:endParaRPr lang="es-ES"/>
          </a:p>
        </p:txBody>
      </p:sp>
      <p:sp>
        <p:nvSpPr>
          <p:cNvPr id="3" name="Marcador de pie de página 2">
            <a:extLst>
              <a:ext uri="{FF2B5EF4-FFF2-40B4-BE49-F238E27FC236}">
                <a16:creationId xmlns:a16="http://schemas.microsoft.com/office/drawing/2014/main" xmlns="" id="{06137F69-BF56-4347-B5EF-525E47A7A2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DDDF3561-49C3-4AD0-9FE7-28FDBAACE382}"/>
              </a:ext>
            </a:extLst>
          </p:cNvPr>
          <p:cNvSpPr>
            <a:spLocks noGrp="1"/>
          </p:cNvSpPr>
          <p:nvPr>
            <p:ph type="sldNum" sz="quarter" idx="12"/>
          </p:nvPr>
        </p:nvSpPr>
        <p:spPr/>
        <p:txBody>
          <a:bodyPr/>
          <a:lstStyle/>
          <a:p>
            <a:fld id="{F9636225-AAD1-4AAF-B617-09D4112329F0}" type="slidenum">
              <a:rPr lang="es-ES" smtClean="0"/>
              <a:pPr/>
              <a:t>‹#›</a:t>
            </a:fld>
            <a:endParaRPr lang="es-ES"/>
          </a:p>
        </p:txBody>
      </p:sp>
    </p:spTree>
    <p:extLst>
      <p:ext uri="{BB962C8B-B14F-4D97-AF65-F5344CB8AC3E}">
        <p14:creationId xmlns:p14="http://schemas.microsoft.com/office/powerpoint/2010/main" xmlns="" val="708091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931722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2833662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468419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1568697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3512793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1353199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3816110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86940E5-D7C9-48BB-BA6F-4204952599C8}" type="datetimeFigureOut">
              <a:rPr lang="es-ES" smtClean="0"/>
              <a:pPr/>
              <a:t>15/12/2021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3988721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86940E5-D7C9-48BB-BA6F-4204952599C8}" type="datetimeFigureOut">
              <a:rPr lang="es-ES" smtClean="0"/>
              <a:pPr/>
              <a:t>15/12/2021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BE55975-E26D-4B97-B05D-3F9B76F42BDB}" type="slidenum">
              <a:rPr lang="es-ES" smtClean="0"/>
              <a:pPr/>
              <a:t>‹#›</a:t>
            </a:fld>
            <a:endParaRPr lang="es-ES"/>
          </a:p>
        </p:txBody>
      </p:sp>
    </p:spTree>
    <p:extLst>
      <p:ext uri="{BB962C8B-B14F-4D97-AF65-F5344CB8AC3E}">
        <p14:creationId xmlns:p14="http://schemas.microsoft.com/office/powerpoint/2010/main" xmlns="" val="121667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07047A4-96D9-4BCA-808F-810491919033}"/>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157F7E8-7EE7-4657-B0CC-F0354D8618A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07F3841-2FF8-43F7-94A1-B6172B11CA5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01506D70-F6FF-45C4-ADB4-8BAE47A89EF9}" type="datetimeFigureOut">
              <a:rPr lang="es-ES" smtClean="0"/>
              <a:pPr/>
              <a:t>15/12/2021</a:t>
            </a:fld>
            <a:endParaRPr lang="es-ES"/>
          </a:p>
        </p:txBody>
      </p:sp>
      <p:sp>
        <p:nvSpPr>
          <p:cNvPr id="5" name="Marcador de pie de página 4">
            <a:extLst>
              <a:ext uri="{FF2B5EF4-FFF2-40B4-BE49-F238E27FC236}">
                <a16:creationId xmlns:a16="http://schemas.microsoft.com/office/drawing/2014/main" xmlns="" id="{8F94C1AE-8775-4A0E-82F5-19A0EF91AC49}"/>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A252646A-B372-4644-ACFF-A9F7DA037742}"/>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9636225-AAD1-4AAF-B617-09D4112329F0}" type="slidenum">
              <a:rPr lang="es-ES" smtClean="0"/>
              <a:pPr/>
              <a:t>‹#›</a:t>
            </a:fld>
            <a:endParaRPr lang="es-ES"/>
          </a:p>
        </p:txBody>
      </p:sp>
    </p:spTree>
    <p:extLst>
      <p:ext uri="{BB962C8B-B14F-4D97-AF65-F5344CB8AC3E}">
        <p14:creationId xmlns:p14="http://schemas.microsoft.com/office/powerpoint/2010/main" xmlns="" val="2050799154"/>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28.svg"/><Relationship Id="rId4" Type="http://schemas.openxmlformats.org/officeDocument/2006/relationships/image" Target="../media/image24.jpe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interior, tabla, flor, hecho de madera&#10;&#10;Descripción generada automáticamente">
            <a:extLst>
              <a:ext uri="{FF2B5EF4-FFF2-40B4-BE49-F238E27FC236}">
                <a16:creationId xmlns:a16="http://schemas.microsoft.com/office/drawing/2014/main" xmlns="" id="{F6B192D9-DEA6-44CD-B537-F50421E78259}"/>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480060" y="480060"/>
            <a:ext cx="8183880" cy="3627596"/>
          </a:xfrm>
          <a:prstGeom prst="rect">
            <a:avLst/>
          </a:prstGeom>
          <a:ln w="19050">
            <a:solidFill>
              <a:schemeClr val="tx1"/>
            </a:solidFill>
            <a:miter lim="800000"/>
          </a:ln>
        </p:spPr>
      </p:pic>
      <p:sp>
        <p:nvSpPr>
          <p:cNvPr id="8" name="CuadroTexto 7">
            <a:extLst>
              <a:ext uri="{FF2B5EF4-FFF2-40B4-BE49-F238E27FC236}">
                <a16:creationId xmlns:a16="http://schemas.microsoft.com/office/drawing/2014/main" xmlns="" id="{A9002DFF-4FED-4552-B15D-8DE48A601C90}"/>
              </a:ext>
            </a:extLst>
          </p:cNvPr>
          <p:cNvSpPr txBox="1"/>
          <p:nvPr/>
        </p:nvSpPr>
        <p:spPr>
          <a:xfrm>
            <a:off x="0" y="4294108"/>
            <a:ext cx="9144000" cy="646331"/>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ro-RO"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DEUTERONOMUL ÎN NOUL TESTAMENT</a:t>
            </a:r>
            <a:endParaRPr lang="ro-RO"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0" name="CuadroTexto 9">
            <a:extLst>
              <a:ext uri="{FF2B5EF4-FFF2-40B4-BE49-F238E27FC236}">
                <a16:creationId xmlns:a16="http://schemas.microsoft.com/office/drawing/2014/main" xmlns="" id="{A782749F-DAC4-41D5-BAB8-B2E3DC4299A0}"/>
              </a:ext>
            </a:extLst>
          </p:cNvPr>
          <p:cNvSpPr txBox="1"/>
          <p:nvPr/>
        </p:nvSpPr>
        <p:spPr>
          <a:xfrm>
            <a:off x="5428761" y="86765"/>
            <a:ext cx="3332643" cy="338554"/>
          </a:xfrm>
          <a:prstGeom prst="rect">
            <a:avLst/>
          </a:prstGeom>
          <a:noFill/>
        </p:spPr>
        <p:txBody>
          <a:bodyPr wrap="none" rtlCol="0">
            <a:spAutoFit/>
          </a:bodyPr>
          <a:lstStyle/>
          <a:p>
            <a:pPr algn="r"/>
            <a:r>
              <a:rPr lang="ro-RO" sz="1600" b="1" dirty="0" smtClean="0">
                <a:solidFill>
                  <a:srgbClr val="E3C3B4"/>
                </a:solidFill>
              </a:rPr>
              <a:t>Studiul 12 pentru 18 decembrie 2021</a:t>
            </a:r>
            <a:endParaRPr lang="ro-RO" sz="1600" b="1" dirty="0">
              <a:solidFill>
                <a:srgbClr val="E3C3B4"/>
              </a:solidFill>
            </a:endParaRPr>
          </a:p>
        </p:txBody>
      </p:sp>
    </p:spTree>
    <p:extLst>
      <p:ext uri="{BB962C8B-B14F-4D97-AF65-F5344CB8AC3E}">
        <p14:creationId xmlns:p14="http://schemas.microsoft.com/office/powerpoint/2010/main" xmlns="" val="3663205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sp>
        <p:nvSpPr>
          <p:cNvPr id="11"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060" y="1940246"/>
            <a:ext cx="2606040" cy="13716"/>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pic>
        <p:nvPicPr>
          <p:cNvPr id="4" name="Imagen 3" descr="Un pastel con un cuchillo en la mano&#10;&#10;Descripción generada automáticamente con confianza media">
            <a:extLst>
              <a:ext uri="{FF2B5EF4-FFF2-40B4-BE49-F238E27FC236}">
                <a16:creationId xmlns:a16="http://schemas.microsoft.com/office/drawing/2014/main" xmlns="" id="{377A5C3B-2F21-4FCA-9078-224EF4EEEA9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3395" r="10877" b="2"/>
          <a:stretch/>
        </p:blipFill>
        <p:spPr>
          <a:xfrm>
            <a:off x="3983778" y="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CuadroTexto 6">
            <a:extLst>
              <a:ext uri="{FF2B5EF4-FFF2-40B4-BE49-F238E27FC236}">
                <a16:creationId xmlns:a16="http://schemas.microsoft.com/office/drawing/2014/main" xmlns="" id="{77C54827-8DD3-4F66-A4EA-8728EF0B6893}"/>
              </a:ext>
            </a:extLst>
          </p:cNvPr>
          <p:cNvSpPr txBox="1"/>
          <p:nvPr/>
        </p:nvSpPr>
        <p:spPr>
          <a:xfrm>
            <a:off x="1" y="2026280"/>
            <a:ext cx="3983777" cy="2808459"/>
          </a:xfrm>
          <a:prstGeom prst="rect">
            <a:avLst/>
          </a:prstGeom>
          <a:noFill/>
        </p:spPr>
        <p:txBody>
          <a:bodyPr wrap="square" lIns="68579" tIns="34289" rIns="68579" bIns="34289">
            <a:spAutoFit/>
            <a:scene3d>
              <a:camera prst="orthographicFront"/>
              <a:lightRig rig="threePt" dir="t"/>
            </a:scene3d>
            <a:sp3d extrusionH="57150">
              <a:bevelT w="38100" h="38100"/>
            </a:sp3d>
          </a:bodyPr>
          <a:lstStyle/>
          <a:p>
            <a:pPr algn="ctr">
              <a:spcBef>
                <a:spcPts val="900"/>
              </a:spcBef>
              <a:defRPr/>
            </a:pPr>
            <a:r>
              <a:rPr lang="ro-RO" sz="2400" b="1" dirty="0" smtClean="0">
                <a:gradFill>
                  <a:gsLst>
                    <a:gs pos="0">
                      <a:srgbClr val="B5763C"/>
                    </a:gs>
                    <a:gs pos="44000">
                      <a:srgbClr val="B5763C"/>
                    </a:gs>
                    <a:gs pos="76000">
                      <a:srgbClr val="E6C273"/>
                    </a:gs>
                    <a:gs pos="100000">
                      <a:srgbClr val="E6C273"/>
                    </a:gs>
                  </a:gsLst>
                  <a:lin ang="5400000" scaled="1"/>
                </a:gradFill>
                <a:latin typeface="Comic Sans MS" panose="030F0702030302020204" pitchFamily="66" charset="0"/>
              </a:rPr>
              <a:t>„Drept răspuns, Isus i-a zis: Este scris: ‘Omul nu </a:t>
            </a:r>
            <a:r>
              <a:rPr lang="ro-RO" sz="2400" b="1" dirty="0" smtClean="0">
                <a:gradFill>
                  <a:gsLst>
                    <a:gs pos="0">
                      <a:srgbClr val="B5763C"/>
                    </a:gs>
                    <a:gs pos="44000">
                      <a:srgbClr val="B5763C"/>
                    </a:gs>
                    <a:gs pos="76000">
                      <a:srgbClr val="E6C273"/>
                    </a:gs>
                    <a:gs pos="100000">
                      <a:srgbClr val="E6C273"/>
                    </a:gs>
                  </a:gsLst>
                  <a:lin ang="5400000" scaled="1"/>
                </a:gradFill>
                <a:latin typeface="Comic Sans MS" panose="030F0702030302020204" pitchFamily="66" charset="0"/>
              </a:rPr>
              <a:t>trăieşte </a:t>
            </a:r>
            <a:r>
              <a:rPr lang="ro-RO" sz="2400" b="1" dirty="0" smtClean="0">
                <a:gradFill>
                  <a:gsLst>
                    <a:gs pos="0">
                      <a:srgbClr val="B5763C"/>
                    </a:gs>
                    <a:gs pos="44000">
                      <a:srgbClr val="B5763C"/>
                    </a:gs>
                    <a:gs pos="76000">
                      <a:srgbClr val="E6C273"/>
                    </a:gs>
                    <a:gs pos="100000">
                      <a:srgbClr val="E6C273"/>
                    </a:gs>
                  </a:gsLst>
                  <a:lin ang="5400000" scaled="1"/>
                </a:gradFill>
                <a:latin typeface="Comic Sans MS" panose="030F0702030302020204" pitchFamily="66" charset="0"/>
              </a:rPr>
              <a:t>numai cu pâine, ci cu orice cuvânt care iese din gura lui Dumnezeu.’”</a:t>
            </a:r>
          </a:p>
          <a:p>
            <a:pPr algn="ctr">
              <a:spcBef>
                <a:spcPts val="900"/>
              </a:spcBef>
              <a:defRPr/>
            </a:pPr>
            <a:r>
              <a:rPr lang="ro-RO" sz="2400" b="1" dirty="0" smtClean="0">
                <a:gradFill>
                  <a:gsLst>
                    <a:gs pos="0">
                      <a:srgbClr val="B5763C"/>
                    </a:gs>
                    <a:gs pos="44000">
                      <a:srgbClr val="B5763C"/>
                    </a:gs>
                    <a:gs pos="76000">
                      <a:srgbClr val="E6C273"/>
                    </a:gs>
                    <a:gs pos="100000">
                      <a:srgbClr val="E6C273"/>
                    </a:gs>
                  </a:gsLst>
                  <a:lin ang="5400000" scaled="1"/>
                </a:gradFill>
                <a:latin typeface="Comic Sans MS" panose="030F0702030302020204" pitchFamily="66" charset="0"/>
              </a:rPr>
              <a:t>Matei 4:</a:t>
            </a:r>
            <a:r>
              <a:rPr lang="ro-RO" sz="2400" b="1" dirty="0" err="1" smtClean="0">
                <a:gradFill>
                  <a:gsLst>
                    <a:gs pos="0">
                      <a:srgbClr val="B5763C"/>
                    </a:gs>
                    <a:gs pos="44000">
                      <a:srgbClr val="B5763C"/>
                    </a:gs>
                    <a:gs pos="76000">
                      <a:srgbClr val="E6C273"/>
                    </a:gs>
                    <a:gs pos="100000">
                      <a:srgbClr val="E6C273"/>
                    </a:gs>
                  </a:gsLst>
                  <a:lin ang="5400000" scaled="1"/>
                </a:gradFill>
                <a:latin typeface="Comic Sans MS" panose="030F0702030302020204" pitchFamily="66" charset="0"/>
              </a:rPr>
              <a:t>4</a:t>
            </a:r>
            <a:endParaRPr lang="ro-RO" sz="2400" b="1" dirty="0">
              <a:gradFill>
                <a:gsLst>
                  <a:gs pos="0">
                    <a:srgbClr val="B5763C"/>
                  </a:gs>
                  <a:gs pos="44000">
                    <a:srgbClr val="B5763C"/>
                  </a:gs>
                  <a:gs pos="76000">
                    <a:srgbClr val="E6C273"/>
                  </a:gs>
                  <a:gs pos="100000">
                    <a:srgbClr val="E6C273"/>
                  </a:gs>
                </a:gsLst>
                <a:lin ang="5400000" scaled="1"/>
              </a:gradFill>
              <a:latin typeface="Comic Sans MS" panose="030F0702030302020204" pitchFamily="66" charset="0"/>
            </a:endParaRPr>
          </a:p>
        </p:txBody>
      </p:sp>
      <p:pic>
        <p:nvPicPr>
          <p:cNvPr id="6" name="Imagen 5" descr="Imagen que contiene exterior, persona, pájaro, parado&#10;&#10;Descripción generada automáticamente">
            <a:extLst>
              <a:ext uri="{FF2B5EF4-FFF2-40B4-BE49-F238E27FC236}">
                <a16:creationId xmlns:a16="http://schemas.microsoft.com/office/drawing/2014/main" xmlns="" id="{7729B5BB-3B7B-4FBF-AB70-77052A04FDD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372" y="69584"/>
            <a:ext cx="2286728" cy="171504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89658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hombre, sostener, parado, tabla&#10;&#10;Descripción generada automáticamente">
            <a:extLst>
              <a:ext uri="{FF2B5EF4-FFF2-40B4-BE49-F238E27FC236}">
                <a16:creationId xmlns:a16="http://schemas.microsoft.com/office/drawing/2014/main" xmlns="" id="{AB621F33-A847-4578-94E7-A60BF42CD07D}"/>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043500" y="192150"/>
            <a:ext cx="2999700" cy="149985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2" name="CuadroTexto 1">
            <a:extLst>
              <a:ext uri="{FF2B5EF4-FFF2-40B4-BE49-F238E27FC236}">
                <a16:creationId xmlns:a16="http://schemas.microsoft.com/office/drawing/2014/main" xmlns="" id="{01F3C5B5-045C-442C-85C8-DD1A014E80D9}"/>
              </a:ext>
            </a:extLst>
          </p:cNvPr>
          <p:cNvSpPr txBox="1"/>
          <p:nvPr/>
        </p:nvSpPr>
        <p:spPr>
          <a:xfrm>
            <a:off x="4778908" y="2509594"/>
            <a:ext cx="3951276" cy="2492990"/>
          </a:xfrm>
          <a:prstGeom prst="rect">
            <a:avLst/>
          </a:prstGeom>
          <a:noFill/>
          <a:effectLst>
            <a:glow rad="76200">
              <a:srgbClr val="F89B23"/>
            </a:glow>
          </a:effectLst>
        </p:spPr>
        <p:txBody>
          <a:bodyPr wrap="square" rtlCol="0">
            <a:spAutoFit/>
          </a:bodyPr>
          <a:lstStyle/>
          <a:p>
            <a:pPr>
              <a:spcBef>
                <a:spcPts val="600"/>
              </a:spcBef>
            </a:pPr>
            <a:r>
              <a:rPr lang="ro-RO" b="1" dirty="0" smtClean="0">
                <a:solidFill>
                  <a:schemeClr val="bg1"/>
                </a:solidFill>
                <a:effectLst>
                  <a:glow rad="76200">
                    <a:schemeClr val="tx1"/>
                  </a:glow>
                </a:effectLst>
              </a:rPr>
              <a:t>Învăţături generale:</a:t>
            </a:r>
          </a:p>
          <a:p>
            <a:pPr lvl="1">
              <a:spcBef>
                <a:spcPts val="600"/>
              </a:spcBef>
            </a:pPr>
            <a:r>
              <a:rPr lang="ro-RO" b="1" dirty="0" smtClean="0">
                <a:solidFill>
                  <a:schemeClr val="bg1"/>
                </a:solidFill>
                <a:effectLst>
                  <a:glow rad="76200">
                    <a:srgbClr val="4CA9F5"/>
                  </a:glow>
                </a:effectLst>
              </a:rPr>
              <a:t>Cum să folosim Scripturile.</a:t>
            </a:r>
          </a:p>
          <a:p>
            <a:pPr lvl="1">
              <a:spcBef>
                <a:spcPts val="600"/>
              </a:spcBef>
            </a:pPr>
            <a:r>
              <a:rPr lang="ro-RO" b="1" dirty="0" smtClean="0">
                <a:solidFill>
                  <a:schemeClr val="bg1"/>
                </a:solidFill>
                <a:effectLst>
                  <a:glow rad="76200">
                    <a:srgbClr val="EA8908"/>
                  </a:glow>
                </a:effectLst>
              </a:rPr>
              <a:t>Toţi suntem la fel.</a:t>
            </a:r>
          </a:p>
          <a:p>
            <a:pPr>
              <a:spcBef>
                <a:spcPts val="600"/>
              </a:spcBef>
            </a:pPr>
            <a:r>
              <a:rPr lang="ro-RO" b="1" dirty="0" smtClean="0">
                <a:solidFill>
                  <a:schemeClr val="bg1"/>
                </a:solidFill>
                <a:effectLst>
                  <a:glow rad="76200">
                    <a:schemeClr val="tx1"/>
                  </a:glow>
                </a:effectLst>
              </a:rPr>
              <a:t>Previziuni despre Isus: </a:t>
            </a:r>
          </a:p>
          <a:p>
            <a:pPr lvl="1">
              <a:spcBef>
                <a:spcPts val="600"/>
              </a:spcBef>
            </a:pPr>
            <a:r>
              <a:rPr lang="ro-RO" b="1" dirty="0" smtClean="0">
                <a:solidFill>
                  <a:schemeClr val="bg1"/>
                </a:solidFill>
                <a:effectLst>
                  <a:glow rad="76200">
                    <a:srgbClr val="FF5353"/>
                  </a:glow>
                </a:effectLst>
              </a:rPr>
              <a:t>Făcându-Se blestem pentru noi.</a:t>
            </a:r>
          </a:p>
          <a:p>
            <a:pPr lvl="1">
              <a:spcBef>
                <a:spcPts val="600"/>
              </a:spcBef>
            </a:pPr>
            <a:r>
              <a:rPr lang="ro-RO" b="1" dirty="0" smtClean="0">
                <a:solidFill>
                  <a:schemeClr val="bg1"/>
                </a:solidFill>
                <a:effectLst>
                  <a:glow rad="76200">
                    <a:srgbClr val="852D92"/>
                  </a:glow>
                </a:effectLst>
              </a:rPr>
              <a:t>Profet mijlocitor.</a:t>
            </a:r>
          </a:p>
          <a:p>
            <a:pPr>
              <a:spcBef>
                <a:spcPts val="600"/>
              </a:spcBef>
            </a:pPr>
            <a:r>
              <a:rPr lang="ro-RO" b="1" dirty="0" smtClean="0">
                <a:solidFill>
                  <a:schemeClr val="bg1"/>
                </a:solidFill>
                <a:effectLst>
                  <a:glow rad="76200">
                    <a:schemeClr val="tx1"/>
                  </a:glow>
                </a:effectLst>
              </a:rPr>
              <a:t>Responsabilitatea noastră.</a:t>
            </a:r>
            <a:endParaRPr lang="ro-RO" b="1" dirty="0">
              <a:solidFill>
                <a:schemeClr val="bg1"/>
              </a:solidFill>
              <a:effectLst>
                <a:glow rad="76200">
                  <a:schemeClr val="tx1"/>
                </a:glow>
              </a:effectLst>
            </a:endParaRPr>
          </a:p>
        </p:txBody>
      </p:sp>
      <p:sp>
        <p:nvSpPr>
          <p:cNvPr id="3" name="CuadroTexto 2">
            <a:extLst>
              <a:ext uri="{FF2B5EF4-FFF2-40B4-BE49-F238E27FC236}">
                <a16:creationId xmlns:a16="http://schemas.microsoft.com/office/drawing/2014/main" xmlns="" id="{0B4CD6BA-2164-4D0E-A81E-9B6C51AE4378}"/>
              </a:ext>
            </a:extLst>
          </p:cNvPr>
          <p:cNvSpPr txBox="1"/>
          <p:nvPr/>
        </p:nvSpPr>
        <p:spPr>
          <a:xfrm>
            <a:off x="224673" y="140916"/>
            <a:ext cx="5818828" cy="1908215"/>
          </a:xfrm>
          <a:prstGeom prst="rect">
            <a:avLst/>
          </a:prstGeom>
          <a:noFill/>
        </p:spPr>
        <p:txBody>
          <a:bodyPr wrap="square" rtlCol="0">
            <a:spAutoFit/>
          </a:bodyPr>
          <a:lstStyle/>
          <a:p>
            <a:pPr>
              <a:spcBef>
                <a:spcPts val="600"/>
              </a:spcBef>
            </a:pPr>
            <a:r>
              <a:rPr lang="ro-RO" b="1" dirty="0" smtClean="0"/>
              <a:t>Cum au folosit autorii Noului Testament Deuteronom? Ce putem învăţa din ea?</a:t>
            </a:r>
          </a:p>
          <a:p>
            <a:pPr>
              <a:spcBef>
                <a:spcPts val="600"/>
              </a:spcBef>
            </a:pPr>
            <a:r>
              <a:rPr lang="ro-RO" b="1" dirty="0" smtClean="0"/>
              <a:t>Deuteronom este citat pe scară largă, direct sau indirect, în Noul Testament.</a:t>
            </a:r>
          </a:p>
          <a:p>
            <a:pPr>
              <a:spcBef>
                <a:spcPts val="600"/>
              </a:spcBef>
            </a:pPr>
            <a:r>
              <a:rPr lang="ro-RO" b="1" dirty="0" smtClean="0"/>
              <a:t>Este folosit ca sursă finală şi autorizată care confirmă o idee, o doctrină, un mod de a acţiona.</a:t>
            </a:r>
            <a:endParaRPr lang="ro-RO" b="1" dirty="0"/>
          </a:p>
        </p:txBody>
      </p:sp>
      <p:pic>
        <p:nvPicPr>
          <p:cNvPr id="4" name="Imagen 3" descr="Imagen que contiene persona, pájaro, parado, grupo&#10;&#10;Descripción generada automáticamente">
            <a:extLst>
              <a:ext uri="{FF2B5EF4-FFF2-40B4-BE49-F238E27FC236}">
                <a16:creationId xmlns:a16="http://schemas.microsoft.com/office/drawing/2014/main" xmlns="" id="{718CAC82-9557-446A-9E7A-535B6B1651FE}"/>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224672" y="2224801"/>
            <a:ext cx="3703711" cy="2777783"/>
          </a:xfrm>
          <a:prstGeom prst="roundRect">
            <a:avLst>
              <a:gd name="adj" fmla="val 88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descr="Icono&#10;&#10;Descripción generada automáticamente">
            <a:extLst>
              <a:ext uri="{FF2B5EF4-FFF2-40B4-BE49-F238E27FC236}">
                <a16:creationId xmlns:a16="http://schemas.microsoft.com/office/drawing/2014/main" xmlns="" id="{185EBEA0-F1DC-4259-BF8A-7F7E77DF8FDC}"/>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528481" y="4580100"/>
            <a:ext cx="269902" cy="337776"/>
          </a:xfrm>
          <a:prstGeom prst="rect">
            <a:avLst/>
          </a:prstGeom>
          <a:effectLst>
            <a:outerShdw blurRad="50800" dist="38100" dir="8100000" algn="tr" rotWithShape="0">
              <a:prstClr val="black">
                <a:alpha val="40000"/>
              </a:prstClr>
            </a:outerShdw>
          </a:effectLst>
        </p:spPr>
      </p:pic>
      <p:pic>
        <p:nvPicPr>
          <p:cNvPr id="17" name="Imagen 16" descr="Imagen que contiene Icono&#10;&#10;Descripción generada automáticamente">
            <a:extLst>
              <a:ext uri="{FF2B5EF4-FFF2-40B4-BE49-F238E27FC236}">
                <a16:creationId xmlns:a16="http://schemas.microsoft.com/office/drawing/2014/main" xmlns="" id="{6E542CB9-83D4-45FC-9703-9735FD6D76DD}"/>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528481" y="2467767"/>
            <a:ext cx="269902" cy="337776"/>
          </a:xfrm>
          <a:prstGeom prst="rect">
            <a:avLst/>
          </a:prstGeom>
          <a:effectLst>
            <a:outerShdw blurRad="50800" dist="38100" dir="8100000" algn="tr" rotWithShape="0">
              <a:prstClr val="black">
                <a:alpha val="40000"/>
              </a:prstClr>
            </a:outerShdw>
          </a:effectLst>
        </p:spPr>
      </p:pic>
      <p:pic>
        <p:nvPicPr>
          <p:cNvPr id="18" name="Imagen 17" descr="Dibujo en blanco y negro&#10;&#10;Descripción generada automáticamente con confianza baja">
            <a:extLst>
              <a:ext uri="{FF2B5EF4-FFF2-40B4-BE49-F238E27FC236}">
                <a16:creationId xmlns:a16="http://schemas.microsoft.com/office/drawing/2014/main" xmlns="" id="{521020F3-5E08-4379-9881-2713D8FA214D}"/>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528481" y="3531133"/>
            <a:ext cx="269902" cy="337776"/>
          </a:xfrm>
          <a:prstGeom prst="rect">
            <a:avLst/>
          </a:prstGeom>
          <a:effectLst>
            <a:outerShdw blurRad="50800" dist="38100" dir="8100000" algn="tr" rotWithShape="0">
              <a:prstClr val="black">
                <a:alpha val="40000"/>
              </a:prstClr>
            </a:outerShdw>
          </a:effectLst>
        </p:spPr>
      </p:pic>
      <p:pic>
        <p:nvPicPr>
          <p:cNvPr id="43" name="Imagen 42" descr="Icono&#10;&#10;Descripción generada automáticamente">
            <a:extLst>
              <a:ext uri="{FF2B5EF4-FFF2-40B4-BE49-F238E27FC236}">
                <a16:creationId xmlns:a16="http://schemas.microsoft.com/office/drawing/2014/main" xmlns="" id="{E34D8CF6-CD7C-48B4-8C9D-CD152F0A944B}"/>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4969610" y="4332600"/>
            <a:ext cx="299846" cy="247500"/>
          </a:xfrm>
          <a:prstGeom prst="rect">
            <a:avLst/>
          </a:prstGeom>
          <a:effectLst>
            <a:outerShdw blurRad="50800" dist="38100" dir="8100000" algn="tr" rotWithShape="0">
              <a:prstClr val="black">
                <a:alpha val="40000"/>
              </a:prstClr>
            </a:outerShdw>
          </a:effectLst>
        </p:spPr>
      </p:pic>
      <p:pic>
        <p:nvPicPr>
          <p:cNvPr id="45" name="Imagen 44" descr="Icono&#10;&#10;Descripción generada automáticamente">
            <a:extLst>
              <a:ext uri="{FF2B5EF4-FFF2-40B4-BE49-F238E27FC236}">
                <a16:creationId xmlns:a16="http://schemas.microsoft.com/office/drawing/2014/main" xmlns="" id="{AD17A305-A8F8-4E27-8A11-539477E3C6C4}"/>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4969610" y="2927658"/>
            <a:ext cx="299846" cy="247500"/>
          </a:xfrm>
          <a:prstGeom prst="rect">
            <a:avLst/>
          </a:prstGeom>
          <a:effectLst>
            <a:outerShdw blurRad="50800" dist="38100" dir="8100000" algn="tr" rotWithShape="0">
              <a:prstClr val="black">
                <a:alpha val="40000"/>
              </a:prstClr>
            </a:outerShdw>
          </a:effectLst>
        </p:spPr>
      </p:pic>
      <p:pic>
        <p:nvPicPr>
          <p:cNvPr id="47" name="Imagen 46" descr="Icono&#10;&#10;Descripción generada automáticamente">
            <a:extLst>
              <a:ext uri="{FF2B5EF4-FFF2-40B4-BE49-F238E27FC236}">
                <a16:creationId xmlns:a16="http://schemas.microsoft.com/office/drawing/2014/main" xmlns="" id="{597140F7-B990-4903-AA57-F66AE983CE84}"/>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4969610" y="3281639"/>
            <a:ext cx="299846" cy="247500"/>
          </a:xfrm>
          <a:prstGeom prst="rect">
            <a:avLst/>
          </a:prstGeom>
          <a:effectLst>
            <a:outerShdw blurRad="50800" dist="38100" dir="8100000" algn="tr" rotWithShape="0">
              <a:prstClr val="black">
                <a:alpha val="40000"/>
              </a:prstClr>
            </a:outerShdw>
          </a:effectLst>
        </p:spPr>
      </p:pic>
      <p:pic>
        <p:nvPicPr>
          <p:cNvPr id="48" name="Imagen 47" descr="Logotipo, Icono&#10;&#10;Descripción generada automáticamente">
            <a:extLst>
              <a:ext uri="{FF2B5EF4-FFF2-40B4-BE49-F238E27FC236}">
                <a16:creationId xmlns:a16="http://schemas.microsoft.com/office/drawing/2014/main" xmlns="" id="{EA04A2E0-20AF-4021-AB7D-BF7028F1D550}"/>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4969610" y="3975202"/>
            <a:ext cx="299846" cy="2475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1067380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900" decel="100000" fill="hold"/>
                                        <p:tgtEl>
                                          <p:spTgt spid="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17" presetClass="entr" presetSubtype="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ppt_x</p:attrName>
                                        </p:attrNameLst>
                                      </p:cBhvr>
                                      <p:tavLst>
                                        <p:tav tm="0">
                                          <p:val>
                                            <p:strVal val="#ppt_x-#ppt_w/2"/>
                                          </p:val>
                                        </p:tav>
                                        <p:tav tm="100000">
                                          <p:val>
                                            <p:strVal val="#ppt_x"/>
                                          </p:val>
                                        </p:tav>
                                      </p:tavLst>
                                    </p:anim>
                                    <p:anim calcmode="lin" valueType="num">
                                      <p:cBhvr>
                                        <p:cTn id="44" dur="500" fill="hold"/>
                                        <p:tgtEl>
                                          <p:spTgt spid="45"/>
                                        </p:tgtEl>
                                        <p:attrNameLst>
                                          <p:attrName>ppt_y</p:attrName>
                                        </p:attrNameLst>
                                      </p:cBhvr>
                                      <p:tavLst>
                                        <p:tav tm="0">
                                          <p:val>
                                            <p:strVal val="#ppt_y"/>
                                          </p:val>
                                        </p:tav>
                                        <p:tav tm="100000">
                                          <p:val>
                                            <p:strVal val="#ppt_y"/>
                                          </p:val>
                                        </p:tav>
                                      </p:tavLst>
                                    </p:anim>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strVal val="#ppt_h"/>
                                          </p:val>
                                        </p:tav>
                                        <p:tav tm="100000">
                                          <p:val>
                                            <p:strVal val="#ppt_h"/>
                                          </p:val>
                                        </p:tav>
                                      </p:tavLst>
                                    </p:anim>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17" presetClass="entr" presetSubtype="8"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ppt_x</p:attrName>
                                        </p:attrNameLst>
                                      </p:cBhvr>
                                      <p:tavLst>
                                        <p:tav tm="0">
                                          <p:val>
                                            <p:strVal val="#ppt_x-#ppt_w/2"/>
                                          </p:val>
                                        </p:tav>
                                        <p:tav tm="100000">
                                          <p:val>
                                            <p:strVal val="#ppt_x"/>
                                          </p:val>
                                        </p:tav>
                                      </p:tavLst>
                                    </p:anim>
                                    <p:anim calcmode="lin" valueType="num">
                                      <p:cBhvr>
                                        <p:cTn id="55" dur="500" fill="hold"/>
                                        <p:tgtEl>
                                          <p:spTgt spid="47"/>
                                        </p:tgtEl>
                                        <p:attrNameLst>
                                          <p:attrName>ppt_y</p:attrName>
                                        </p:attrNameLst>
                                      </p:cBhvr>
                                      <p:tavLst>
                                        <p:tav tm="0">
                                          <p:val>
                                            <p:strVal val="#ppt_y"/>
                                          </p:val>
                                        </p:tav>
                                        <p:tav tm="100000">
                                          <p:val>
                                            <p:strVal val="#ppt_y"/>
                                          </p:val>
                                        </p:tav>
                                      </p:tavLst>
                                    </p:anim>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strVal val="#ppt_h"/>
                                          </p:val>
                                        </p:tav>
                                        <p:tav tm="100000">
                                          <p:val>
                                            <p:strVal val="#ppt_h"/>
                                          </p:val>
                                        </p:tav>
                                      </p:tavLst>
                                    </p:anim>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17" presetClass="entr" presetSubtype="8"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ppt_x-#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anim calcmode="lin" valueType="num">
                                      <p:cBhvr>
                                        <p:cTn id="78" dur="500" fill="hold"/>
                                        <p:tgtEl>
                                          <p:spTgt spid="48"/>
                                        </p:tgtEl>
                                        <p:attrNameLst>
                                          <p:attrName>ppt_w</p:attrName>
                                        </p:attrNameLst>
                                      </p:cBhvr>
                                      <p:tavLst>
                                        <p:tav tm="0">
                                          <p:val>
                                            <p:fltVal val="0"/>
                                          </p:val>
                                        </p:tav>
                                        <p:tav tm="100000">
                                          <p:val>
                                            <p:strVal val="#ppt_w"/>
                                          </p:val>
                                        </p:tav>
                                      </p:tavLst>
                                    </p:anim>
                                    <p:anim calcmode="lin" valueType="num">
                                      <p:cBhvr>
                                        <p:cTn id="79" dur="500" fill="hold"/>
                                        <p:tgtEl>
                                          <p:spTgt spid="48"/>
                                        </p:tgtEl>
                                        <p:attrNameLst>
                                          <p:attrName>ppt_h</p:attrName>
                                        </p:attrNameLst>
                                      </p:cBhvr>
                                      <p:tavLst>
                                        <p:tav tm="0">
                                          <p:val>
                                            <p:strVal val="#ppt_h"/>
                                          </p:val>
                                        </p:tav>
                                        <p:tav tm="100000">
                                          <p:val>
                                            <p:strVal val="#ppt_h"/>
                                          </p:val>
                                        </p:tav>
                                      </p:tavLst>
                                    </p:anim>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2000"/>
                            </p:stCondLst>
                            <p:childTnLst>
                              <p:par>
                                <p:cTn id="85" presetID="17"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p:cTn id="87" dur="500" fill="hold"/>
                                        <p:tgtEl>
                                          <p:spTgt spid="43"/>
                                        </p:tgtEl>
                                        <p:attrNameLst>
                                          <p:attrName>ppt_x</p:attrName>
                                        </p:attrNameLst>
                                      </p:cBhvr>
                                      <p:tavLst>
                                        <p:tav tm="0">
                                          <p:val>
                                            <p:strVal val="#ppt_x-#ppt_w/2"/>
                                          </p:val>
                                        </p:tav>
                                        <p:tav tm="100000">
                                          <p:val>
                                            <p:strVal val="#ppt_x"/>
                                          </p:val>
                                        </p:tav>
                                      </p:tavLst>
                                    </p:anim>
                                    <p:anim calcmode="lin" valueType="num">
                                      <p:cBhvr>
                                        <p:cTn id="88" dur="500" fill="hold"/>
                                        <p:tgtEl>
                                          <p:spTgt spid="43"/>
                                        </p:tgtEl>
                                        <p:attrNameLst>
                                          <p:attrName>ppt_y</p:attrName>
                                        </p:attrNameLst>
                                      </p:cBhvr>
                                      <p:tavLst>
                                        <p:tav tm="0">
                                          <p:val>
                                            <p:strVal val="#ppt_y"/>
                                          </p:val>
                                        </p:tav>
                                        <p:tav tm="100000">
                                          <p:val>
                                            <p:strVal val="#ppt_y"/>
                                          </p:val>
                                        </p:tav>
                                      </p:tavLst>
                                    </p:anim>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strVal val="#ppt_h"/>
                                          </p:val>
                                        </p:tav>
                                        <p:tav tm="100000">
                                          <p:val>
                                            <p:strVal val="#ppt_h"/>
                                          </p:val>
                                        </p:tav>
                                      </p:tavLst>
                                    </p:anim>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wipe(left)">
                                      <p:cBhvr>
                                        <p:cTn id="94" dur="500"/>
                                        <p:tgtEl>
                                          <p:spTgt spid="2">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p:cTn id="99" dur="500" fill="hold"/>
                                        <p:tgtEl>
                                          <p:spTgt spid="16"/>
                                        </p:tgtEl>
                                        <p:attrNameLst>
                                          <p:attrName>ppt_w</p:attrName>
                                        </p:attrNameLst>
                                      </p:cBhvr>
                                      <p:tavLst>
                                        <p:tav tm="0">
                                          <p:val>
                                            <p:fltVal val="0"/>
                                          </p:val>
                                        </p:tav>
                                        <p:tav tm="100000">
                                          <p:val>
                                            <p:strVal val="#ppt_w"/>
                                          </p:val>
                                        </p:tav>
                                      </p:tavLst>
                                    </p:anim>
                                    <p:anim calcmode="lin" valueType="num">
                                      <p:cBhvr>
                                        <p:cTn id="100" dur="500" fill="hold"/>
                                        <p:tgtEl>
                                          <p:spTgt spid="16"/>
                                        </p:tgtEl>
                                        <p:attrNameLst>
                                          <p:attrName>ppt_h</p:attrName>
                                        </p:attrNameLst>
                                      </p:cBhvr>
                                      <p:tavLst>
                                        <p:tav tm="0">
                                          <p:val>
                                            <p:fltVal val="0"/>
                                          </p:val>
                                        </p:tav>
                                        <p:tav tm="100000">
                                          <p:val>
                                            <p:strVal val="#ppt_h"/>
                                          </p:val>
                                        </p:tav>
                                      </p:tavLst>
                                    </p:anim>
                                    <p:animEffect transition="in" filter="fade">
                                      <p:cBhvr>
                                        <p:cTn id="101" dur="500"/>
                                        <p:tgtEl>
                                          <p:spTgt spid="16"/>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0C44E46-7046-4C60-80E2-C1F79EE0ED87}"/>
              </a:ext>
            </a:extLst>
          </p:cNvPr>
          <p:cNvSpPr txBox="1"/>
          <p:nvPr/>
        </p:nvSpPr>
        <p:spPr>
          <a:xfrm>
            <a:off x="1322362" y="0"/>
            <a:ext cx="7821637" cy="769441"/>
          </a:xfrm>
          <a:prstGeom prst="rect">
            <a:avLst/>
          </a:prstGeom>
          <a:noFill/>
        </p:spPr>
        <p:txBody>
          <a:bodyPr wrap="square">
            <a:spAutoFit/>
          </a:bodyPr>
          <a:lstStyle/>
          <a:p>
            <a:pPr algn="ctr"/>
            <a:r>
              <a:rPr lang="ro-RO"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CUM SĂ FOLOSIM SCRIPTURILE</a:t>
            </a:r>
            <a:endParaRPr lang="ro-RO"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xmlns="" id="{895421DD-2DF5-4FCA-92A6-74B501861A35}"/>
              </a:ext>
            </a:extLst>
          </p:cNvPr>
          <p:cNvSpPr txBox="1"/>
          <p:nvPr/>
        </p:nvSpPr>
        <p:spPr>
          <a:xfrm>
            <a:off x="1767060" y="620931"/>
            <a:ext cx="5609877" cy="338554"/>
          </a:xfrm>
          <a:prstGeom prst="rect">
            <a:avLst/>
          </a:prstGeom>
          <a:noFill/>
        </p:spPr>
        <p:txBody>
          <a:bodyPr wrap="square">
            <a:spAutoFit/>
          </a:bodyPr>
          <a:lstStyle/>
          <a:p>
            <a:pPr algn="ctr"/>
            <a:r>
              <a:rPr lang="ro-RO" sz="1600" b="1" dirty="0" smtClean="0">
                <a:solidFill>
                  <a:srgbClr val="C9EDC9"/>
                </a:solidFill>
                <a:effectLst>
                  <a:outerShdw blurRad="38100" dist="38100" dir="2700000" algn="tl">
                    <a:srgbClr val="000000">
                      <a:alpha val="43137"/>
                    </a:srgbClr>
                  </a:outerShdw>
                </a:effectLst>
                <a:latin typeface="Comic Sans MS" panose="030F0702030302020204" pitchFamily="66" charset="0"/>
              </a:rPr>
              <a:t>„i-a </a:t>
            </a:r>
            <a:r>
              <a:rPr lang="ro-RO" sz="1600" b="1" dirty="0" smtClean="0">
                <a:solidFill>
                  <a:srgbClr val="C9EDC9"/>
                </a:solidFill>
                <a:effectLst>
                  <a:outerShdw blurRad="38100" dist="38100" dir="2700000" algn="tl">
                    <a:srgbClr val="000000">
                      <a:alpha val="43137"/>
                    </a:srgbClr>
                  </a:outerShdw>
                </a:effectLst>
                <a:latin typeface="Comic Sans MS" panose="030F0702030302020204" pitchFamily="66" charset="0"/>
              </a:rPr>
              <a:t>răspuns Isus, „Căci este scris…” </a:t>
            </a:r>
            <a:r>
              <a:rPr lang="ro-RO" sz="1400" b="1" dirty="0" smtClean="0">
                <a:solidFill>
                  <a:srgbClr val="C9EDC9"/>
                </a:solidFill>
                <a:effectLst>
                  <a:outerShdw blurRad="38100" dist="38100" dir="2700000" algn="tl">
                    <a:srgbClr val="000000">
                      <a:alpha val="43137"/>
                    </a:srgbClr>
                  </a:outerShdw>
                </a:effectLst>
                <a:latin typeface="Comic Sans MS" panose="030F0702030302020204" pitchFamily="66" charset="0"/>
              </a:rPr>
              <a:t>(Matei 4:7,10,4)</a:t>
            </a:r>
            <a:endParaRPr lang="ro-RO" sz="1600" b="1" dirty="0">
              <a:solidFill>
                <a:srgbClr val="C9EDC9"/>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xmlns="" id="{91EC0DED-F4CC-46D5-A450-40092FF55AF2}"/>
              </a:ext>
            </a:extLst>
          </p:cNvPr>
          <p:cNvSpPr txBox="1"/>
          <p:nvPr/>
        </p:nvSpPr>
        <p:spPr>
          <a:xfrm>
            <a:off x="233606" y="965212"/>
            <a:ext cx="8443182" cy="605294"/>
          </a:xfrm>
          <a:prstGeom prst="rect">
            <a:avLst/>
          </a:prstGeom>
          <a:noFill/>
        </p:spPr>
        <p:txBody>
          <a:bodyPr wrap="square" rtlCol="0">
            <a:spAutoFit/>
          </a:bodyPr>
          <a:lstStyle/>
          <a:p>
            <a:pPr>
              <a:lnSpc>
                <a:spcPts val="2000"/>
              </a:lnSpc>
            </a:pPr>
            <a:r>
              <a:rPr lang="ro-RO" b="1" dirty="0" smtClean="0"/>
              <a:t>Când Isus a fost ispitit direct de Satana, el a respins ispitele folosind sabia, adică Cuvântul lui Dumnezeu, în special cartea Deuteronom.</a:t>
            </a:r>
            <a:endParaRPr lang="ro-RO" b="1" dirty="0"/>
          </a:p>
        </p:txBody>
      </p:sp>
      <p:graphicFrame>
        <p:nvGraphicFramePr>
          <p:cNvPr id="2" name="Diagrama 1">
            <a:extLst>
              <a:ext uri="{FF2B5EF4-FFF2-40B4-BE49-F238E27FC236}">
                <a16:creationId xmlns:a16="http://schemas.microsoft.com/office/drawing/2014/main" xmlns="" id="{18722BB4-B4E9-4142-8981-1B3B388F6863}"/>
              </a:ext>
            </a:extLst>
          </p:cNvPr>
          <p:cNvGraphicFramePr/>
          <p:nvPr>
            <p:extLst>
              <p:ext uri="{D42A27DB-BD31-4B8C-83A1-F6EECF244321}">
                <p14:modId xmlns:p14="http://schemas.microsoft.com/office/powerpoint/2010/main" xmlns="" val="2504918649"/>
              </p:ext>
            </p:extLst>
          </p:nvPr>
        </p:nvGraphicFramePr>
        <p:xfrm>
          <a:off x="116802" y="1521628"/>
          <a:ext cx="8910394" cy="359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Imagen que contiene interior, agua, béisbol, cerca&#10;&#10;Descripción generada automáticamente">
            <a:extLst>
              <a:ext uri="{FF2B5EF4-FFF2-40B4-BE49-F238E27FC236}">
                <a16:creationId xmlns:a16="http://schemas.microsoft.com/office/drawing/2014/main" xmlns="" id="{895FEAFB-49F0-4E63-905F-01CC323D1727}"/>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0" y="-79199"/>
            <a:ext cx="1507894" cy="1101600"/>
          </a:xfrm>
          <a:prstGeom prst="rect">
            <a:avLst/>
          </a:prstGeom>
          <a:effectLst>
            <a:outerShdw blurRad="63500" sx="105000" sy="105000" algn="ctr" rotWithShape="0">
              <a:schemeClr val="bg1"/>
            </a:outerShdw>
          </a:effectLst>
        </p:spPr>
      </p:pic>
    </p:spTree>
    <p:extLst>
      <p:ext uri="{BB962C8B-B14F-4D97-AF65-F5344CB8AC3E}">
        <p14:creationId xmlns:p14="http://schemas.microsoft.com/office/powerpoint/2010/main" xmlns="" val="3646489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66B09260-7858-4B68-9FBE-2F43FA11B123}"/>
                                            </p:graphicEl>
                                          </p:spTgt>
                                        </p:tgtEl>
                                        <p:attrNameLst>
                                          <p:attrName>style.visibility</p:attrName>
                                        </p:attrNameLst>
                                      </p:cBhvr>
                                      <p:to>
                                        <p:strVal val="visible"/>
                                      </p:to>
                                    </p:set>
                                    <p:anim calcmode="lin" valueType="num">
                                      <p:cBhvr>
                                        <p:cTn id="29" dur="500" fill="hold"/>
                                        <p:tgtEl>
                                          <p:spTgt spid="2">
                                            <p:graphicEl>
                                              <a:dgm id="{66B09260-7858-4B68-9FBE-2F43FA11B123}"/>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66B09260-7858-4B68-9FBE-2F43FA11B123}"/>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66B09260-7858-4B68-9FBE-2F43FA11B123}"/>
                                            </p:graphicEl>
                                          </p:spTgt>
                                        </p:tgtEl>
                                      </p:cBhvr>
                                    </p:animEffect>
                                    <p:anim calcmode="lin" valueType="num">
                                      <p:cBhvr>
                                        <p:cTn id="32" dur="500" fill="hold"/>
                                        <p:tgtEl>
                                          <p:spTgt spid="2">
                                            <p:graphicEl>
                                              <a:dgm id="{66B09260-7858-4B68-9FBE-2F43FA11B123}"/>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66B09260-7858-4B68-9FBE-2F43FA11B123}"/>
                                            </p:graphicEl>
                                          </p:spTgt>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
                                            <p:graphicEl>
                                              <a:dgm id="{877925DE-2138-4753-99A3-D41EF2746065}"/>
                                            </p:graphicEl>
                                          </p:spTgt>
                                        </p:tgtEl>
                                        <p:attrNameLst>
                                          <p:attrName>style.visibility</p:attrName>
                                        </p:attrNameLst>
                                      </p:cBhvr>
                                      <p:to>
                                        <p:strVal val="visible"/>
                                      </p:to>
                                    </p:set>
                                    <p:animEffect transition="in" filter="fade">
                                      <p:cBhvr>
                                        <p:cTn id="38" dur="1000"/>
                                        <p:tgtEl>
                                          <p:spTgt spid="2">
                                            <p:graphicEl>
                                              <a:dgm id="{877925DE-2138-4753-99A3-D41EF2746065}"/>
                                            </p:graphicEl>
                                          </p:spTgt>
                                        </p:tgtEl>
                                      </p:cBhvr>
                                    </p:animEffect>
                                    <p:anim calcmode="lin" valueType="num">
                                      <p:cBhvr>
                                        <p:cTn id="39" dur="1000" fill="hold"/>
                                        <p:tgtEl>
                                          <p:spTgt spid="2">
                                            <p:graphicEl>
                                              <a:dgm id="{877925DE-2138-4753-99A3-D41EF2746065}"/>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877925DE-2138-4753-99A3-D41EF2746065}"/>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
                                            <p:graphicEl>
                                              <a:dgm id="{312DC087-B8EA-4336-B283-9476DDDD52E4}"/>
                                            </p:graphicEl>
                                          </p:spTgt>
                                        </p:tgtEl>
                                        <p:attrNameLst>
                                          <p:attrName>style.visibility</p:attrName>
                                        </p:attrNameLst>
                                      </p:cBhvr>
                                      <p:to>
                                        <p:strVal val="visible"/>
                                      </p:to>
                                    </p:set>
                                    <p:animEffect transition="in" filter="fade">
                                      <p:cBhvr>
                                        <p:cTn id="43" dur="1000"/>
                                        <p:tgtEl>
                                          <p:spTgt spid="2">
                                            <p:graphicEl>
                                              <a:dgm id="{312DC087-B8EA-4336-B283-9476DDDD52E4}"/>
                                            </p:graphicEl>
                                          </p:spTgt>
                                        </p:tgtEl>
                                      </p:cBhvr>
                                    </p:animEffect>
                                    <p:anim calcmode="lin" valueType="num">
                                      <p:cBhvr>
                                        <p:cTn id="44" dur="1000" fill="hold"/>
                                        <p:tgtEl>
                                          <p:spTgt spid="2">
                                            <p:graphicEl>
                                              <a:dgm id="{312DC087-B8EA-4336-B283-9476DDDD52E4}"/>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312DC087-B8EA-4336-B283-9476DDDD52E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
                                            <p:graphicEl>
                                              <a:dgm id="{E71AD23B-B437-4009-BA4A-BE2C7E53774C}"/>
                                            </p:graphicEl>
                                          </p:spTgt>
                                        </p:tgtEl>
                                        <p:attrNameLst>
                                          <p:attrName>style.visibility</p:attrName>
                                        </p:attrNameLst>
                                      </p:cBhvr>
                                      <p:to>
                                        <p:strVal val="visible"/>
                                      </p:to>
                                    </p:set>
                                    <p:animEffect transition="in" filter="fade">
                                      <p:cBhvr>
                                        <p:cTn id="50" dur="1000"/>
                                        <p:tgtEl>
                                          <p:spTgt spid="2">
                                            <p:graphicEl>
                                              <a:dgm id="{E71AD23B-B437-4009-BA4A-BE2C7E53774C}"/>
                                            </p:graphicEl>
                                          </p:spTgt>
                                        </p:tgtEl>
                                      </p:cBhvr>
                                    </p:animEffect>
                                    <p:anim calcmode="lin" valueType="num">
                                      <p:cBhvr>
                                        <p:cTn id="51" dur="1000" fill="hold"/>
                                        <p:tgtEl>
                                          <p:spTgt spid="2">
                                            <p:graphicEl>
                                              <a:dgm id="{E71AD23B-B437-4009-BA4A-BE2C7E53774C}"/>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E71AD23B-B437-4009-BA4A-BE2C7E53774C}"/>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
                                            <p:graphicEl>
                                              <a:dgm id="{A592A9C2-0E72-4BA5-8CE0-F43D81AED783}"/>
                                            </p:graphicEl>
                                          </p:spTgt>
                                        </p:tgtEl>
                                        <p:attrNameLst>
                                          <p:attrName>style.visibility</p:attrName>
                                        </p:attrNameLst>
                                      </p:cBhvr>
                                      <p:to>
                                        <p:strVal val="visible"/>
                                      </p:to>
                                    </p:set>
                                    <p:animEffect transition="in" filter="fade">
                                      <p:cBhvr>
                                        <p:cTn id="55" dur="1000"/>
                                        <p:tgtEl>
                                          <p:spTgt spid="2">
                                            <p:graphicEl>
                                              <a:dgm id="{A592A9C2-0E72-4BA5-8CE0-F43D81AED783}"/>
                                            </p:graphicEl>
                                          </p:spTgt>
                                        </p:tgtEl>
                                      </p:cBhvr>
                                    </p:animEffect>
                                    <p:anim calcmode="lin" valueType="num">
                                      <p:cBhvr>
                                        <p:cTn id="56" dur="1000" fill="hold"/>
                                        <p:tgtEl>
                                          <p:spTgt spid="2">
                                            <p:graphicEl>
                                              <a:dgm id="{A592A9C2-0E72-4BA5-8CE0-F43D81AED783}"/>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A592A9C2-0E72-4BA5-8CE0-F43D81AED783}"/>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2">
                                            <p:graphicEl>
                                              <a:dgm id="{AB1B15A2-726D-4542-871C-8B2CC088B8CB}"/>
                                            </p:graphicEl>
                                          </p:spTgt>
                                        </p:tgtEl>
                                        <p:attrNameLst>
                                          <p:attrName>style.visibility</p:attrName>
                                        </p:attrNameLst>
                                      </p:cBhvr>
                                      <p:to>
                                        <p:strVal val="visible"/>
                                      </p:to>
                                    </p:set>
                                    <p:animEffect transition="in" filter="fade">
                                      <p:cBhvr>
                                        <p:cTn id="62" dur="1000"/>
                                        <p:tgtEl>
                                          <p:spTgt spid="2">
                                            <p:graphicEl>
                                              <a:dgm id="{AB1B15A2-726D-4542-871C-8B2CC088B8CB}"/>
                                            </p:graphicEl>
                                          </p:spTgt>
                                        </p:tgtEl>
                                      </p:cBhvr>
                                    </p:animEffect>
                                    <p:anim calcmode="lin" valueType="num">
                                      <p:cBhvr>
                                        <p:cTn id="63" dur="1000" fill="hold"/>
                                        <p:tgtEl>
                                          <p:spTgt spid="2">
                                            <p:graphicEl>
                                              <a:dgm id="{AB1B15A2-726D-4542-871C-8B2CC088B8CB}"/>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AB1B15A2-726D-4542-871C-8B2CC088B8CB}"/>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
                                            <p:graphicEl>
                                              <a:dgm id="{38991659-CAF8-49DB-B2F2-9332B1927D6E}"/>
                                            </p:graphicEl>
                                          </p:spTgt>
                                        </p:tgtEl>
                                        <p:attrNameLst>
                                          <p:attrName>style.visibility</p:attrName>
                                        </p:attrNameLst>
                                      </p:cBhvr>
                                      <p:to>
                                        <p:strVal val="visible"/>
                                      </p:to>
                                    </p:set>
                                    <p:animEffect transition="in" filter="fade">
                                      <p:cBhvr>
                                        <p:cTn id="67" dur="1000"/>
                                        <p:tgtEl>
                                          <p:spTgt spid="2">
                                            <p:graphicEl>
                                              <a:dgm id="{38991659-CAF8-49DB-B2F2-9332B1927D6E}"/>
                                            </p:graphicEl>
                                          </p:spTgt>
                                        </p:tgtEl>
                                      </p:cBhvr>
                                    </p:animEffect>
                                    <p:anim calcmode="lin" valueType="num">
                                      <p:cBhvr>
                                        <p:cTn id="68" dur="1000" fill="hold"/>
                                        <p:tgtEl>
                                          <p:spTgt spid="2">
                                            <p:graphicEl>
                                              <a:dgm id="{38991659-CAF8-49DB-B2F2-9332B1927D6E}"/>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38991659-CAF8-49DB-B2F2-9332B1927D6E}"/>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
                                            <p:graphicEl>
                                              <a:dgm id="{69955949-3E6E-48DC-AEF0-B71D24958B95}"/>
                                            </p:graphicEl>
                                          </p:spTgt>
                                        </p:tgtEl>
                                        <p:attrNameLst>
                                          <p:attrName>style.visibility</p:attrName>
                                        </p:attrNameLst>
                                      </p:cBhvr>
                                      <p:to>
                                        <p:strVal val="visible"/>
                                      </p:to>
                                    </p:set>
                                    <p:anim calcmode="lin" valueType="num">
                                      <p:cBhvr>
                                        <p:cTn id="74" dur="500" fill="hold"/>
                                        <p:tgtEl>
                                          <p:spTgt spid="2">
                                            <p:graphicEl>
                                              <a:dgm id="{69955949-3E6E-48DC-AEF0-B71D24958B9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9955949-3E6E-48DC-AEF0-B71D24958B9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9955949-3E6E-48DC-AEF0-B71D24958B95}"/>
                                            </p:graphicEl>
                                          </p:spTgt>
                                        </p:tgtEl>
                                      </p:cBhvr>
                                    </p:animEffect>
                                    <p:anim calcmode="lin" valueType="num">
                                      <p:cBhvr>
                                        <p:cTn id="77" dur="500" fill="hold"/>
                                        <p:tgtEl>
                                          <p:spTgt spid="2">
                                            <p:graphicEl>
                                              <a:dgm id="{69955949-3E6E-48DC-AEF0-B71D24958B95}"/>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9955949-3E6E-48DC-AEF0-B71D24958B95}"/>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2">
                                            <p:graphicEl>
                                              <a:dgm id="{8C360FD8-2067-4180-89EA-422E3351B71A}"/>
                                            </p:graphicEl>
                                          </p:spTgt>
                                        </p:tgtEl>
                                        <p:attrNameLst>
                                          <p:attrName>style.visibility</p:attrName>
                                        </p:attrNameLst>
                                      </p:cBhvr>
                                      <p:to>
                                        <p:strVal val="visible"/>
                                      </p:to>
                                    </p:set>
                                    <p:animEffect transition="in" filter="fade">
                                      <p:cBhvr>
                                        <p:cTn id="83" dur="1000"/>
                                        <p:tgtEl>
                                          <p:spTgt spid="2">
                                            <p:graphicEl>
                                              <a:dgm id="{8C360FD8-2067-4180-89EA-422E3351B71A}"/>
                                            </p:graphicEl>
                                          </p:spTgt>
                                        </p:tgtEl>
                                      </p:cBhvr>
                                    </p:animEffect>
                                    <p:anim calcmode="lin" valueType="num">
                                      <p:cBhvr>
                                        <p:cTn id="84" dur="1000" fill="hold"/>
                                        <p:tgtEl>
                                          <p:spTgt spid="2">
                                            <p:graphicEl>
                                              <a:dgm id="{8C360FD8-2067-4180-89EA-422E3351B71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8C360FD8-2067-4180-89EA-422E3351B71A}"/>
                                            </p:graphicEl>
                                          </p:spTgt>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
                                            <p:graphicEl>
                                              <a:dgm id="{EA303BDD-B042-490E-B3B1-2225A0AD73A1}"/>
                                            </p:graphicEl>
                                          </p:spTgt>
                                        </p:tgtEl>
                                        <p:attrNameLst>
                                          <p:attrName>style.visibility</p:attrName>
                                        </p:attrNameLst>
                                      </p:cBhvr>
                                      <p:to>
                                        <p:strVal val="visible"/>
                                      </p:to>
                                    </p:set>
                                    <p:animEffect transition="in" filter="fade">
                                      <p:cBhvr>
                                        <p:cTn id="88" dur="1000"/>
                                        <p:tgtEl>
                                          <p:spTgt spid="2">
                                            <p:graphicEl>
                                              <a:dgm id="{EA303BDD-B042-490E-B3B1-2225A0AD73A1}"/>
                                            </p:graphicEl>
                                          </p:spTgt>
                                        </p:tgtEl>
                                      </p:cBhvr>
                                    </p:animEffect>
                                    <p:anim calcmode="lin" valueType="num">
                                      <p:cBhvr>
                                        <p:cTn id="89" dur="1000" fill="hold"/>
                                        <p:tgtEl>
                                          <p:spTgt spid="2">
                                            <p:graphicEl>
                                              <a:dgm id="{EA303BDD-B042-490E-B3B1-2225A0AD73A1}"/>
                                            </p:graphicEl>
                                          </p:spTgt>
                                        </p:tgtEl>
                                        <p:attrNameLst>
                                          <p:attrName>ppt_x</p:attrName>
                                        </p:attrNameLst>
                                      </p:cBhvr>
                                      <p:tavLst>
                                        <p:tav tm="0">
                                          <p:val>
                                            <p:strVal val="#ppt_x"/>
                                          </p:val>
                                        </p:tav>
                                        <p:tav tm="100000">
                                          <p:val>
                                            <p:strVal val="#ppt_x"/>
                                          </p:val>
                                        </p:tav>
                                      </p:tavLst>
                                    </p:anim>
                                    <p:anim calcmode="lin" valueType="num">
                                      <p:cBhvr>
                                        <p:cTn id="90" dur="1000" fill="hold"/>
                                        <p:tgtEl>
                                          <p:spTgt spid="2">
                                            <p:graphicEl>
                                              <a:dgm id="{EA303BDD-B042-490E-B3B1-2225A0AD73A1}"/>
                                            </p:graphic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2">
                                            <p:graphicEl>
                                              <a:dgm id="{D0498062-EA02-4944-A256-F7A53DBEF8F3}"/>
                                            </p:graphicEl>
                                          </p:spTgt>
                                        </p:tgtEl>
                                        <p:attrNameLst>
                                          <p:attrName>style.visibility</p:attrName>
                                        </p:attrNameLst>
                                      </p:cBhvr>
                                      <p:to>
                                        <p:strVal val="visible"/>
                                      </p:to>
                                    </p:set>
                                    <p:animEffect transition="in" filter="fade">
                                      <p:cBhvr>
                                        <p:cTn id="95" dur="1000"/>
                                        <p:tgtEl>
                                          <p:spTgt spid="2">
                                            <p:graphicEl>
                                              <a:dgm id="{D0498062-EA02-4944-A256-F7A53DBEF8F3}"/>
                                            </p:graphicEl>
                                          </p:spTgt>
                                        </p:tgtEl>
                                      </p:cBhvr>
                                    </p:animEffect>
                                    <p:anim calcmode="lin" valueType="num">
                                      <p:cBhvr>
                                        <p:cTn id="96" dur="1000" fill="hold"/>
                                        <p:tgtEl>
                                          <p:spTgt spid="2">
                                            <p:graphicEl>
                                              <a:dgm id="{D0498062-EA02-4944-A256-F7A53DBEF8F3}"/>
                                            </p:graphicEl>
                                          </p:spTgt>
                                        </p:tgtEl>
                                        <p:attrNameLst>
                                          <p:attrName>ppt_x</p:attrName>
                                        </p:attrNameLst>
                                      </p:cBhvr>
                                      <p:tavLst>
                                        <p:tav tm="0">
                                          <p:val>
                                            <p:strVal val="#ppt_x"/>
                                          </p:val>
                                        </p:tav>
                                        <p:tav tm="100000">
                                          <p:val>
                                            <p:strVal val="#ppt_x"/>
                                          </p:val>
                                        </p:tav>
                                      </p:tavLst>
                                    </p:anim>
                                    <p:anim calcmode="lin" valueType="num">
                                      <p:cBhvr>
                                        <p:cTn id="97" dur="1000" fill="hold"/>
                                        <p:tgtEl>
                                          <p:spTgt spid="2">
                                            <p:graphicEl>
                                              <a:dgm id="{D0498062-EA02-4944-A256-F7A53DBEF8F3}"/>
                                            </p:graphicEl>
                                          </p:spTgt>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2">
                                            <p:graphicEl>
                                              <a:dgm id="{A16AC4F8-BD5C-407E-8F3C-B7EDFC1DEF14}"/>
                                            </p:graphicEl>
                                          </p:spTgt>
                                        </p:tgtEl>
                                        <p:attrNameLst>
                                          <p:attrName>style.visibility</p:attrName>
                                        </p:attrNameLst>
                                      </p:cBhvr>
                                      <p:to>
                                        <p:strVal val="visible"/>
                                      </p:to>
                                    </p:set>
                                    <p:animEffect transition="in" filter="fade">
                                      <p:cBhvr>
                                        <p:cTn id="100" dur="1000"/>
                                        <p:tgtEl>
                                          <p:spTgt spid="2">
                                            <p:graphicEl>
                                              <a:dgm id="{A16AC4F8-BD5C-407E-8F3C-B7EDFC1DEF14}"/>
                                            </p:graphicEl>
                                          </p:spTgt>
                                        </p:tgtEl>
                                      </p:cBhvr>
                                    </p:animEffect>
                                    <p:anim calcmode="lin" valueType="num">
                                      <p:cBhvr>
                                        <p:cTn id="101" dur="1000" fill="hold"/>
                                        <p:tgtEl>
                                          <p:spTgt spid="2">
                                            <p:graphicEl>
                                              <a:dgm id="{A16AC4F8-BD5C-407E-8F3C-B7EDFC1DEF14}"/>
                                            </p:graphicEl>
                                          </p:spTgt>
                                        </p:tgtEl>
                                        <p:attrNameLst>
                                          <p:attrName>ppt_x</p:attrName>
                                        </p:attrNameLst>
                                      </p:cBhvr>
                                      <p:tavLst>
                                        <p:tav tm="0">
                                          <p:val>
                                            <p:strVal val="#ppt_x"/>
                                          </p:val>
                                        </p:tav>
                                        <p:tav tm="100000">
                                          <p:val>
                                            <p:strVal val="#ppt_x"/>
                                          </p:val>
                                        </p:tav>
                                      </p:tavLst>
                                    </p:anim>
                                    <p:anim calcmode="lin" valueType="num">
                                      <p:cBhvr>
                                        <p:cTn id="102" dur="1000" fill="hold"/>
                                        <p:tgtEl>
                                          <p:spTgt spid="2">
                                            <p:graphicEl>
                                              <a:dgm id="{A16AC4F8-BD5C-407E-8F3C-B7EDFC1DEF14}"/>
                                            </p:graphic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2">
                                            <p:graphicEl>
                                              <a:dgm id="{3A737062-45B7-4D4C-813D-C57E5AD68E70}"/>
                                            </p:graphicEl>
                                          </p:spTgt>
                                        </p:tgtEl>
                                        <p:attrNameLst>
                                          <p:attrName>style.visibility</p:attrName>
                                        </p:attrNameLst>
                                      </p:cBhvr>
                                      <p:to>
                                        <p:strVal val="visible"/>
                                      </p:to>
                                    </p:set>
                                    <p:animEffect transition="in" filter="fade">
                                      <p:cBhvr>
                                        <p:cTn id="107" dur="1000"/>
                                        <p:tgtEl>
                                          <p:spTgt spid="2">
                                            <p:graphicEl>
                                              <a:dgm id="{3A737062-45B7-4D4C-813D-C57E5AD68E70}"/>
                                            </p:graphicEl>
                                          </p:spTgt>
                                        </p:tgtEl>
                                      </p:cBhvr>
                                    </p:animEffect>
                                    <p:anim calcmode="lin" valueType="num">
                                      <p:cBhvr>
                                        <p:cTn id="108" dur="1000" fill="hold"/>
                                        <p:tgtEl>
                                          <p:spTgt spid="2">
                                            <p:graphicEl>
                                              <a:dgm id="{3A737062-45B7-4D4C-813D-C57E5AD68E70}"/>
                                            </p:graphicEl>
                                          </p:spTgt>
                                        </p:tgtEl>
                                        <p:attrNameLst>
                                          <p:attrName>ppt_x</p:attrName>
                                        </p:attrNameLst>
                                      </p:cBhvr>
                                      <p:tavLst>
                                        <p:tav tm="0">
                                          <p:val>
                                            <p:strVal val="#ppt_x"/>
                                          </p:val>
                                        </p:tav>
                                        <p:tav tm="100000">
                                          <p:val>
                                            <p:strVal val="#ppt_x"/>
                                          </p:val>
                                        </p:tav>
                                      </p:tavLst>
                                    </p:anim>
                                    <p:anim calcmode="lin" valueType="num">
                                      <p:cBhvr>
                                        <p:cTn id="109" dur="1000" fill="hold"/>
                                        <p:tgtEl>
                                          <p:spTgt spid="2">
                                            <p:graphicEl>
                                              <a:dgm id="{3A737062-45B7-4D4C-813D-C57E5AD68E70}"/>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2">
                                            <p:graphicEl>
                                              <a:dgm id="{C27FF3A9-5530-4C61-BE3F-C1B249855A2A}"/>
                                            </p:graphicEl>
                                          </p:spTgt>
                                        </p:tgtEl>
                                        <p:attrNameLst>
                                          <p:attrName>style.visibility</p:attrName>
                                        </p:attrNameLst>
                                      </p:cBhvr>
                                      <p:to>
                                        <p:strVal val="visible"/>
                                      </p:to>
                                    </p:set>
                                    <p:animEffect transition="in" filter="fade">
                                      <p:cBhvr>
                                        <p:cTn id="112" dur="1000"/>
                                        <p:tgtEl>
                                          <p:spTgt spid="2">
                                            <p:graphicEl>
                                              <a:dgm id="{C27FF3A9-5530-4C61-BE3F-C1B249855A2A}"/>
                                            </p:graphicEl>
                                          </p:spTgt>
                                        </p:tgtEl>
                                      </p:cBhvr>
                                    </p:animEffect>
                                    <p:anim calcmode="lin" valueType="num">
                                      <p:cBhvr>
                                        <p:cTn id="113" dur="1000" fill="hold"/>
                                        <p:tgtEl>
                                          <p:spTgt spid="2">
                                            <p:graphicEl>
                                              <a:dgm id="{C27FF3A9-5530-4C61-BE3F-C1B249855A2A}"/>
                                            </p:graphicEl>
                                          </p:spTgt>
                                        </p:tgtEl>
                                        <p:attrNameLst>
                                          <p:attrName>ppt_x</p:attrName>
                                        </p:attrNameLst>
                                      </p:cBhvr>
                                      <p:tavLst>
                                        <p:tav tm="0">
                                          <p:val>
                                            <p:strVal val="#ppt_x"/>
                                          </p:val>
                                        </p:tav>
                                        <p:tav tm="100000">
                                          <p:val>
                                            <p:strVal val="#ppt_x"/>
                                          </p:val>
                                        </p:tav>
                                      </p:tavLst>
                                    </p:anim>
                                    <p:anim calcmode="lin" valueType="num">
                                      <p:cBhvr>
                                        <p:cTn id="114" dur="1000" fill="hold"/>
                                        <p:tgtEl>
                                          <p:spTgt spid="2">
                                            <p:graphicEl>
                                              <a:dgm id="{C27FF3A9-5530-4C61-BE3F-C1B249855A2A}"/>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84E30E5A-ABD2-410F-AC97-C1D3FD09ADFB}"/>
                                            </p:graphicEl>
                                          </p:spTgt>
                                        </p:tgtEl>
                                        <p:attrNameLst>
                                          <p:attrName>style.visibility</p:attrName>
                                        </p:attrNameLst>
                                      </p:cBhvr>
                                      <p:to>
                                        <p:strVal val="visible"/>
                                      </p:to>
                                    </p:set>
                                    <p:anim calcmode="lin" valueType="num">
                                      <p:cBhvr>
                                        <p:cTn id="119" dur="500" fill="hold"/>
                                        <p:tgtEl>
                                          <p:spTgt spid="2">
                                            <p:graphicEl>
                                              <a:dgm id="{84E30E5A-ABD2-410F-AC97-C1D3FD09ADFB}"/>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84E30E5A-ABD2-410F-AC97-C1D3FD09ADFB}"/>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84E30E5A-ABD2-410F-AC97-C1D3FD09ADFB}"/>
                                            </p:graphicEl>
                                          </p:spTgt>
                                        </p:tgtEl>
                                      </p:cBhvr>
                                    </p:animEffect>
                                    <p:anim calcmode="lin" valueType="num">
                                      <p:cBhvr>
                                        <p:cTn id="122" dur="500" fill="hold"/>
                                        <p:tgtEl>
                                          <p:spTgt spid="2">
                                            <p:graphicEl>
                                              <a:dgm id="{84E30E5A-ABD2-410F-AC97-C1D3FD09ADFB}"/>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84E30E5A-ABD2-410F-AC97-C1D3FD09ADFB}"/>
                                            </p:graphicEl>
                                          </p:spTgt>
                                        </p:tgtEl>
                                        <p:attrNameLst>
                                          <p:attrName>ppt_y</p:attrName>
                                        </p:attrNameLst>
                                      </p:cBhvr>
                                      <p:tavLst>
                                        <p:tav tm="0">
                                          <p:val>
                                            <p:fltVal val="0.5"/>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2">
                                            <p:graphicEl>
                                              <a:dgm id="{55664167-F5EC-471B-A396-DD042A5BCF5B}"/>
                                            </p:graphicEl>
                                          </p:spTgt>
                                        </p:tgtEl>
                                        <p:attrNameLst>
                                          <p:attrName>style.visibility</p:attrName>
                                        </p:attrNameLst>
                                      </p:cBhvr>
                                      <p:to>
                                        <p:strVal val="visible"/>
                                      </p:to>
                                    </p:set>
                                    <p:animEffect transition="in" filter="fade">
                                      <p:cBhvr>
                                        <p:cTn id="128" dur="1000"/>
                                        <p:tgtEl>
                                          <p:spTgt spid="2">
                                            <p:graphicEl>
                                              <a:dgm id="{55664167-F5EC-471B-A396-DD042A5BCF5B}"/>
                                            </p:graphicEl>
                                          </p:spTgt>
                                        </p:tgtEl>
                                      </p:cBhvr>
                                    </p:animEffect>
                                    <p:anim calcmode="lin" valueType="num">
                                      <p:cBhvr>
                                        <p:cTn id="129" dur="1000" fill="hold"/>
                                        <p:tgtEl>
                                          <p:spTgt spid="2">
                                            <p:graphicEl>
                                              <a:dgm id="{55664167-F5EC-471B-A396-DD042A5BCF5B}"/>
                                            </p:graphicEl>
                                          </p:spTgt>
                                        </p:tgtEl>
                                        <p:attrNameLst>
                                          <p:attrName>ppt_x</p:attrName>
                                        </p:attrNameLst>
                                      </p:cBhvr>
                                      <p:tavLst>
                                        <p:tav tm="0">
                                          <p:val>
                                            <p:strVal val="#ppt_x"/>
                                          </p:val>
                                        </p:tav>
                                        <p:tav tm="100000">
                                          <p:val>
                                            <p:strVal val="#ppt_x"/>
                                          </p:val>
                                        </p:tav>
                                      </p:tavLst>
                                    </p:anim>
                                    <p:anim calcmode="lin" valueType="num">
                                      <p:cBhvr>
                                        <p:cTn id="130" dur="1000" fill="hold"/>
                                        <p:tgtEl>
                                          <p:spTgt spid="2">
                                            <p:graphicEl>
                                              <a:dgm id="{55664167-F5EC-471B-A396-DD042A5BCF5B}"/>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2">
                                            <p:graphicEl>
                                              <a:dgm id="{A2AA268B-B5CE-4DBD-9350-8D35DC08958C}"/>
                                            </p:graphicEl>
                                          </p:spTgt>
                                        </p:tgtEl>
                                        <p:attrNameLst>
                                          <p:attrName>style.visibility</p:attrName>
                                        </p:attrNameLst>
                                      </p:cBhvr>
                                      <p:to>
                                        <p:strVal val="visible"/>
                                      </p:to>
                                    </p:set>
                                    <p:animEffect transition="in" filter="fade">
                                      <p:cBhvr>
                                        <p:cTn id="133" dur="1000"/>
                                        <p:tgtEl>
                                          <p:spTgt spid="2">
                                            <p:graphicEl>
                                              <a:dgm id="{A2AA268B-B5CE-4DBD-9350-8D35DC08958C}"/>
                                            </p:graphicEl>
                                          </p:spTgt>
                                        </p:tgtEl>
                                      </p:cBhvr>
                                    </p:animEffect>
                                    <p:anim calcmode="lin" valueType="num">
                                      <p:cBhvr>
                                        <p:cTn id="134" dur="1000" fill="hold"/>
                                        <p:tgtEl>
                                          <p:spTgt spid="2">
                                            <p:graphicEl>
                                              <a:dgm id="{A2AA268B-B5CE-4DBD-9350-8D35DC08958C}"/>
                                            </p:graphicEl>
                                          </p:spTgt>
                                        </p:tgtEl>
                                        <p:attrNameLst>
                                          <p:attrName>ppt_x</p:attrName>
                                        </p:attrNameLst>
                                      </p:cBhvr>
                                      <p:tavLst>
                                        <p:tav tm="0">
                                          <p:val>
                                            <p:strVal val="#ppt_x"/>
                                          </p:val>
                                        </p:tav>
                                        <p:tav tm="100000">
                                          <p:val>
                                            <p:strVal val="#ppt_x"/>
                                          </p:val>
                                        </p:tav>
                                      </p:tavLst>
                                    </p:anim>
                                    <p:anim calcmode="lin" valueType="num">
                                      <p:cBhvr>
                                        <p:cTn id="135" dur="1000" fill="hold"/>
                                        <p:tgtEl>
                                          <p:spTgt spid="2">
                                            <p:graphicEl>
                                              <a:dgm id="{A2AA268B-B5CE-4DBD-9350-8D35DC08958C}"/>
                                            </p:graphic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7" presetClass="entr" presetSubtype="0" fill="hold" grpId="0" nodeType="clickEffect">
                                  <p:stCondLst>
                                    <p:cond delay="0"/>
                                  </p:stCondLst>
                                  <p:childTnLst>
                                    <p:set>
                                      <p:cBhvr>
                                        <p:cTn id="139" dur="1" fill="hold">
                                          <p:stCondLst>
                                            <p:cond delay="0"/>
                                          </p:stCondLst>
                                        </p:cTn>
                                        <p:tgtEl>
                                          <p:spTgt spid="2">
                                            <p:graphicEl>
                                              <a:dgm id="{CA1689E7-5C9A-4BAA-8571-BD3EF2F8F85C}"/>
                                            </p:graphicEl>
                                          </p:spTgt>
                                        </p:tgtEl>
                                        <p:attrNameLst>
                                          <p:attrName>style.visibility</p:attrName>
                                        </p:attrNameLst>
                                      </p:cBhvr>
                                      <p:to>
                                        <p:strVal val="visible"/>
                                      </p:to>
                                    </p:set>
                                    <p:animEffect transition="in" filter="fade">
                                      <p:cBhvr>
                                        <p:cTn id="140" dur="1000"/>
                                        <p:tgtEl>
                                          <p:spTgt spid="2">
                                            <p:graphicEl>
                                              <a:dgm id="{CA1689E7-5C9A-4BAA-8571-BD3EF2F8F85C}"/>
                                            </p:graphicEl>
                                          </p:spTgt>
                                        </p:tgtEl>
                                      </p:cBhvr>
                                    </p:animEffect>
                                    <p:anim calcmode="lin" valueType="num">
                                      <p:cBhvr>
                                        <p:cTn id="141" dur="1000" fill="hold"/>
                                        <p:tgtEl>
                                          <p:spTgt spid="2">
                                            <p:graphicEl>
                                              <a:dgm id="{CA1689E7-5C9A-4BAA-8571-BD3EF2F8F85C}"/>
                                            </p:graphicEl>
                                          </p:spTgt>
                                        </p:tgtEl>
                                        <p:attrNameLst>
                                          <p:attrName>ppt_x</p:attrName>
                                        </p:attrNameLst>
                                      </p:cBhvr>
                                      <p:tavLst>
                                        <p:tav tm="0">
                                          <p:val>
                                            <p:strVal val="#ppt_x"/>
                                          </p:val>
                                        </p:tav>
                                        <p:tav tm="100000">
                                          <p:val>
                                            <p:strVal val="#ppt_x"/>
                                          </p:val>
                                        </p:tav>
                                      </p:tavLst>
                                    </p:anim>
                                    <p:anim calcmode="lin" valueType="num">
                                      <p:cBhvr>
                                        <p:cTn id="142" dur="1000" fill="hold"/>
                                        <p:tgtEl>
                                          <p:spTgt spid="2">
                                            <p:graphicEl>
                                              <a:dgm id="{CA1689E7-5C9A-4BAA-8571-BD3EF2F8F85C}"/>
                                            </p:graphicEl>
                                          </p:spTgt>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2">
                                            <p:graphicEl>
                                              <a:dgm id="{1F23FF91-06CA-4560-8885-2552EEA1922F}"/>
                                            </p:graphicEl>
                                          </p:spTgt>
                                        </p:tgtEl>
                                        <p:attrNameLst>
                                          <p:attrName>style.visibility</p:attrName>
                                        </p:attrNameLst>
                                      </p:cBhvr>
                                      <p:to>
                                        <p:strVal val="visible"/>
                                      </p:to>
                                    </p:set>
                                    <p:animEffect transition="in" filter="fade">
                                      <p:cBhvr>
                                        <p:cTn id="145" dur="1000"/>
                                        <p:tgtEl>
                                          <p:spTgt spid="2">
                                            <p:graphicEl>
                                              <a:dgm id="{1F23FF91-06CA-4560-8885-2552EEA1922F}"/>
                                            </p:graphicEl>
                                          </p:spTgt>
                                        </p:tgtEl>
                                      </p:cBhvr>
                                    </p:animEffect>
                                    <p:anim calcmode="lin" valueType="num">
                                      <p:cBhvr>
                                        <p:cTn id="146" dur="1000" fill="hold"/>
                                        <p:tgtEl>
                                          <p:spTgt spid="2">
                                            <p:graphicEl>
                                              <a:dgm id="{1F23FF91-06CA-4560-8885-2552EEA1922F}"/>
                                            </p:graphicEl>
                                          </p:spTgt>
                                        </p:tgtEl>
                                        <p:attrNameLst>
                                          <p:attrName>ppt_x</p:attrName>
                                        </p:attrNameLst>
                                      </p:cBhvr>
                                      <p:tavLst>
                                        <p:tav tm="0">
                                          <p:val>
                                            <p:strVal val="#ppt_x"/>
                                          </p:val>
                                        </p:tav>
                                        <p:tav tm="100000">
                                          <p:val>
                                            <p:strVal val="#ppt_x"/>
                                          </p:val>
                                        </p:tav>
                                      </p:tavLst>
                                    </p:anim>
                                    <p:anim calcmode="lin" valueType="num">
                                      <p:cBhvr>
                                        <p:cTn id="147" dur="1000" fill="hold"/>
                                        <p:tgtEl>
                                          <p:spTgt spid="2">
                                            <p:graphicEl>
                                              <a:dgm id="{1F23FF91-06CA-4560-8885-2552EEA1922F}"/>
                                            </p:graphic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2">
                                            <p:graphicEl>
                                              <a:dgm id="{B3E879E7-9DA3-47B8-AC6F-6353D0D72A6D}"/>
                                            </p:graphicEl>
                                          </p:spTgt>
                                        </p:tgtEl>
                                        <p:attrNameLst>
                                          <p:attrName>style.visibility</p:attrName>
                                        </p:attrNameLst>
                                      </p:cBhvr>
                                      <p:to>
                                        <p:strVal val="visible"/>
                                      </p:to>
                                    </p:set>
                                    <p:animEffect transition="in" filter="fade">
                                      <p:cBhvr>
                                        <p:cTn id="152" dur="1000"/>
                                        <p:tgtEl>
                                          <p:spTgt spid="2">
                                            <p:graphicEl>
                                              <a:dgm id="{B3E879E7-9DA3-47B8-AC6F-6353D0D72A6D}"/>
                                            </p:graphicEl>
                                          </p:spTgt>
                                        </p:tgtEl>
                                      </p:cBhvr>
                                    </p:animEffect>
                                    <p:anim calcmode="lin" valueType="num">
                                      <p:cBhvr>
                                        <p:cTn id="153" dur="1000" fill="hold"/>
                                        <p:tgtEl>
                                          <p:spTgt spid="2">
                                            <p:graphicEl>
                                              <a:dgm id="{B3E879E7-9DA3-47B8-AC6F-6353D0D72A6D}"/>
                                            </p:graphicEl>
                                          </p:spTgt>
                                        </p:tgtEl>
                                        <p:attrNameLst>
                                          <p:attrName>ppt_x</p:attrName>
                                        </p:attrNameLst>
                                      </p:cBhvr>
                                      <p:tavLst>
                                        <p:tav tm="0">
                                          <p:val>
                                            <p:strVal val="#ppt_x"/>
                                          </p:val>
                                        </p:tav>
                                        <p:tav tm="100000">
                                          <p:val>
                                            <p:strVal val="#ppt_x"/>
                                          </p:val>
                                        </p:tav>
                                      </p:tavLst>
                                    </p:anim>
                                    <p:anim calcmode="lin" valueType="num">
                                      <p:cBhvr>
                                        <p:cTn id="154" dur="1000" fill="hold"/>
                                        <p:tgtEl>
                                          <p:spTgt spid="2">
                                            <p:graphicEl>
                                              <a:dgm id="{B3E879E7-9DA3-47B8-AC6F-6353D0D72A6D}"/>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2">
                                            <p:graphicEl>
                                              <a:dgm id="{7155B691-4170-434C-B0A6-F441F96D6B21}"/>
                                            </p:graphicEl>
                                          </p:spTgt>
                                        </p:tgtEl>
                                        <p:attrNameLst>
                                          <p:attrName>style.visibility</p:attrName>
                                        </p:attrNameLst>
                                      </p:cBhvr>
                                      <p:to>
                                        <p:strVal val="visible"/>
                                      </p:to>
                                    </p:set>
                                    <p:animEffect transition="in" filter="fade">
                                      <p:cBhvr>
                                        <p:cTn id="157" dur="1000"/>
                                        <p:tgtEl>
                                          <p:spTgt spid="2">
                                            <p:graphicEl>
                                              <a:dgm id="{7155B691-4170-434C-B0A6-F441F96D6B21}"/>
                                            </p:graphicEl>
                                          </p:spTgt>
                                        </p:tgtEl>
                                      </p:cBhvr>
                                    </p:animEffect>
                                    <p:anim calcmode="lin" valueType="num">
                                      <p:cBhvr>
                                        <p:cTn id="158" dur="1000" fill="hold"/>
                                        <p:tgtEl>
                                          <p:spTgt spid="2">
                                            <p:graphicEl>
                                              <a:dgm id="{7155B691-4170-434C-B0A6-F441F96D6B21}"/>
                                            </p:graphicEl>
                                          </p:spTgt>
                                        </p:tgtEl>
                                        <p:attrNameLst>
                                          <p:attrName>ppt_x</p:attrName>
                                        </p:attrNameLst>
                                      </p:cBhvr>
                                      <p:tavLst>
                                        <p:tav tm="0">
                                          <p:val>
                                            <p:strVal val="#ppt_x"/>
                                          </p:val>
                                        </p:tav>
                                        <p:tav tm="100000">
                                          <p:val>
                                            <p:strVal val="#ppt_x"/>
                                          </p:val>
                                        </p:tav>
                                      </p:tavLst>
                                    </p:anim>
                                    <p:anim calcmode="lin" valueType="num">
                                      <p:cBhvr>
                                        <p:cTn id="159" dur="1000" fill="hold"/>
                                        <p:tgtEl>
                                          <p:spTgt spid="2">
                                            <p:graphicEl>
                                              <a:dgm id="{7155B691-4170-434C-B0A6-F441F96D6B2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264322D-A343-4E3D-984B-D3AFAE87A7D8}"/>
              </a:ext>
            </a:extLst>
          </p:cNvPr>
          <p:cNvSpPr txBox="1"/>
          <p:nvPr/>
        </p:nvSpPr>
        <p:spPr>
          <a:xfrm>
            <a:off x="0" y="-30533"/>
            <a:ext cx="7242661" cy="677108"/>
          </a:xfrm>
          <a:prstGeom prst="rect">
            <a:avLst/>
          </a:prstGeom>
          <a:noFill/>
        </p:spPr>
        <p:txBody>
          <a:bodyPr wrap="square" tIns="0" bIns="0">
            <a:spAutoFit/>
            <a:scene3d>
              <a:camera prst="orthographicFront"/>
              <a:lightRig rig="threePt" dir="t"/>
            </a:scene3d>
            <a:sp3d extrusionH="57150">
              <a:bevelT w="57150" h="38100" prst="hardEdge"/>
            </a:sp3d>
          </a:bodyPr>
          <a:lstStyle/>
          <a:p>
            <a:pPr algn="ctr"/>
            <a:r>
              <a:rPr lang="ro-RO"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TOŢI SUNTEM LA FEL</a:t>
            </a:r>
            <a:endParaRPr lang="ro-RO"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xmlns="" id="{DA313F34-E71E-47B5-B533-0FA24FF161DF}"/>
              </a:ext>
            </a:extLst>
          </p:cNvPr>
          <p:cNvSpPr txBox="1"/>
          <p:nvPr/>
        </p:nvSpPr>
        <p:spPr>
          <a:xfrm>
            <a:off x="-49932" y="562381"/>
            <a:ext cx="7615163" cy="338554"/>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dirty="0" smtClean="0">
                <a:solidFill>
                  <a:srgbClr val="755E43"/>
                </a:solidFill>
                <a:latin typeface="Comic Sans MS" panose="030F0702030302020204" pitchFamily="66" charset="0"/>
              </a:rPr>
              <a:t>„</a:t>
            </a:r>
            <a:r>
              <a:rPr lang="ro-RO" sz="1600" b="1" dirty="0" smtClean="0">
                <a:solidFill>
                  <a:srgbClr val="755E43"/>
                </a:solidFill>
                <a:latin typeface="Comic Sans MS" panose="030F0702030302020204" pitchFamily="66" charset="0"/>
              </a:rPr>
              <a:t>Căci înaintea lui Dumnezeu nu se are în vedere faţa omului” </a:t>
            </a:r>
            <a:r>
              <a:rPr lang="ro-RO" sz="1400" b="1" dirty="0" smtClean="0">
                <a:solidFill>
                  <a:srgbClr val="755E43"/>
                </a:solidFill>
                <a:latin typeface="Comic Sans MS" panose="030F0702030302020204" pitchFamily="66" charset="0"/>
              </a:rPr>
              <a:t>(Romani 2:11)</a:t>
            </a:r>
            <a:endParaRPr lang="ro-RO" sz="1400" b="1" dirty="0">
              <a:solidFill>
                <a:srgbClr val="755E43"/>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70F921E3-0117-4943-9520-566B6BBB0BA6}"/>
              </a:ext>
            </a:extLst>
          </p:cNvPr>
          <p:cNvSpPr txBox="1"/>
          <p:nvPr/>
        </p:nvSpPr>
        <p:spPr>
          <a:xfrm>
            <a:off x="3557959" y="1116378"/>
            <a:ext cx="5579988" cy="3908762"/>
          </a:xfrm>
          <a:prstGeom prst="rect">
            <a:avLst/>
          </a:prstGeom>
          <a:noFill/>
        </p:spPr>
        <p:txBody>
          <a:bodyPr wrap="square" rIns="72000" rtlCol="0">
            <a:spAutoFit/>
          </a:bodyPr>
          <a:lstStyle/>
          <a:p>
            <a:pPr>
              <a:spcBef>
                <a:spcPts val="600"/>
              </a:spcBef>
            </a:pPr>
            <a:r>
              <a:rPr lang="ro-RO" sz="1700" b="1" dirty="0" smtClean="0"/>
              <a:t>Noul Testament apără în mod repetat egalitatea oamenilor în faţa lui Dumnezeu (Fapte 10:34; Rom. 2:11; Gal. 2:6; Efes. 6:9; Col. 3:25; Iacov 2:1, 9; 1 Petru 1:17).</a:t>
            </a:r>
          </a:p>
          <a:p>
            <a:pPr>
              <a:spcBef>
                <a:spcPts val="600"/>
              </a:spcBef>
            </a:pPr>
            <a:r>
              <a:rPr lang="ro-RO" sz="1700" b="1" dirty="0" smtClean="0"/>
              <a:t>Acest punct ar fi trebuit să fie clar de la început, pentru că evreii evlavioşi care formau nucleul bisericii primare cunoşteau bine solia </a:t>
            </a:r>
            <a:r>
              <a:rPr lang="ro-RO" sz="1700" b="1" dirty="0" err="1" smtClean="0"/>
              <a:t>Deuteronomului</a:t>
            </a:r>
            <a:r>
              <a:rPr lang="ro-RO" sz="1700" b="1" dirty="0" smtClean="0"/>
              <a:t>: „Căci </a:t>
            </a:r>
            <a:r>
              <a:rPr lang="ro-RO" sz="1700" b="1" dirty="0" smtClean="0"/>
              <a:t>Domnul Dumnezeul vostru este Dumnezeul dumnezeilor, Domnul domnilor, Dumnezeul cel mare, puternic şi înfricoşat, care nu caută la faţa oamenilor şi nu primeşte daruri” (Deuteronomul 10:17).</a:t>
            </a:r>
          </a:p>
          <a:p>
            <a:pPr>
              <a:spcBef>
                <a:spcPts val="600"/>
              </a:spcBef>
            </a:pPr>
            <a:r>
              <a:rPr lang="ro-RO" sz="1700" b="1" dirty="0" smtClean="0"/>
              <a:t>Deşi le-a fost puţin greu să accepte, în cele din urmă au înţeles că atunci când Dumnezeu vorbeşte despre oameni, nu vorbeşte doar despre evrei. Toţi, fără excepţie, sunt egali în faţa lui Dumnezeu. Cu toţii avem nevoie de mântuirea Lui.</a:t>
            </a:r>
            <a:endParaRPr lang="ro-RO" sz="1700" b="1" dirty="0"/>
          </a:p>
        </p:txBody>
      </p:sp>
      <p:pic>
        <p:nvPicPr>
          <p:cNvPr id="4" name="Imagen 3" descr="Dibujo de una persona&#10;&#10;Descripción generada automáticamente con confianza media">
            <a:extLst>
              <a:ext uri="{FF2B5EF4-FFF2-40B4-BE49-F238E27FC236}">
                <a16:creationId xmlns:a16="http://schemas.microsoft.com/office/drawing/2014/main" xmlns="" id="{3776DC84-E6BF-4DDA-994C-864A01298953}"/>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00263" y="1116378"/>
            <a:ext cx="3416888" cy="3887621"/>
          </a:xfrm>
          <a:prstGeom prst="rect">
            <a:avLst/>
          </a:prstGeom>
          <a:solidFill>
            <a:srgbClr val="54A0CC"/>
          </a:solidFill>
          <a:ln w="38100" cap="sq">
            <a:solidFill>
              <a:srgbClr val="215471"/>
            </a:solidFill>
            <a:prstDash val="solid"/>
            <a:miter lim="800000"/>
          </a:ln>
          <a:effectLst>
            <a:outerShdw blurRad="50800" dist="38100" dir="2700000" algn="tl" rotWithShape="0">
              <a:srgbClr val="000000">
                <a:alpha val="43000"/>
              </a:srgbClr>
            </a:outerShdw>
          </a:effectLst>
        </p:spPr>
      </p:pic>
      <p:pic>
        <p:nvPicPr>
          <p:cNvPr id="8" name="Imagen 7" descr="Un grupo de jóvenes posando para una foto&#10;&#10;Descripción generada automáticamente">
            <a:extLst>
              <a:ext uri="{FF2B5EF4-FFF2-40B4-BE49-F238E27FC236}">
                <a16:creationId xmlns:a16="http://schemas.microsoft.com/office/drawing/2014/main" xmlns="" id="{722E5D97-4FE7-4F01-9342-67E45AD6D154}"/>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591954" y="97775"/>
            <a:ext cx="1466320" cy="716614"/>
          </a:xfrm>
          <a:prstGeom prst="rect">
            <a:avLst/>
          </a:prstGeom>
          <a:ln w="38100" cap="sq">
            <a:solidFill>
              <a:srgbClr val="755E4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774874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Right)">
                                      <p:cBhvr>
                                        <p:cTn id="28" dur="500"/>
                                        <p:tgtEl>
                                          <p:spTgt spid="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2" name="Imagen 11" descr="Dibujo de un hombre&#10;&#10;Descripción generada automáticamente con confianza baja">
            <a:extLst>
              <a:ext uri="{FF2B5EF4-FFF2-40B4-BE49-F238E27FC236}">
                <a16:creationId xmlns:a16="http://schemas.microsoft.com/office/drawing/2014/main" xmlns="" id="{9CF02C93-429D-48E4-8A58-9A3821FE484F}"/>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72000" y="4329112"/>
            <a:ext cx="1108799" cy="7407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CuadroTexto 2">
            <a:extLst>
              <a:ext uri="{FF2B5EF4-FFF2-40B4-BE49-F238E27FC236}">
                <a16:creationId xmlns:a16="http://schemas.microsoft.com/office/drawing/2014/main" xmlns="" id="{D21AFCF9-A61F-425C-AAED-51BBABEDBE29}"/>
              </a:ext>
            </a:extLst>
          </p:cNvPr>
          <p:cNvSpPr txBox="1"/>
          <p:nvPr/>
        </p:nvSpPr>
        <p:spPr>
          <a:xfrm>
            <a:off x="784800" y="-28800"/>
            <a:ext cx="8359200" cy="707886"/>
          </a:xfrm>
          <a:prstGeom prst="rect">
            <a:avLst/>
          </a:prstGeom>
          <a:noFill/>
        </p:spPr>
        <p:txBody>
          <a:bodyPr wrap="square">
            <a:spAutoFit/>
          </a:bodyPr>
          <a:lstStyle/>
          <a:p>
            <a:pPr algn="ctr"/>
            <a:r>
              <a:rPr lang="ro-RO" sz="4000" b="1" spc="50" smtClean="0">
                <a:ln w="0"/>
                <a:solidFill>
                  <a:schemeClr val="bg1"/>
                </a:solidFill>
                <a:effectLst>
                  <a:innerShdw blurRad="63500" dist="50800" dir="13500000">
                    <a:srgbClr val="000000">
                      <a:alpha val="50000"/>
                    </a:srgbClr>
                  </a:innerShdw>
                </a:effectLst>
              </a:rPr>
              <a:t>FĂCÂNDU-SE BLESTEM </a:t>
            </a:r>
            <a:r>
              <a:rPr lang="ro-RO" sz="4000" b="1" spc="50" smtClean="0">
                <a:ln w="0"/>
                <a:solidFill>
                  <a:schemeClr val="bg1"/>
                </a:solidFill>
                <a:effectLst>
                  <a:innerShdw blurRad="63500" dist="50800" dir="13500000">
                    <a:srgbClr val="000000">
                      <a:alpha val="50000"/>
                    </a:srgbClr>
                  </a:innerShdw>
                </a:effectLst>
              </a:rPr>
              <a:t>PENTRU </a:t>
            </a:r>
            <a:r>
              <a:rPr lang="ro-RO" sz="4000" b="1" spc="50" smtClean="0">
                <a:ln w="0"/>
                <a:solidFill>
                  <a:schemeClr val="bg1"/>
                </a:solidFill>
                <a:effectLst>
                  <a:innerShdw blurRad="63500" dist="50800" dir="13500000">
                    <a:srgbClr val="000000">
                      <a:alpha val="50000"/>
                    </a:srgbClr>
                  </a:innerShdw>
                </a:effectLst>
              </a:rPr>
              <a:t>NOI</a:t>
            </a:r>
            <a:endParaRPr lang="ro-RO" sz="4000" b="1" spc="5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xmlns="" id="{A01444C9-C491-4DC4-9552-39C6006E3765}"/>
              </a:ext>
            </a:extLst>
          </p:cNvPr>
          <p:cNvSpPr txBox="1"/>
          <p:nvPr/>
        </p:nvSpPr>
        <p:spPr>
          <a:xfrm>
            <a:off x="669599" y="478661"/>
            <a:ext cx="8469880" cy="584775"/>
          </a:xfrm>
          <a:prstGeom prst="rect">
            <a:avLst/>
          </a:prstGeom>
          <a:noFill/>
        </p:spPr>
        <p:txBody>
          <a:bodyPr wrap="square">
            <a:spAutoFit/>
          </a:bodyPr>
          <a:lstStyle/>
          <a:p>
            <a:pPr algn="ctr"/>
            <a:r>
              <a:rPr lang="ro-RO" sz="1600" b="1" smtClean="0">
                <a:solidFill>
                  <a:srgbClr val="F685D9"/>
                </a:solidFill>
                <a:latin typeface="Comic Sans MS" panose="030F0702030302020204" pitchFamily="66" charset="0"/>
              </a:rPr>
              <a:t>„</a:t>
            </a:r>
            <a:r>
              <a:rPr lang="ro-RO" sz="1600" b="1" smtClean="0">
                <a:solidFill>
                  <a:srgbClr val="F685D9"/>
                </a:solidFill>
                <a:latin typeface="Comic Sans MS" panose="030F0702030302020204" pitchFamily="66" charset="0"/>
              </a:rPr>
              <a:t>Hristos ne-a răscumpărat din blestemul Legii, făcându-Se blestem pentru noi, fiindcă este scris: „Blestemat e oricine este atârnat pe lemn” </a:t>
            </a:r>
            <a:r>
              <a:rPr lang="ro-RO" sz="1400" b="1" smtClean="0">
                <a:solidFill>
                  <a:srgbClr val="F685D9"/>
                </a:solidFill>
                <a:latin typeface="Comic Sans MS" panose="030F0702030302020204" pitchFamily="66" charset="0"/>
              </a:rPr>
              <a:t>(Galateni 3:13)</a:t>
            </a:r>
            <a:endParaRPr lang="ro-RO" sz="1400" b="1">
              <a:solidFill>
                <a:srgbClr val="F685D9"/>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7F64E38F-AE8A-495F-B4DF-0F77DD1876C1}"/>
              </a:ext>
            </a:extLst>
          </p:cNvPr>
          <p:cNvSpPr txBox="1"/>
          <p:nvPr/>
        </p:nvSpPr>
        <p:spPr>
          <a:xfrm>
            <a:off x="193558" y="1235043"/>
            <a:ext cx="6093774" cy="646331"/>
          </a:xfrm>
          <a:prstGeom prst="rect">
            <a:avLst/>
          </a:prstGeom>
          <a:noFill/>
        </p:spPr>
        <p:txBody>
          <a:bodyPr wrap="square" rtlCol="0">
            <a:spAutoFit/>
          </a:bodyPr>
          <a:lstStyle/>
          <a:p>
            <a:pPr>
              <a:spcBef>
                <a:spcPts val="600"/>
              </a:spcBef>
            </a:pPr>
            <a:r>
              <a:rPr lang="ro-RO" b="1" smtClean="0"/>
              <a:t>În</a:t>
            </a:r>
            <a:r>
              <a:rPr lang="ro-RO" b="1" smtClean="0"/>
              <a:t> epistola sa către </a:t>
            </a:r>
            <a:r>
              <a:rPr lang="ro-RO" b="1" smtClean="0"/>
              <a:t>Galateni</a:t>
            </a:r>
            <a:r>
              <a:rPr lang="ro-RO" b="1" smtClean="0"/>
              <a:t>, Pavel citează Deuteronom pentru a arăta relaţia corectă dintre credincios şi </a:t>
            </a:r>
            <a:r>
              <a:rPr lang="ro-RO" b="1" smtClean="0"/>
              <a:t>lege:</a:t>
            </a:r>
            <a:endParaRPr lang="ro-RO" b="1"/>
          </a:p>
        </p:txBody>
      </p:sp>
      <p:sp>
        <p:nvSpPr>
          <p:cNvPr id="6" name="CuadroTexto 5">
            <a:extLst>
              <a:ext uri="{FF2B5EF4-FFF2-40B4-BE49-F238E27FC236}">
                <a16:creationId xmlns:a16="http://schemas.microsoft.com/office/drawing/2014/main" xmlns="" id="{AB6D2749-13AA-4D78-97CC-DB9A761603D9}"/>
              </a:ext>
            </a:extLst>
          </p:cNvPr>
          <p:cNvSpPr txBox="1"/>
          <p:nvPr/>
        </p:nvSpPr>
        <p:spPr>
          <a:xfrm>
            <a:off x="669599" y="1838174"/>
            <a:ext cx="6004854" cy="2516073"/>
          </a:xfrm>
          <a:prstGeom prst="rect">
            <a:avLst/>
          </a:prstGeom>
          <a:noFill/>
        </p:spPr>
        <p:txBody>
          <a:bodyPr wrap="square" rtlCol="0">
            <a:spAutoFit/>
          </a:bodyPr>
          <a:lstStyle/>
          <a:p>
            <a:pPr marL="0" lvl="1">
              <a:lnSpc>
                <a:spcPts val="2100"/>
              </a:lnSpc>
              <a:buClr>
                <a:srgbClr val="C00000"/>
              </a:buClr>
            </a:pPr>
            <a:r>
              <a:rPr lang="ro-RO" b="1" u="sng" dirty="0" smtClean="0"/>
              <a:t>Inutilitatea de a dori să se salveze pe sine respectând legea.</a:t>
            </a:r>
          </a:p>
          <a:p>
            <a:pPr marL="0" lvl="1">
              <a:lnSpc>
                <a:spcPts val="2100"/>
              </a:lnSpc>
              <a:buClr>
                <a:srgbClr val="C00000"/>
              </a:buClr>
            </a:pPr>
            <a:r>
              <a:rPr lang="ro-RO" b="1" dirty="0" smtClean="0"/>
              <a:t>În Galateni 3:10 citează Deuteronom 27:26 pentru a indica faptul că oricine vrea să fie mântuit prin lege trebuie să păzească toată legea, fără să greşească nimic. Acest fapt l-a putut face numai Isus.</a:t>
            </a:r>
          </a:p>
          <a:p>
            <a:pPr marL="0" lvl="1">
              <a:lnSpc>
                <a:spcPts val="2100"/>
              </a:lnSpc>
              <a:buClr>
                <a:srgbClr val="C00000"/>
              </a:buClr>
            </a:pPr>
            <a:r>
              <a:rPr lang="ro-RO" b="1" u="sng" dirty="0" smtClean="0"/>
              <a:t>Eliberarea de a fi condamnat prin lege.</a:t>
            </a:r>
          </a:p>
          <a:p>
            <a:pPr marL="0" lvl="1">
              <a:lnSpc>
                <a:spcPts val="2100"/>
              </a:lnSpc>
              <a:buClr>
                <a:srgbClr val="C00000"/>
              </a:buClr>
            </a:pPr>
            <a:r>
              <a:rPr lang="ro-RO" b="1" dirty="0" smtClean="0"/>
              <a:t>În Galateni 3:13 citează Deuteronom 21:23 pentru a arăta cum Isus a purtat păcatele noastre pe cruce şi, astfel, a luat asupra sa blestemul legii destinat păcătosului.</a:t>
            </a:r>
            <a:endParaRPr lang="ro-RO" b="1" dirty="0"/>
          </a:p>
        </p:txBody>
      </p:sp>
      <p:sp>
        <p:nvSpPr>
          <p:cNvPr id="7" name="CuadroTexto 6">
            <a:extLst>
              <a:ext uri="{FF2B5EF4-FFF2-40B4-BE49-F238E27FC236}">
                <a16:creationId xmlns:a16="http://schemas.microsoft.com/office/drawing/2014/main" xmlns="" id="{E07C1BB6-4C8E-4604-AC13-497D2FCC78F1}"/>
              </a:ext>
            </a:extLst>
          </p:cNvPr>
          <p:cNvSpPr txBox="1"/>
          <p:nvPr/>
        </p:nvSpPr>
        <p:spPr>
          <a:xfrm>
            <a:off x="1231200" y="4238693"/>
            <a:ext cx="5392852" cy="861774"/>
          </a:xfrm>
          <a:prstGeom prst="rect">
            <a:avLst/>
          </a:prstGeom>
          <a:noFill/>
        </p:spPr>
        <p:txBody>
          <a:bodyPr wrap="square" rtlCol="0">
            <a:spAutoFit/>
          </a:bodyPr>
          <a:lstStyle/>
          <a:p>
            <a:pPr>
              <a:lnSpc>
                <a:spcPts val="2000"/>
              </a:lnSpc>
              <a:spcBef>
                <a:spcPts val="600"/>
              </a:spcBef>
            </a:pPr>
            <a:r>
              <a:rPr lang="ro-RO" b="1" dirty="0" smtClean="0"/>
              <a:t>Pentru Pavel, aceste citate din Deuteronom pun capăt discuţiei: nimeni nu poate fi mântuit respectând legea, ci acceptând jertfa substitutivă a lui Hristos.</a:t>
            </a:r>
            <a:endParaRPr lang="ro-RO" b="1" dirty="0"/>
          </a:p>
        </p:txBody>
      </p:sp>
      <p:pic>
        <p:nvPicPr>
          <p:cNvPr id="8" name="Imagen 7" descr="Imagen que contiene hombre&#10;&#10;Descripción generada automáticamente">
            <a:extLst>
              <a:ext uri="{FF2B5EF4-FFF2-40B4-BE49-F238E27FC236}">
                <a16:creationId xmlns:a16="http://schemas.microsoft.com/office/drawing/2014/main" xmlns="" id="{EB296F12-2529-4F30-8055-03DEB1A1E9A2}"/>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674453" y="1345029"/>
            <a:ext cx="2302919" cy="1644942"/>
          </a:xfrm>
          <a:prstGeom prst="round2DiagRect">
            <a:avLst>
              <a:gd name="adj1" fmla="val 16667"/>
              <a:gd name="adj2" fmla="val 0"/>
            </a:avLst>
          </a:prstGeom>
          <a:ln w="57150" cap="sq">
            <a:solidFill>
              <a:schemeClr val="accent3">
                <a:lumMod val="40000"/>
                <a:lumOff val="60000"/>
              </a:schemeClr>
            </a:solidFill>
            <a:miter lim="800000"/>
          </a:ln>
          <a:effectLst>
            <a:outerShdw blurRad="254000" algn="tl" rotWithShape="0">
              <a:srgbClr val="000000">
                <a:alpha val="43000"/>
              </a:srgbClr>
            </a:outerShdw>
          </a:effectLst>
        </p:spPr>
      </p:pic>
      <p:pic>
        <p:nvPicPr>
          <p:cNvPr id="10" name="Imagen 9" descr="Un hombre con los brazos abiertos&#10;&#10;Descripción generada automáticamente con confianza baja">
            <a:extLst>
              <a:ext uri="{FF2B5EF4-FFF2-40B4-BE49-F238E27FC236}">
                <a16:creationId xmlns:a16="http://schemas.microsoft.com/office/drawing/2014/main" xmlns="" id="{55E5D083-D111-4F21-940A-A621947AF2BA}"/>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674453" y="3192539"/>
            <a:ext cx="2302918" cy="1727189"/>
          </a:xfrm>
          <a:prstGeom prst="round2DiagRect">
            <a:avLst>
              <a:gd name="adj1" fmla="val 0"/>
              <a:gd name="adj2" fmla="val 16258"/>
            </a:avLst>
          </a:prstGeom>
          <a:ln w="57150" cap="sq">
            <a:solidFill>
              <a:schemeClr val="accent5">
                <a:lumMod val="60000"/>
                <a:lumOff val="40000"/>
              </a:schemeClr>
            </a:solidFill>
            <a:miter lim="800000"/>
          </a:ln>
          <a:effectLst>
            <a:outerShdw blurRad="254000" algn="tl" rotWithShape="0">
              <a:srgbClr val="000000">
                <a:alpha val="43000"/>
              </a:srgbClr>
            </a:outerShdw>
          </a:effectLst>
        </p:spPr>
      </p:pic>
      <p:pic>
        <p:nvPicPr>
          <p:cNvPr id="14" name="Imagen 13" descr="Imagen que contiene florero, sostener&#10;&#10;Descripción generada automáticamente">
            <a:extLst>
              <a:ext uri="{FF2B5EF4-FFF2-40B4-BE49-F238E27FC236}">
                <a16:creationId xmlns:a16="http://schemas.microsoft.com/office/drawing/2014/main" xmlns="" id="{7B62E55A-2750-43C7-B4DF-7DAB6ECF4698}"/>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0" y="8872"/>
            <a:ext cx="967864" cy="1268237"/>
          </a:xfrm>
          <a:prstGeom prst="rect">
            <a:avLst/>
          </a:prstGeom>
        </p:spPr>
      </p:pic>
      <p:pic>
        <p:nvPicPr>
          <p:cNvPr id="16" name="Gráfico 15" descr="Insignia con relleno sólido">
            <a:extLst>
              <a:ext uri="{FF2B5EF4-FFF2-40B4-BE49-F238E27FC236}">
                <a16:creationId xmlns:a16="http://schemas.microsoft.com/office/drawing/2014/main" xmlns="" id="{3116C4A1-D21E-4B55-AE96-B171BBB20493}"/>
              </a:ext>
            </a:extLst>
          </p:cNvPr>
          <p:cNvPicPr>
            <a:picLocks noChangeAspect="1"/>
          </p:cNvPicPr>
          <p:nvPr/>
        </p:nvPicPr>
        <p:blipFill>
          <a:blip r:embed="rId7" cstate="print">
            <a:extLst>
              <a:ext uri="{28A0092B-C50C-407E-A947-70E740481C1C}">
                <a14:useLocalDpi xmlns:a14="http://schemas.microsoft.com/office/drawing/2010/main" xmlns=""/>
              </a:ext>
              <a:ext uri="{96DAC541-7B7A-43D3-8B79-37D633B846F1}">
                <asvg:svgBlip xmlns:asvg="http://schemas.microsoft.com/office/drawing/2016/SVG/main" xmlns="" r:embed="rId8"/>
              </a:ext>
            </a:extLst>
          </a:blip>
          <a:stretch>
            <a:fillRect/>
          </a:stretch>
        </p:blipFill>
        <p:spPr>
          <a:xfrm>
            <a:off x="234632" y="3180166"/>
            <a:ext cx="457200" cy="457200"/>
          </a:xfrm>
          <a:prstGeom prst="rect">
            <a:avLst/>
          </a:prstGeom>
          <a:effectLst>
            <a:innerShdw blurRad="114300">
              <a:prstClr val="black"/>
            </a:innerShdw>
          </a:effectLst>
        </p:spPr>
      </p:pic>
      <p:pic>
        <p:nvPicPr>
          <p:cNvPr id="18" name="Gráfico 17" descr="Insignia 1 con relleno sólido">
            <a:extLst>
              <a:ext uri="{FF2B5EF4-FFF2-40B4-BE49-F238E27FC236}">
                <a16:creationId xmlns:a16="http://schemas.microsoft.com/office/drawing/2014/main" xmlns="" id="{AFFFED3D-C930-4234-89B9-5147543C8268}"/>
              </a:ext>
            </a:extLst>
          </p:cNvPr>
          <p:cNvPicPr>
            <a:picLocks noChangeAspect="1"/>
          </p:cNvPicPr>
          <p:nvPr/>
        </p:nvPicPr>
        <p:blipFill>
          <a:blip r:embed="rId9" cstate="print">
            <a:extLst>
              <a:ext uri="{28A0092B-C50C-407E-A947-70E740481C1C}">
                <a14:useLocalDpi xmlns:a14="http://schemas.microsoft.com/office/drawing/2010/main" xmlns=""/>
              </a:ext>
              <a:ext uri="{96DAC541-7B7A-43D3-8B79-37D633B846F1}">
                <asvg:svgBlip xmlns:asvg="http://schemas.microsoft.com/office/drawing/2016/SVG/main" xmlns="" r:embed="rId10"/>
              </a:ext>
            </a:extLst>
          </a:blip>
          <a:stretch>
            <a:fillRect/>
          </a:stretch>
        </p:blipFill>
        <p:spPr>
          <a:xfrm>
            <a:off x="256864" y="1835699"/>
            <a:ext cx="457200" cy="457200"/>
          </a:xfrm>
          <a:prstGeom prst="rect">
            <a:avLst/>
          </a:prstGeom>
          <a:effectLst>
            <a:innerShdw blurRad="114300">
              <a:prstClr val="black"/>
            </a:innerShdw>
          </a:effectLst>
        </p:spPr>
      </p:pic>
    </p:spTree>
    <p:extLst>
      <p:ext uri="{BB962C8B-B14F-4D97-AF65-F5344CB8AC3E}">
        <p14:creationId xmlns:p14="http://schemas.microsoft.com/office/powerpoint/2010/main" xmlns="" val="1992305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ipe(left)">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wipe(left)">
                                      <p:cBhvr>
                                        <p:cTn id="65" dur="50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5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0-#ppt_w/2"/>
                                          </p:val>
                                        </p:tav>
                                        <p:tav tm="100000">
                                          <p:val>
                                            <p:strVal val="#ppt_x"/>
                                          </p:val>
                                        </p:tav>
                                      </p:tavLst>
                                    </p:anim>
                                    <p:anim calcmode="lin" valueType="num">
                                      <p:cBhvr additive="base">
                                        <p:cTn id="8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9C5C244-D6B3-449E-92CA-0230D5CFF2F1}"/>
              </a:ext>
            </a:extLst>
          </p:cNvPr>
          <p:cNvSpPr txBox="1"/>
          <p:nvPr/>
        </p:nvSpPr>
        <p:spPr>
          <a:xfrm>
            <a:off x="1139483" y="-128719"/>
            <a:ext cx="623175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o-RO" sz="4000" b="1" spc="300" smtClean="0">
                <a:ln/>
                <a:solidFill>
                  <a:schemeClr val="accent4"/>
                </a:solidFill>
              </a:rPr>
              <a:t>PROFET MIJLOCITOR</a:t>
            </a:r>
            <a:endParaRPr lang="ro-RO" sz="4000" b="1" spc="300">
              <a:ln/>
              <a:solidFill>
                <a:schemeClr val="accent4"/>
              </a:solidFill>
            </a:endParaRPr>
          </a:p>
        </p:txBody>
      </p:sp>
      <p:sp>
        <p:nvSpPr>
          <p:cNvPr id="4" name="CuadroTexto 3">
            <a:extLst>
              <a:ext uri="{FF2B5EF4-FFF2-40B4-BE49-F238E27FC236}">
                <a16:creationId xmlns:a16="http://schemas.microsoft.com/office/drawing/2014/main" xmlns="" id="{E18EA261-544F-449B-959A-04AD862A69E2}"/>
              </a:ext>
            </a:extLst>
          </p:cNvPr>
          <p:cNvSpPr txBox="1"/>
          <p:nvPr/>
        </p:nvSpPr>
        <p:spPr>
          <a:xfrm>
            <a:off x="1139483" y="461072"/>
            <a:ext cx="6231748" cy="830997"/>
          </a:xfrm>
          <a:prstGeom prst="rect">
            <a:avLst/>
          </a:prstGeom>
          <a:solidFill>
            <a:srgbClr val="004B7E"/>
          </a:solidFill>
        </p:spPr>
        <p:txBody>
          <a:bodyPr wrap="square">
            <a:spAutoFit/>
          </a:bodyPr>
          <a:lstStyle/>
          <a:p>
            <a:pPr algn="ct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În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adevăr</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Moise a zis părinţilor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noştri</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Domnul Dumnezeul vostru vă va ridica dintre fraţii voştri un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proroc</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ca mine; pe El să-L ascultaţi în tot ce vă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va </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spune</a:t>
            </a:r>
            <a:r>
              <a:rPr lang="ro-RO" sz="1600" b="1"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400" b="1" smtClean="0">
                <a:solidFill>
                  <a:schemeClr val="bg1"/>
                </a:solidFill>
                <a:effectLst>
                  <a:outerShdw blurRad="38100" dist="38100" dir="2700000" algn="tl">
                    <a:srgbClr val="000000">
                      <a:alpha val="43137"/>
                    </a:srgbClr>
                  </a:outerShdw>
                </a:effectLst>
                <a:latin typeface="Comic Sans MS" panose="030F0702030302020204" pitchFamily="66" charset="0"/>
              </a:rPr>
              <a:t>(Fapte</a:t>
            </a:r>
            <a:r>
              <a:rPr lang="ro-RO" sz="1400" b="1" smtClean="0">
                <a:solidFill>
                  <a:schemeClr val="bg1"/>
                </a:solidFill>
                <a:effectLst>
                  <a:outerShdw blurRad="38100" dist="38100" dir="2700000" algn="tl">
                    <a:srgbClr val="000000">
                      <a:alpha val="43137"/>
                    </a:srgbClr>
                  </a:outerShdw>
                </a:effectLst>
                <a:latin typeface="Comic Sans MS" panose="030F0702030302020204" pitchFamily="66" charset="0"/>
              </a:rPr>
              <a:t>. </a:t>
            </a:r>
            <a:r>
              <a:rPr lang="ro-RO" sz="1400" b="1" smtClean="0">
                <a:solidFill>
                  <a:schemeClr val="bg1"/>
                </a:solidFill>
                <a:effectLst>
                  <a:outerShdw blurRad="38100" dist="38100" dir="2700000" algn="tl">
                    <a:srgbClr val="000000">
                      <a:alpha val="43137"/>
                    </a:srgbClr>
                  </a:outerShdw>
                </a:effectLst>
                <a:latin typeface="Comic Sans MS" panose="030F0702030302020204" pitchFamily="66" charset="0"/>
              </a:rPr>
              <a:t>3:22)</a:t>
            </a:r>
            <a:endParaRPr lang="ro-RO" sz="1600" b="1">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2A1772BF-4149-40F0-9141-38D99B896A5F}"/>
              </a:ext>
            </a:extLst>
          </p:cNvPr>
          <p:cNvSpPr txBox="1"/>
          <p:nvPr/>
        </p:nvSpPr>
        <p:spPr>
          <a:xfrm>
            <a:off x="1608013" y="1279211"/>
            <a:ext cx="5763219" cy="2108269"/>
          </a:xfrm>
          <a:prstGeom prst="rect">
            <a:avLst/>
          </a:prstGeom>
          <a:noFill/>
        </p:spPr>
        <p:txBody>
          <a:bodyPr wrap="square" rtlCol="0">
            <a:spAutoFit/>
          </a:bodyPr>
          <a:lstStyle/>
          <a:p>
            <a:pPr>
              <a:spcBef>
                <a:spcPts val="600"/>
              </a:spcBef>
            </a:pPr>
            <a:r>
              <a:rPr lang="ro-RO" b="1" dirty="0" smtClean="0"/>
              <a:t>Moise a îndeplinit două roluri principale: acela de profet care a rostit poporului cuvintele lui Dumnezeu; şi cea de mijlocitor între Dumnezeu şi popor.</a:t>
            </a:r>
          </a:p>
          <a:p>
            <a:pPr>
              <a:spcBef>
                <a:spcPts val="600"/>
              </a:spcBef>
            </a:pPr>
            <a:r>
              <a:rPr lang="ro-RO" b="1" dirty="0" smtClean="0"/>
              <a:t>În discursurile sale de rămas bun, el le-a spus israeliţilor că Dumnezeu va ridica un profet ca el (</a:t>
            </a:r>
            <a:r>
              <a:rPr lang="ro-RO" b="1" dirty="0" err="1" smtClean="0"/>
              <a:t>Deut</a:t>
            </a:r>
            <a:r>
              <a:rPr lang="ro-RO" b="1" dirty="0" smtClean="0"/>
              <a:t>. 18:15,18). Această afirmaţie a fost interpretată ca o referire la Mesia (Ioan 4:25).</a:t>
            </a:r>
            <a:endParaRPr lang="ro-RO" b="1" dirty="0"/>
          </a:p>
        </p:txBody>
      </p:sp>
      <p:pic>
        <p:nvPicPr>
          <p:cNvPr id="6" name="Imagen 5" descr="Imagen borrosa de una persona&#10;&#10;Descripción generada automáticamente con confianza baja">
            <a:extLst>
              <a:ext uri="{FF2B5EF4-FFF2-40B4-BE49-F238E27FC236}">
                <a16:creationId xmlns:a16="http://schemas.microsoft.com/office/drawing/2014/main" xmlns="" id="{5B99CDF9-4DE4-41EF-809A-50FBE051A25D}"/>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7371232" y="63304"/>
            <a:ext cx="1692905" cy="1758461"/>
          </a:xfrm>
          <a:prstGeom prst="snip2DiagRect">
            <a:avLst>
              <a:gd name="adj1" fmla="val 16035"/>
              <a:gd name="adj2" fmla="val 16667"/>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edificio, exterior, gente&#10;&#10;Descripción generada automáticamente">
            <a:extLst>
              <a:ext uri="{FF2B5EF4-FFF2-40B4-BE49-F238E27FC236}">
                <a16:creationId xmlns:a16="http://schemas.microsoft.com/office/drawing/2014/main" xmlns="" id="{A3DAD63F-CB07-40A1-AF09-13232F739BF1}"/>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45128" y="1355586"/>
            <a:ext cx="1392543" cy="18143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grupo&#10;&#10;Descripción generada automáticamente">
            <a:extLst>
              <a:ext uri="{FF2B5EF4-FFF2-40B4-BE49-F238E27FC236}">
                <a16:creationId xmlns:a16="http://schemas.microsoft.com/office/drawing/2014/main" xmlns="" id="{BE3206C9-3554-460A-8295-C09EC0E5FD98}"/>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45128" y="3348260"/>
            <a:ext cx="1392543" cy="1655287"/>
          </a:xfrm>
          <a:prstGeom prst="snip2DiagRect">
            <a:avLst>
              <a:gd name="adj1" fmla="val 16416"/>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pastel, sostener&#10;&#10;Descripción generada automáticamente">
            <a:extLst>
              <a:ext uri="{FF2B5EF4-FFF2-40B4-BE49-F238E27FC236}">
                <a16:creationId xmlns:a16="http://schemas.microsoft.com/office/drawing/2014/main" xmlns="" id="{469AF57F-89AD-4AF0-AF05-8DB60F841717}"/>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flipH="1">
            <a:off x="7586672" y="1983590"/>
            <a:ext cx="1477465" cy="3096605"/>
          </a:xfrm>
          <a:prstGeom prst="rect">
            <a:avLst/>
          </a:prstGeom>
          <a:effectLst>
            <a:outerShdw blurRad="50800" dist="38100" dir="2700000" algn="tl" rotWithShape="0">
              <a:prstClr val="black">
                <a:alpha val="40000"/>
              </a:prstClr>
            </a:outerShdw>
          </a:effectLst>
        </p:spPr>
      </p:pic>
      <p:sp>
        <p:nvSpPr>
          <p:cNvPr id="14" name="CuadroTexto 13">
            <a:extLst>
              <a:ext uri="{FF2B5EF4-FFF2-40B4-BE49-F238E27FC236}">
                <a16:creationId xmlns:a16="http://schemas.microsoft.com/office/drawing/2014/main" xmlns="" id="{72B09430-C1D4-4BFE-A9D5-F6787549F576}"/>
              </a:ext>
            </a:extLst>
          </p:cNvPr>
          <p:cNvSpPr txBox="1"/>
          <p:nvPr/>
        </p:nvSpPr>
        <p:spPr>
          <a:xfrm>
            <a:off x="1608015" y="3327654"/>
            <a:ext cx="6298030" cy="1831271"/>
          </a:xfrm>
          <a:prstGeom prst="rect">
            <a:avLst/>
          </a:prstGeom>
          <a:noFill/>
        </p:spPr>
        <p:txBody>
          <a:bodyPr wrap="square">
            <a:spAutoFit/>
          </a:bodyPr>
          <a:lstStyle/>
          <a:p>
            <a:pPr>
              <a:spcBef>
                <a:spcPts val="600"/>
              </a:spcBef>
            </a:pPr>
            <a:r>
              <a:rPr lang="ro-RO" b="1" smtClean="0"/>
              <a:t>În</a:t>
            </a:r>
            <a:r>
              <a:rPr lang="ro-RO" b="1" smtClean="0"/>
              <a:t> discursul său de la Pridvorul lui </a:t>
            </a:r>
            <a:r>
              <a:rPr lang="ro-RO" b="1" smtClean="0"/>
              <a:t>Solomon</a:t>
            </a:r>
            <a:r>
              <a:rPr lang="ro-RO" b="1" smtClean="0"/>
              <a:t>, Petru a aplicat aceste cuvinte lui Isus </a:t>
            </a:r>
            <a:r>
              <a:rPr lang="ro-RO" b="1" smtClean="0"/>
              <a:t>(Fapte</a:t>
            </a:r>
            <a:r>
              <a:rPr lang="ro-RO" b="1" smtClean="0"/>
              <a:t>. </a:t>
            </a:r>
            <a:r>
              <a:rPr lang="ro-RO" b="1" smtClean="0"/>
              <a:t>3:22</a:t>
            </a:r>
            <a:r>
              <a:rPr lang="ro-RO" b="1" smtClean="0"/>
              <a:t>). La </a:t>
            </a:r>
            <a:r>
              <a:rPr lang="ro-RO" b="1" smtClean="0"/>
              <a:t>fel</a:t>
            </a:r>
            <a:r>
              <a:rPr lang="ro-RO" b="1" smtClean="0"/>
              <a:t>, Ștefan le-a folosit în acelaşi sens în apărarea sa în faţa Sinedriului </a:t>
            </a:r>
            <a:r>
              <a:rPr lang="ro-RO" b="1" smtClean="0"/>
              <a:t>(Fapte</a:t>
            </a:r>
            <a:r>
              <a:rPr lang="ro-RO" b="1" smtClean="0"/>
              <a:t>. </a:t>
            </a:r>
            <a:r>
              <a:rPr lang="ro-RO" b="1" smtClean="0"/>
              <a:t>7:37).</a:t>
            </a:r>
            <a:endParaRPr lang="ro-RO" b="1" smtClean="0"/>
          </a:p>
          <a:p>
            <a:pPr>
              <a:spcBef>
                <a:spcPts val="600"/>
              </a:spcBef>
            </a:pPr>
            <a:r>
              <a:rPr lang="ro-RO" b="1" smtClean="0"/>
              <a:t>Isus este </a:t>
            </a:r>
            <a:r>
              <a:rPr lang="ro-RO" b="1" smtClean="0"/>
              <a:t>Mesia</a:t>
            </a:r>
            <a:r>
              <a:rPr lang="ro-RO" b="1" smtClean="0"/>
              <a:t>, mijlocitorul nostru înaintea Tatălui </a:t>
            </a:r>
            <a:r>
              <a:rPr lang="ro-RO" b="1" smtClean="0"/>
              <a:t>(</a:t>
            </a:r>
            <a:r>
              <a:rPr lang="ro-RO" b="1" smtClean="0"/>
              <a:t>Evrei </a:t>
            </a:r>
            <a:r>
              <a:rPr lang="ro-RO" b="1" smtClean="0"/>
              <a:t>7:25</a:t>
            </a:r>
            <a:r>
              <a:rPr lang="ro-RO" b="1" smtClean="0"/>
              <a:t>; 1Ioan </a:t>
            </a:r>
            <a:r>
              <a:rPr lang="ro-RO" b="1" smtClean="0"/>
              <a:t>2:1</a:t>
            </a:r>
            <a:r>
              <a:rPr lang="ro-RO" b="1" smtClean="0"/>
              <a:t>), împlinirea directă a ceea ce făgăduise Dumnezeu prin </a:t>
            </a:r>
            <a:r>
              <a:rPr lang="ro-RO" b="1" smtClean="0"/>
              <a:t>Moise.</a:t>
            </a:r>
            <a:endParaRPr lang="ro-RO" b="1"/>
          </a:p>
        </p:txBody>
      </p:sp>
    </p:spTree>
    <p:extLst>
      <p:ext uri="{BB962C8B-B14F-4D97-AF65-F5344CB8AC3E}">
        <p14:creationId xmlns:p14="http://schemas.microsoft.com/office/powerpoint/2010/main" xmlns="" val="973353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ppt_h/2"/>
                                          </p:val>
                                        </p:tav>
                                        <p:tav tm="100000">
                                          <p:val>
                                            <p:strVal val="#ppt_y"/>
                                          </p:val>
                                        </p:tav>
                                      </p:tavLst>
                                    </p:anim>
                                    <p:anim calcmode="lin" valueType="num">
                                      <p:cBhvr>
                                        <p:cTn id="47" dur="500" fill="hold"/>
                                        <p:tgtEl>
                                          <p:spTgt spid="8"/>
                                        </p:tgtEl>
                                        <p:attrNameLst>
                                          <p:attrName>ppt_w</p:attrName>
                                        </p:attrNameLst>
                                      </p:cBhvr>
                                      <p:tavLst>
                                        <p:tav tm="0">
                                          <p:val>
                                            <p:strVal val="#ppt_w"/>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childTnLst>
                                </p:cTn>
                              </p:par>
                              <p:par>
                                <p:cTn id="49" presetID="17" presetClass="entr" presetSubtype="1"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y-#ppt_h/2"/>
                                          </p:val>
                                        </p:tav>
                                        <p:tav tm="100000">
                                          <p:val>
                                            <p:strVal val="#ppt_y"/>
                                          </p:val>
                                        </p:tav>
                                      </p:tavLst>
                                    </p:anim>
                                    <p:anim calcmode="lin" valueType="num">
                                      <p:cBhvr>
                                        <p:cTn id="53" dur="500" fill="hold"/>
                                        <p:tgtEl>
                                          <p:spTgt spid="10"/>
                                        </p:tgtEl>
                                        <p:attrNameLst>
                                          <p:attrName>ppt_w</p:attrName>
                                        </p:attrNameLst>
                                      </p:cBhvr>
                                      <p:tavLst>
                                        <p:tav tm="0">
                                          <p:val>
                                            <p:strVal val="#ppt_w"/>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ipe(left)">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4">
                                            <p:txEl>
                                              <p:pRg st="1" end="1"/>
                                            </p:txEl>
                                          </p:spTgt>
                                        </p:tgtEl>
                                        <p:attrNameLst>
                                          <p:attrName>style.visibility</p:attrName>
                                        </p:attrNameLst>
                                      </p:cBhvr>
                                      <p:to>
                                        <p:strVal val="visible"/>
                                      </p:to>
                                    </p:set>
                                    <p:animEffect transition="in" filter="wipe(left)">
                                      <p:cBhvr>
                                        <p:cTn id="6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build="p"/>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D732BD2-C409-48B9-9A51-DF77EBBE71A3}"/>
              </a:ext>
            </a:extLst>
          </p:cNvPr>
          <p:cNvSpPr txBox="1"/>
          <p:nvPr/>
        </p:nvSpPr>
        <p:spPr>
          <a:xfrm>
            <a:off x="1484579" y="0"/>
            <a:ext cx="7561791" cy="769441"/>
          </a:xfrm>
          <a:prstGeom prst="rect">
            <a:avLst/>
          </a:prstGeom>
          <a:noFill/>
        </p:spPr>
        <p:txBody>
          <a:bodyPr wrap="square">
            <a:spAutoFit/>
          </a:bodyPr>
          <a:lstStyle/>
          <a:p>
            <a:pPr algn="ct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RESPONSABILITATEA NOASTRĂ</a:t>
            </a:r>
            <a:endPar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FE8D9391-BB5B-4C5A-885A-12C0E908E415}"/>
              </a:ext>
            </a:extLst>
          </p:cNvPr>
          <p:cNvSpPr txBox="1"/>
          <p:nvPr/>
        </p:nvSpPr>
        <p:spPr>
          <a:xfrm>
            <a:off x="1671125" y="627935"/>
            <a:ext cx="7288502" cy="553998"/>
          </a:xfrm>
          <a:prstGeom prst="rect">
            <a:avLst/>
          </a:prstGeom>
          <a:noFill/>
        </p:spPr>
        <p:txBody>
          <a:bodyPr wrap="square">
            <a:spAutoFit/>
            <a:scene3d>
              <a:camera prst="orthographicFront"/>
              <a:lightRig rig="threePt" dir="t"/>
            </a:scene3d>
            <a:sp3d extrusionH="57150">
              <a:bevelT w="38100" h="38100"/>
            </a:sp3d>
          </a:bodyPr>
          <a:lstStyle/>
          <a:p>
            <a:r>
              <a:rPr lang="ro-RO" sz="1600" b="1" smtClean="0">
                <a:solidFill>
                  <a:srgbClr val="295F75"/>
                </a:solidFill>
                <a:latin typeface="Comic Sans MS" panose="030F0702030302020204" pitchFamily="66" charset="0"/>
              </a:rPr>
              <a:t>„</a:t>
            </a:r>
            <a:r>
              <a:rPr lang="ro-RO" sz="1400" b="1" smtClean="0">
                <a:solidFill>
                  <a:srgbClr val="295F75"/>
                </a:solidFill>
                <a:latin typeface="Comic Sans MS" panose="030F0702030302020204" pitchFamily="66" charset="0"/>
              </a:rPr>
              <a:t>Căci ştim cine este Cel ce a </a:t>
            </a:r>
            <a:r>
              <a:rPr lang="ro-RO" sz="1400" b="1" smtClean="0">
                <a:solidFill>
                  <a:srgbClr val="295F75"/>
                </a:solidFill>
                <a:latin typeface="Comic Sans MS" panose="030F0702030302020204" pitchFamily="66" charset="0"/>
              </a:rPr>
              <a:t>zis</a:t>
            </a:r>
            <a:r>
              <a:rPr lang="ro-RO" sz="1400" b="1" smtClean="0">
                <a:solidFill>
                  <a:srgbClr val="295F75"/>
                </a:solidFill>
                <a:latin typeface="Comic Sans MS" panose="030F0702030302020204" pitchFamily="66" charset="0"/>
              </a:rPr>
              <a:t>: </a:t>
            </a:r>
            <a:r>
              <a:rPr lang="ro-RO" sz="1400" b="1" smtClean="0">
                <a:solidFill>
                  <a:srgbClr val="295F75"/>
                </a:solidFill>
                <a:latin typeface="Comic Sans MS" panose="030F0702030302020204" pitchFamily="66" charset="0"/>
              </a:rPr>
              <a:t>„A</a:t>
            </a:r>
            <a:r>
              <a:rPr lang="ro-RO" sz="1400" b="1" smtClean="0">
                <a:solidFill>
                  <a:srgbClr val="295F75"/>
                </a:solidFill>
                <a:latin typeface="Comic Sans MS" panose="030F0702030302020204" pitchFamily="66" charset="0"/>
              </a:rPr>
              <a:t> Mea este răzbunarea, Eu voi răsplăti!” Şi în altă parte</a:t>
            </a:r>
            <a:r>
              <a:rPr lang="ro-RO" sz="1400" b="1" smtClean="0">
                <a:solidFill>
                  <a:srgbClr val="295F75"/>
                </a:solidFill>
                <a:latin typeface="Comic Sans MS" panose="030F0702030302020204" pitchFamily="66" charset="0"/>
              </a:rPr>
              <a:t>: </a:t>
            </a:r>
            <a:r>
              <a:rPr lang="ro-RO" sz="1400" b="1" smtClean="0">
                <a:solidFill>
                  <a:srgbClr val="295F75"/>
                </a:solidFill>
                <a:latin typeface="Comic Sans MS" panose="030F0702030302020204" pitchFamily="66" charset="0"/>
              </a:rPr>
              <a:t>„Domnul</a:t>
            </a:r>
            <a:r>
              <a:rPr lang="ro-RO" sz="1400" b="1" smtClean="0">
                <a:solidFill>
                  <a:srgbClr val="295F75"/>
                </a:solidFill>
                <a:latin typeface="Comic Sans MS" panose="030F0702030302020204" pitchFamily="66" charset="0"/>
              </a:rPr>
              <a:t> va judeca pe </a:t>
            </a:r>
            <a:r>
              <a:rPr lang="ro-RO" sz="1400" b="1" smtClean="0">
                <a:solidFill>
                  <a:srgbClr val="295F75"/>
                </a:solidFill>
                <a:latin typeface="Comic Sans MS" panose="030F0702030302020204" pitchFamily="66" charset="0"/>
              </a:rPr>
              <a:t>poporul </a:t>
            </a:r>
            <a:r>
              <a:rPr lang="ro-RO" sz="1400" b="1" smtClean="0">
                <a:solidFill>
                  <a:srgbClr val="295F75"/>
                </a:solidFill>
                <a:latin typeface="Comic Sans MS" panose="030F0702030302020204" pitchFamily="66" charset="0"/>
              </a:rPr>
              <a:t>Său</a:t>
            </a:r>
            <a:r>
              <a:rPr lang="ro-RO" sz="1400" smtClean="0"/>
              <a:t> </a:t>
            </a:r>
            <a:r>
              <a:rPr lang="ro-RO" sz="1400" b="1" smtClean="0">
                <a:solidFill>
                  <a:srgbClr val="295F75"/>
                </a:solidFill>
                <a:latin typeface="Comic Sans MS" panose="030F0702030302020204" pitchFamily="66" charset="0"/>
              </a:rPr>
              <a:t>” </a:t>
            </a:r>
            <a:r>
              <a:rPr lang="ro-RO" sz="1400" b="1" smtClean="0">
                <a:solidFill>
                  <a:srgbClr val="295F75"/>
                </a:solidFill>
                <a:latin typeface="Comic Sans MS" panose="030F0702030302020204" pitchFamily="66" charset="0"/>
              </a:rPr>
              <a:t>(</a:t>
            </a:r>
            <a:r>
              <a:rPr lang="ro-RO" sz="1400" b="1" smtClean="0">
                <a:solidFill>
                  <a:srgbClr val="295F75"/>
                </a:solidFill>
                <a:latin typeface="Comic Sans MS" panose="030F0702030302020204" pitchFamily="66" charset="0"/>
              </a:rPr>
              <a:t>Evrei </a:t>
            </a:r>
            <a:r>
              <a:rPr lang="ro-RO" sz="1400" b="1" smtClean="0">
                <a:solidFill>
                  <a:srgbClr val="295F75"/>
                </a:solidFill>
                <a:latin typeface="Comic Sans MS" panose="030F0702030302020204" pitchFamily="66" charset="0"/>
              </a:rPr>
              <a:t>10:30)</a:t>
            </a:r>
            <a:endParaRPr lang="ro-RO" sz="1400" b="1">
              <a:solidFill>
                <a:srgbClr val="295F75"/>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38DF67CF-2BB5-4545-B7E9-04728A1D18B0}"/>
              </a:ext>
            </a:extLst>
          </p:cNvPr>
          <p:cNvSpPr txBox="1"/>
          <p:nvPr/>
        </p:nvSpPr>
        <p:spPr>
          <a:xfrm>
            <a:off x="197781" y="1277473"/>
            <a:ext cx="5995851" cy="1477328"/>
          </a:xfrm>
          <a:prstGeom prst="rect">
            <a:avLst/>
          </a:prstGeom>
          <a:noFill/>
        </p:spPr>
        <p:txBody>
          <a:bodyPr wrap="square" rtlCol="0">
            <a:spAutoFit/>
          </a:bodyPr>
          <a:lstStyle/>
          <a:p>
            <a:pPr>
              <a:spcBef>
                <a:spcPts val="600"/>
              </a:spcBef>
            </a:pPr>
            <a:r>
              <a:rPr lang="ro-RO" b="1" dirty="0" smtClean="0"/>
              <a:t>În discursul său către evrei, Pavel citează Deuteronom 17:6 pentru a avertiza cu privire la pedeapsa ce o merită cei care încalcă legea lui Moise. Cu cât mai multă pedeapsă vor merita cei care dispreţuiesc de bunăvoie sângele lui Hristos! (Evrei 10:28-29).</a:t>
            </a:r>
            <a:endParaRPr lang="ro-RO" b="1" dirty="0"/>
          </a:p>
        </p:txBody>
      </p:sp>
      <p:pic>
        <p:nvPicPr>
          <p:cNvPr id="8" name="Imagen 7" descr="Un par de personas de pie&#10;&#10;Descripción generada automáticamente con confianza baja">
            <a:extLst>
              <a:ext uri="{FF2B5EF4-FFF2-40B4-BE49-F238E27FC236}">
                <a16:creationId xmlns:a16="http://schemas.microsoft.com/office/drawing/2014/main" xmlns="" id="{1CDBEE40-5514-4DFB-B902-C8F3E32AA9B5}"/>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338610" y="1271073"/>
            <a:ext cx="2758140" cy="1546732"/>
          </a:xfrm>
          <a:prstGeom prst="rect">
            <a:avLst/>
          </a:prstGeom>
          <a:ln>
            <a:noFill/>
          </a:ln>
          <a:effectLst>
            <a:softEdge rad="112500"/>
          </a:effectLst>
        </p:spPr>
      </p:pic>
      <p:pic>
        <p:nvPicPr>
          <p:cNvPr id="10" name="Imagen 9" descr="Un grupo de personas de pie en una roca&#10;&#10;Descripción generada automáticamente con confianza baja">
            <a:extLst>
              <a:ext uri="{FF2B5EF4-FFF2-40B4-BE49-F238E27FC236}">
                <a16:creationId xmlns:a16="http://schemas.microsoft.com/office/drawing/2014/main" xmlns="" id="{AD455A8B-40E8-4E6B-BEB7-526AC8993E39}"/>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33475" y="2729656"/>
            <a:ext cx="1767116" cy="2336992"/>
          </a:xfrm>
          <a:prstGeom prst="rect">
            <a:avLst/>
          </a:prstGeom>
        </p:spPr>
      </p:pic>
      <p:pic>
        <p:nvPicPr>
          <p:cNvPr id="12" name="Imagen 11" descr="Un grupo de personas de pie en una roca&#10;&#10;Descripción generada automáticamente con confianza baja">
            <a:extLst>
              <a:ext uri="{FF2B5EF4-FFF2-40B4-BE49-F238E27FC236}">
                <a16:creationId xmlns:a16="http://schemas.microsoft.com/office/drawing/2014/main" xmlns="" id="{8A121605-B4A7-4DEE-BC92-B4CA888893C4}"/>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1800591" y="2729655"/>
            <a:ext cx="1940628" cy="2336992"/>
          </a:xfrm>
          <a:prstGeom prst="rect">
            <a:avLst/>
          </a:prstGeom>
        </p:spPr>
      </p:pic>
      <p:pic>
        <p:nvPicPr>
          <p:cNvPr id="16" name="Imagen 15" descr="Pintura de un paisaje&#10;&#10;Descripción generada automáticamente con confianza media">
            <a:extLst>
              <a:ext uri="{FF2B5EF4-FFF2-40B4-BE49-F238E27FC236}">
                <a16:creationId xmlns:a16="http://schemas.microsoft.com/office/drawing/2014/main" xmlns="" id="{C8CE2FC7-F494-4BBB-9967-EA89FDBFC48F}"/>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12056" y="83583"/>
            <a:ext cx="1372523" cy="1129127"/>
          </a:xfrm>
          <a:prstGeom prst="rect">
            <a:avLst/>
          </a:prstGeom>
          <a:ln>
            <a:noFill/>
          </a:ln>
          <a:effectLst>
            <a:softEdge rad="112500"/>
          </a:effectLst>
        </p:spPr>
      </p:pic>
      <p:sp>
        <p:nvSpPr>
          <p:cNvPr id="18" name="CuadroTexto 17">
            <a:extLst>
              <a:ext uri="{FF2B5EF4-FFF2-40B4-BE49-F238E27FC236}">
                <a16:creationId xmlns:a16="http://schemas.microsoft.com/office/drawing/2014/main" xmlns="" id="{B8C4446F-B746-4A43-A1EB-930998B4FE0E}"/>
              </a:ext>
            </a:extLst>
          </p:cNvPr>
          <p:cNvSpPr txBox="1"/>
          <p:nvPr/>
        </p:nvSpPr>
        <p:spPr>
          <a:xfrm>
            <a:off x="3729038" y="2702497"/>
            <a:ext cx="5400675" cy="2385268"/>
          </a:xfrm>
          <a:prstGeom prst="rect">
            <a:avLst/>
          </a:prstGeom>
          <a:noFill/>
        </p:spPr>
        <p:txBody>
          <a:bodyPr wrap="square">
            <a:spAutoFit/>
          </a:bodyPr>
          <a:lstStyle/>
          <a:p>
            <a:pPr>
              <a:spcBef>
                <a:spcPts val="600"/>
              </a:spcBef>
            </a:pPr>
            <a:r>
              <a:rPr lang="ro-RO" b="1" dirty="0" smtClean="0"/>
              <a:t>Imediat după aceea, el citează din nou Deuteronom (32:35-36) pentru a le aminti că va veni vremea când Dumnezeu îşi va judeca poporul, răzbunând asupra tuturor celor care au respins harul pe care l-au îmbrăţişat cândva (Evrei 10:30).</a:t>
            </a:r>
          </a:p>
          <a:p>
            <a:pPr>
              <a:spcBef>
                <a:spcPts val="600"/>
              </a:spcBef>
            </a:pPr>
            <a:r>
              <a:rPr lang="ro-RO" b="1" dirty="0" smtClean="0"/>
              <a:t>Concluzia lui este de folos lor şi nouă: „</a:t>
            </a:r>
            <a:r>
              <a:rPr lang="ro-RO" dirty="0" smtClean="0"/>
              <a:t> </a:t>
            </a:r>
            <a:r>
              <a:rPr lang="ro-RO" b="1" dirty="0" smtClean="0"/>
              <a:t>Să nu vă părăsiţi dar încrederea voastră, pe care o aşteaptă o mare răsplătire” (Evrei 10:35).</a:t>
            </a:r>
            <a:endParaRPr lang="ro-RO" b="1" dirty="0"/>
          </a:p>
        </p:txBody>
      </p:sp>
    </p:spTree>
    <p:extLst>
      <p:ext uri="{BB962C8B-B14F-4D97-AF65-F5344CB8AC3E}">
        <p14:creationId xmlns:p14="http://schemas.microsoft.com/office/powerpoint/2010/main" xmlns="" val="4231516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ppt_w/2"/>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8">
                                            <p:txEl>
                                              <p:pRg st="1" end="1"/>
                                            </p:txEl>
                                          </p:spTgt>
                                        </p:tgtEl>
                                        <p:attrNameLst>
                                          <p:attrName>style.visibility</p:attrName>
                                        </p:attrNameLst>
                                      </p:cBhvr>
                                      <p:to>
                                        <p:strVal val="visible"/>
                                      </p:to>
                                    </p:set>
                                    <p:animEffect transition="in" filter="wipe(left)">
                                      <p:cBhvr>
                                        <p:cTn id="53"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116D00D-8C85-4B41-9997-274E86A63A45}"/>
              </a:ext>
            </a:extLst>
          </p:cNvPr>
          <p:cNvSpPr txBox="1"/>
          <p:nvPr/>
        </p:nvSpPr>
        <p:spPr>
          <a:xfrm>
            <a:off x="751034" y="581081"/>
            <a:ext cx="7799098" cy="3816429"/>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„Biblia </a:t>
            </a:r>
            <a:r>
              <a:rPr lang="ro-RO" sz="2200" b="1" dirty="0" smtClean="0">
                <a:latin typeface="Constantia" panose="02030602050306030303" pitchFamily="18" charset="0"/>
              </a:rPr>
              <a:t>este propria sa expoziţie. Trebuie să compari un pasaj cu altul. Studentul trebuie să ia în considerare Cuvântul ca un întreg şi să vadă relaţia dintre părţile sale […]Pe măsură ce studiem Vechiul Testament, vom găsi izvoare vii care gâlgâie, unde cititorul neglijent nu distinge decât un deşert. Vechiul Testament aruncă lumină asupra Noului, iar Noul asupra Vechiului. Fiecare este o revelaţie a slavei lui Dumnezeu în Isus. Hristos manifestat patriarhilor, simbolizat în slujbele de jertfă, conturat în lege şi revelat de profeţi, constituie bogăţia Vechiului Testament”</a:t>
            </a:r>
            <a:endParaRPr lang="ro-RO"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E0EE45F3-69A7-4276-B135-65C5AA77D010}"/>
              </a:ext>
            </a:extLst>
          </p:cNvPr>
          <p:cNvSpPr txBox="1"/>
          <p:nvPr/>
        </p:nvSpPr>
        <p:spPr>
          <a:xfrm>
            <a:off x="4574766" y="4733125"/>
            <a:ext cx="4280979" cy="338554"/>
          </a:xfrm>
          <a:prstGeom prst="rect">
            <a:avLst/>
          </a:prstGeom>
          <a:noFill/>
        </p:spPr>
        <p:txBody>
          <a:bodyPr wrap="none" rtlCol="0">
            <a:spAutoFit/>
          </a:bodyPr>
          <a:lstStyle/>
          <a:p>
            <a:pPr algn="r"/>
            <a:r>
              <a:rPr lang="ro-RO" sz="1600" b="1" dirty="0" smtClean="0"/>
              <a:t>E. G. W. (Sfaturi pentru învăţători</a:t>
            </a:r>
            <a:r>
              <a:rPr lang="ro-RO" sz="1600" b="1" dirty="0" smtClean="0">
                <a:latin typeface="Constantia" panose="02030602050306030303" pitchFamily="18" charset="0"/>
              </a:rPr>
              <a:t>, </a:t>
            </a:r>
            <a:r>
              <a:rPr lang="ro-RO" sz="1600" b="1" dirty="0" smtClean="0"/>
              <a:t>pag. 445-446)</a:t>
            </a:r>
            <a:endParaRPr lang="ro-RO" sz="1600" b="1" dirty="0"/>
          </a:p>
        </p:txBody>
      </p:sp>
    </p:spTree>
    <p:extLst>
      <p:ext uri="{BB962C8B-B14F-4D97-AF65-F5344CB8AC3E}">
        <p14:creationId xmlns:p14="http://schemas.microsoft.com/office/powerpoint/2010/main" xmlns="" val="2045868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837</Words>
  <Application>Microsoft Office PowerPoint</Application>
  <PresentationFormat>Expunere pe ecran (16:9)</PresentationFormat>
  <Paragraphs>52</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Deuteronomul in Noul Testament</dc:title>
  <dc:subject>Studiu Biblic, Trim. IV, 2021 – Adevarul prezent in Deuteronomul</dc:subject>
  <dc:creator>Sergio Fustero Carreras</dc:creator>
  <cp:keywords>https://www.fustero.es/index_ro.php</cp:keywords>
  <cp:lastModifiedBy>Administrator</cp:lastModifiedBy>
  <cp:revision>90</cp:revision>
  <dcterms:created xsi:type="dcterms:W3CDTF">2021-11-19T17:24:07Z</dcterms:created>
  <dcterms:modified xsi:type="dcterms:W3CDTF">2021-12-15T12:34:34Z</dcterms:modified>
</cp:coreProperties>
</file>